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66" r:id="rId3"/>
  </p:sldIdLst>
  <p:sldSz cx="14630400" cy="8229600"/>
  <p:notesSz cx="8229600" cy="1463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68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6645" indent="0" algn="ctr">
              <a:buNone/>
              <a:defRPr sz="2160"/>
            </a:lvl3pPr>
            <a:lvl4pPr marL="1645285" indent="0" algn="ctr">
              <a:buNone/>
              <a:defRPr sz="1920"/>
            </a:lvl4pPr>
            <a:lvl5pPr marL="2193925" indent="0" algn="ctr">
              <a:buNone/>
              <a:defRPr sz="1920"/>
            </a:lvl5pPr>
            <a:lvl6pPr marL="2742565" indent="0" algn="ctr">
              <a:buNone/>
              <a:defRPr sz="1920"/>
            </a:lvl6pPr>
            <a:lvl7pPr marL="3290570" indent="0" algn="ctr">
              <a:buNone/>
              <a:defRPr sz="1920"/>
            </a:lvl7pPr>
            <a:lvl8pPr marL="3839210" indent="0" algn="ctr">
              <a:buNone/>
              <a:defRPr sz="1920"/>
            </a:lvl8pPr>
            <a:lvl9pPr marL="438785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1978639" y="145733"/>
            <a:ext cx="2927752" cy="1645920"/>
            <a:chOff x="0" y="0"/>
            <a:chExt cx="1700784" cy="1024128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700784" cy="102412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en-US" sz="2160"/>
            </a:p>
          </p:txBody>
        </p:sp>
        <p:sp>
          <p:nvSpPr>
            <p:cNvPr id="9" name="Rectangle 12"/>
            <p:cNvSpPr/>
            <p:nvPr/>
          </p:nvSpPr>
          <p:spPr>
            <a:xfrm>
              <a:off x="0" y="0"/>
              <a:ext cx="1463040" cy="1014984"/>
            </a:xfrm>
            <a:custGeom>
              <a:avLst/>
              <a:gdLst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0 w 1462822"/>
                <a:gd name="connsiteY3" fmla="*/ 1014481 h 1014481"/>
                <a:gd name="connsiteX4" fmla="*/ 0 w 1462822"/>
                <a:gd name="connsiteY4" fmla="*/ 0 h 1014481"/>
                <a:gd name="connsiteX0-1" fmla="*/ 0 w 1462822"/>
                <a:gd name="connsiteY0-2" fmla="*/ 0 h 1014481"/>
                <a:gd name="connsiteX1-3" fmla="*/ 1462822 w 1462822"/>
                <a:gd name="connsiteY1-4" fmla="*/ 0 h 1014481"/>
                <a:gd name="connsiteX2-5" fmla="*/ 1462822 w 1462822"/>
                <a:gd name="connsiteY2-6" fmla="*/ 1014481 h 1014481"/>
                <a:gd name="connsiteX3-7" fmla="*/ 638269 w 1462822"/>
                <a:gd name="connsiteY3-8" fmla="*/ 407899 h 1014481"/>
                <a:gd name="connsiteX4-9" fmla="*/ 0 w 1462822"/>
                <a:gd name="connsiteY4-10" fmla="*/ 0 h 10144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462822" h="1014481">
                  <a:moveTo>
                    <a:pt x="0" y="0"/>
                  </a:moveTo>
                  <a:lnTo>
                    <a:pt x="1462822" y="0"/>
                  </a:lnTo>
                  <a:lnTo>
                    <a:pt x="1462822" y="1014481"/>
                  </a:lnTo>
                  <a:lnTo>
                    <a:pt x="638269" y="4078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en-US" sz="216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0"/>
              <a:ext cx="1472184" cy="1024128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en-US" sz="2160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133265" y="164002"/>
            <a:ext cx="14363871" cy="7901597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6F4F4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1440" y="91440"/>
            <a:ext cx="14447520" cy="7863840"/>
            <a:chOff x="112131" y="74177"/>
            <a:chExt cx="7789650" cy="5835719"/>
          </a:xfrm>
        </p:grpSpPr>
        <p:sp>
          <p:nvSpPr>
            <p:cNvPr id="3" name="Text Box 2"/>
            <p:cNvSpPr txBox="1">
              <a:spLocks noChangeArrowheads="1"/>
            </p:cNvSpPr>
            <p:nvPr/>
          </p:nvSpPr>
          <p:spPr bwMode="auto">
            <a:xfrm>
              <a:off x="112131" y="74177"/>
              <a:ext cx="7789650" cy="58357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>
                  <a:lumMod val="100000"/>
                  <a:lumOff val="0"/>
                </a:schemeClr>
              </a:solidFill>
              <a:miter lim="800000"/>
            </a:ln>
          </p:spPr>
          <p:txBody>
            <a:bodyPr rot="0" vert="horz" wrap="square" lIns="109728" tIns="54864" rIns="109728" bIns="54864" anchor="t" anchorCtr="0" upright="1">
              <a:no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Subject Name: </a:t>
              </a:r>
              <a:r>
                <a:rPr lang="en-US" sz="2400" b="1" dirty="0">
                  <a:solidFill>
                    <a:srgbClr val="0F9ED5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Practical Biology</a:t>
              </a:r>
              <a:endParaRPr lang="en-US" sz="132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1</a:t>
              </a:r>
              <a:r>
                <a:rPr lang="en-US" sz="2400" b="1" baseline="30000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st</a:t>
              </a:r>
              <a:r>
                <a:rPr 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Class, First Semester</a:t>
              </a:r>
              <a:endParaRPr lang="en-US" sz="132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Subject Code: [</a:t>
              </a:r>
              <a:r>
                <a:rPr lang="en-US" sz="2400" b="1" dirty="0">
                  <a:solidFill>
                    <a:srgbClr val="0F9ED5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Insert Subject Code Here</a:t>
              </a:r>
              <a:r>
                <a:rPr 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] </a:t>
              </a:r>
              <a:endParaRPr lang="en-US" sz="132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Academic Year: 2024-2025</a:t>
              </a:r>
              <a:endParaRPr lang="en-US" sz="132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Lecturer: </a:t>
              </a:r>
              <a:r>
                <a:rPr lang="en-US" sz="2400" b="1" dirty="0">
                  <a:solidFill>
                    <a:srgbClr val="0F9ED5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Assist lect. Zainab  Sattar  Jabbar</a:t>
              </a:r>
              <a:endParaRPr lang="en-US" sz="2400" b="1" dirty="0">
                <a:solidFill>
                  <a:srgbClr val="0F9ED5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Email: </a:t>
              </a:r>
              <a:r>
                <a:rPr lang="en-US" sz="2400" b="1" u="sng" dirty="0">
                  <a:solidFill>
                    <a:srgbClr val="0F9ED5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zainab.sattar.jabbar@uomus.edu.iq</a:t>
              </a:r>
              <a:endParaRPr lang="en-US" sz="132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Practical Biology Lecture No.:- </a:t>
              </a:r>
              <a:r>
                <a:rPr lang="en-US" sz="2400" b="1" dirty="0">
                  <a:solidFill>
                    <a:srgbClr val="0F9ED5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1</a:t>
              </a:r>
              <a:endParaRPr lang="en-US" sz="132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Practical Biology: [</a:t>
              </a:r>
              <a:r>
                <a:rPr lang="en-US" sz="2400" b="1" dirty="0">
                  <a:solidFill>
                    <a:srgbClr val="0F9ED5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Biosafety and Biosecurity</a:t>
              </a:r>
              <a:r>
                <a:rPr 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] </a:t>
              </a:r>
              <a:endParaRPr lang="en-US" sz="132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400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32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210734" y="209891"/>
              <a:ext cx="7534705" cy="1573498"/>
              <a:chOff x="-337906" y="209891"/>
              <a:chExt cx="7534705" cy="1573498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74094" y="277748"/>
                <a:ext cx="1322705" cy="1505641"/>
              </a:xfrm>
              <a:prstGeom prst="rect">
                <a:avLst/>
              </a:prstGeom>
              <a:noFill/>
            </p:spPr>
          </p:pic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37906" y="209891"/>
                <a:ext cx="1380445" cy="141791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9183" y="6126480"/>
            <a:ext cx="2292035" cy="166910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WPS Presentation</Application>
  <PresentationFormat>Custom</PresentationFormat>
  <Paragraphs>10</Paragraphs>
  <Slides>1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9" baseType="lpstr">
      <vt:lpstr>Arial</vt:lpstr>
      <vt:lpstr>SimSun</vt:lpstr>
      <vt:lpstr>Wingdings</vt:lpstr>
      <vt:lpstr>Times New Roman</vt:lpstr>
      <vt:lpstr>Calibri</vt:lpstr>
      <vt:lpstr>Inter Bold</vt:lpstr>
      <vt:lpstr>Segoe Print</vt:lpstr>
      <vt:lpstr>Inter Bold</vt:lpstr>
      <vt:lpstr>Inter Bold</vt:lpstr>
      <vt:lpstr>Inter</vt:lpstr>
      <vt:lpstr>Inter</vt:lpstr>
      <vt:lpstr>Inter</vt:lpstr>
      <vt:lpstr>Ink Free</vt:lpstr>
      <vt:lpstr>Arial Unicode MS</vt:lpstr>
      <vt:lpstr>Microsoft YaHei</vt:lpstr>
      <vt:lpstr>Aptos</vt:lpstr>
      <vt:lpstr>Calibri Light</vt:lpstr>
      <vt:lpstr>Office Theme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legion</cp:lastModifiedBy>
  <cp:revision>18</cp:revision>
  <dcterms:created xsi:type="dcterms:W3CDTF">2025-01-21T23:04:00Z</dcterms:created>
  <dcterms:modified xsi:type="dcterms:W3CDTF">2025-02-01T17:25:14Z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05C4B7395A5D458391F922C30C405698_12</vt:lpwstr>
  </property>
  <property fmtid="{D5CDD505-2E9C-101B-9397-08002B2CF9AE}" pid="3" name="KSOProductBuildVer">
    <vt:lpwstr>1033-12.2.0.19805</vt:lpwstr>
  </property>
</Properties>
</file>