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73" r:id="rId5"/>
    <p:sldId id="275" r:id="rId6"/>
    <p:sldId id="287" r:id="rId7"/>
    <p:sldId id="285" r:id="rId8"/>
    <p:sldId id="284" r:id="rId9"/>
    <p:sldId id="286" r:id="rId10"/>
    <p:sldId id="290" r:id="rId11"/>
    <p:sldId id="289" r:id="rId12"/>
    <p:sldId id="288" r:id="rId13"/>
    <p:sldId id="291" r:id="rId14"/>
    <p:sldId id="281" r:id="rId15"/>
    <p:sldId id="274" r:id="rId16"/>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224" userDrawn="1">
          <p15:clr>
            <a:srgbClr val="A4A3A4"/>
          </p15:clr>
        </p15:guide>
        <p15:guide id="3" pos="7368" userDrawn="1">
          <p15:clr>
            <a:srgbClr val="A4A3A4"/>
          </p15:clr>
        </p15:guide>
        <p15:guide id="4" pos="312" userDrawn="1">
          <p15:clr>
            <a:srgbClr val="A4A3A4"/>
          </p15:clr>
        </p15:guide>
        <p15:guide id="6" orient="horz" pos="2856" userDrawn="1">
          <p15:clr>
            <a:srgbClr val="A4A3A4"/>
          </p15:clr>
        </p15:guide>
        <p15:guide id="7" pos="5928" userDrawn="1">
          <p15:clr>
            <a:srgbClr val="A4A3A4"/>
          </p15:clr>
        </p15:guide>
        <p15:guide id="8" pos="6168" userDrawn="1">
          <p15:clr>
            <a:srgbClr val="A4A3A4"/>
          </p15:clr>
        </p15:guide>
        <p15:guide id="9" pos="1512" userDrawn="1">
          <p15:clr>
            <a:srgbClr val="A4A3A4"/>
          </p15:clr>
        </p15:guide>
        <p15:guide id="10" orient="horz" pos="264" userDrawn="1">
          <p15:clr>
            <a:srgbClr val="A4A3A4"/>
          </p15:clr>
        </p15:guide>
        <p15:guide id="11" pos="2496" userDrawn="1">
          <p15:clr>
            <a:srgbClr val="A4A3A4"/>
          </p15:clr>
        </p15:guide>
        <p15:guide id="12" pos="2688" userDrawn="1">
          <p15:clr>
            <a:srgbClr val="A4A3A4"/>
          </p15:clr>
        </p15:guide>
        <p15:guide id="13" pos="4536" userDrawn="1">
          <p15:clr>
            <a:srgbClr val="A4A3A4"/>
          </p15:clr>
        </p15:guide>
        <p15:guide id="14" pos="4008" userDrawn="1">
          <p15:clr>
            <a:srgbClr val="A4A3A4"/>
          </p15:clr>
        </p15:guide>
        <p15:guide id="15" pos="4944" userDrawn="1">
          <p15:clr>
            <a:srgbClr val="A4A3A4"/>
          </p15:clr>
        </p15:guide>
        <p15:guide id="16" pos="5136" userDrawn="1">
          <p15:clr>
            <a:srgbClr val="A4A3A4"/>
          </p15:clr>
        </p15:guide>
        <p15:guide id="17" orient="horz" pos="1584" userDrawn="1">
          <p15:clr>
            <a:srgbClr val="A4A3A4"/>
          </p15:clr>
        </p15:guide>
        <p15:guide id="18" orient="horz" pos="2736" userDrawn="1">
          <p15:clr>
            <a:srgbClr val="A4A3A4"/>
          </p15:clr>
        </p15:guide>
        <p15:guide id="19" orient="horz" pos="3648" userDrawn="1">
          <p15:clr>
            <a:srgbClr val="A4A3A4"/>
          </p15:clr>
        </p15:guide>
        <p15:guide id="20" orient="horz" pos="864" userDrawn="1">
          <p15:clr>
            <a:srgbClr val="A4A3A4"/>
          </p15:clr>
        </p15:guide>
        <p15:guide id="21" orient="horz" pos="3984" userDrawn="1">
          <p15:clr>
            <a:srgbClr val="A4A3A4"/>
          </p15:clr>
        </p15:guide>
        <p15:guide id="22" pos="456" userDrawn="1">
          <p15:clr>
            <a:srgbClr val="A4A3A4"/>
          </p15:clr>
        </p15:guide>
        <p15:guide id="23" pos="7248" userDrawn="1">
          <p15:clr>
            <a:srgbClr val="A4A3A4"/>
          </p15:clr>
        </p15:guide>
        <p15:guide id="24" orient="horz" pos="1920" userDrawn="1">
          <p15:clr>
            <a:srgbClr val="A4A3A4"/>
          </p15:clr>
        </p15:guide>
        <p15:guide id="25" orient="horz" pos="2256" userDrawn="1">
          <p15:clr>
            <a:srgbClr val="A4A3A4"/>
          </p15:clr>
        </p15:guide>
        <p15:guide id="26" pos="7176" userDrawn="1">
          <p15:clr>
            <a:srgbClr val="A4A3A4"/>
          </p15:clr>
        </p15:guide>
        <p15:guide id="27" orient="horz" pos="1704" userDrawn="1">
          <p15:clr>
            <a:srgbClr val="A4A3A4"/>
          </p15:clr>
        </p15:guide>
        <p15:guide id="28" pos="4176" userDrawn="1">
          <p15:clr>
            <a:srgbClr val="A4A3A4"/>
          </p15:clr>
        </p15:guide>
        <p15:guide id="29" orient="horz" pos="2592" userDrawn="1">
          <p15:clr>
            <a:srgbClr val="A4A3A4"/>
          </p15:clr>
        </p15:guide>
        <p15:guide id="30" pos="6912" userDrawn="1">
          <p15:clr>
            <a:srgbClr val="A4A3A4"/>
          </p15:clr>
        </p15:guide>
        <p15:guide id="31" pos="3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EB2"/>
    <a:srgbClr val="753F2D"/>
    <a:srgbClr val="5E3324"/>
    <a:srgbClr val="8A4C34"/>
    <a:srgbClr val="815550"/>
    <a:srgbClr val="A3573E"/>
    <a:srgbClr val="E7E6E6"/>
    <a:srgbClr val="C28D6D"/>
    <a:srgbClr val="D2986F"/>
    <a:srgbClr val="333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96327"/>
  </p:normalViewPr>
  <p:slideViewPr>
    <p:cSldViewPr snapToGrid="0">
      <p:cViewPr varScale="1">
        <p:scale>
          <a:sx n="62" d="100"/>
          <a:sy n="62" d="100"/>
        </p:scale>
        <p:origin x="628" y="44"/>
      </p:cViewPr>
      <p:guideLst>
        <p:guide orient="horz" pos="1224"/>
        <p:guide pos="7368"/>
        <p:guide pos="312"/>
        <p:guide orient="horz" pos="2856"/>
        <p:guide pos="5928"/>
        <p:guide pos="6168"/>
        <p:guide pos="1512"/>
        <p:guide orient="horz" pos="264"/>
        <p:guide pos="2496"/>
        <p:guide pos="2688"/>
        <p:guide pos="4536"/>
        <p:guide pos="4008"/>
        <p:guide pos="4944"/>
        <p:guide pos="5136"/>
        <p:guide orient="horz" pos="1584"/>
        <p:guide orient="horz" pos="2736"/>
        <p:guide orient="horz" pos="3648"/>
        <p:guide orient="horz" pos="864"/>
        <p:guide orient="horz" pos="3984"/>
        <p:guide pos="456"/>
        <p:guide pos="7248"/>
        <p:guide orient="horz" pos="1920"/>
        <p:guide orient="horz" pos="2256"/>
        <p:guide pos="7176"/>
        <p:guide orient="horz" pos="1704"/>
        <p:guide pos="4176"/>
        <p:guide orient="horz" pos="2592"/>
        <p:guide pos="6912"/>
        <p:guide pos="355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B30D67-EB7C-4323-A6AB-20071C4FCC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6DD94-0E47-FE33-5C0F-9E497B99BE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33F7E-3633-4FA3-974D-CA21FB24834F}" type="datetimeFigureOut">
              <a:rPr lang="en-US" smtClean="0"/>
              <a:t>2/1/2025</a:t>
            </a:fld>
            <a:endParaRPr lang="en-US"/>
          </a:p>
        </p:txBody>
      </p:sp>
      <p:sp>
        <p:nvSpPr>
          <p:cNvPr id="4" name="Footer Placeholder 3">
            <a:extLst>
              <a:ext uri="{FF2B5EF4-FFF2-40B4-BE49-F238E27FC236}">
                <a16:creationId xmlns:a16="http://schemas.microsoft.com/office/drawing/2014/main" id="{B9636FF0-1B83-FCD7-197D-6F6CBEA8FE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A88305-7C09-5A95-A84B-C7CEA8D00F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482836-E43C-41FF-A11B-3D8AB6E68FC7}" type="slidenum">
              <a:rPr lang="en-US" smtClean="0"/>
              <a:t>‹#›</a:t>
            </a:fld>
            <a:endParaRPr lang="en-US"/>
          </a:p>
        </p:txBody>
      </p:sp>
    </p:spTree>
    <p:extLst>
      <p:ext uri="{BB962C8B-B14F-4D97-AF65-F5344CB8AC3E}">
        <p14:creationId xmlns:p14="http://schemas.microsoft.com/office/powerpoint/2010/main" val="3800981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5F7B4-7442-4021-9F1E-8BC3C363C892}" type="datetimeFigureOut">
              <a:rPr lang="en-US" noProof="0" smtClean="0"/>
              <a:t>2/1/2025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DE012-9E2E-4477-8B5C-4E7D4E9BCBA6}" type="slidenum">
              <a:rPr lang="en-US" noProof="0" smtClean="0"/>
              <a:t>‹#›</a:t>
            </a:fld>
            <a:endParaRPr lang="en-US" noProof="0" dirty="0"/>
          </a:p>
        </p:txBody>
      </p:sp>
    </p:spTree>
    <p:extLst>
      <p:ext uri="{BB962C8B-B14F-4D97-AF65-F5344CB8AC3E}">
        <p14:creationId xmlns:p14="http://schemas.microsoft.com/office/powerpoint/2010/main" val="73938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DE012-9E2E-4477-8B5C-4E7D4E9BCBA6}" type="slidenum">
              <a:rPr lang="en-US" smtClean="0"/>
              <a:t>1</a:t>
            </a:fld>
            <a:endParaRPr lang="en-US"/>
          </a:p>
        </p:txBody>
      </p:sp>
    </p:spTree>
    <p:extLst>
      <p:ext uri="{BB962C8B-B14F-4D97-AF65-F5344CB8AC3E}">
        <p14:creationId xmlns:p14="http://schemas.microsoft.com/office/powerpoint/2010/main" val="149819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DE012-9E2E-4477-8B5C-4E7D4E9BCBA6}" type="slidenum">
              <a:rPr lang="en-US" noProof="0" smtClean="0"/>
              <a:t>2</a:t>
            </a:fld>
            <a:endParaRPr lang="en-US" noProof="0"/>
          </a:p>
        </p:txBody>
      </p:sp>
    </p:spTree>
    <p:extLst>
      <p:ext uri="{BB962C8B-B14F-4D97-AF65-F5344CB8AC3E}">
        <p14:creationId xmlns:p14="http://schemas.microsoft.com/office/powerpoint/2010/main" val="203243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8029-33F3-9414-AD10-00871D91AA5D}"/>
              </a:ext>
            </a:extLst>
          </p:cNvPr>
          <p:cNvSpPr>
            <a:spLocks noGrp="1"/>
          </p:cNvSpPr>
          <p:nvPr>
            <p:ph type="ctrTitle"/>
          </p:nvPr>
        </p:nvSpPr>
        <p:spPr>
          <a:xfrm>
            <a:off x="2267712" y="1408176"/>
            <a:ext cx="6400800" cy="2387600"/>
          </a:xfrm>
        </p:spPr>
        <p:txBody>
          <a:bodyPr anchor="t">
            <a:normAutofit/>
          </a:bodyPr>
          <a:lstStyle>
            <a:lvl1pPr algn="l">
              <a:lnSpc>
                <a:spcPct val="80000"/>
              </a:lnSpc>
              <a:defRPr sz="7200" cap="all" baseline="0">
                <a:solidFill>
                  <a:schemeClr val="bg1"/>
                </a:solidFill>
              </a:defRPr>
            </a:lvl1pPr>
          </a:lstStyle>
          <a:p>
            <a:r>
              <a:rPr lang="en-US" dirty="0"/>
              <a:t>Click to edit Master title style</a:t>
            </a:r>
            <a:endParaRPr lang="en-PK" dirty="0"/>
          </a:p>
        </p:txBody>
      </p:sp>
      <p:sp>
        <p:nvSpPr>
          <p:cNvPr id="3" name="Subtitle 2">
            <a:extLst>
              <a:ext uri="{FF2B5EF4-FFF2-40B4-BE49-F238E27FC236}">
                <a16:creationId xmlns:a16="http://schemas.microsoft.com/office/drawing/2014/main" id="{4F32B008-64B6-378D-9C5D-DCC8DFEBC69E}"/>
              </a:ext>
            </a:extLst>
          </p:cNvPr>
          <p:cNvSpPr>
            <a:spLocks noGrp="1"/>
          </p:cNvSpPr>
          <p:nvPr>
            <p:ph type="subTitle" idx="1"/>
          </p:nvPr>
        </p:nvSpPr>
        <p:spPr>
          <a:xfrm>
            <a:off x="3867912" y="5047488"/>
            <a:ext cx="5486400" cy="384048"/>
          </a:xfrm>
        </p:spPr>
        <p:txBody>
          <a:bodyPr/>
          <a:lstStyle>
            <a:lvl1pPr marL="0" indent="0" algn="l">
              <a:lnSpc>
                <a:spcPct val="80000"/>
              </a:lnSpc>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grpSp>
        <p:nvGrpSpPr>
          <p:cNvPr id="7" name="Group 6">
            <a:extLst>
              <a:ext uri="{FF2B5EF4-FFF2-40B4-BE49-F238E27FC236}">
                <a16:creationId xmlns:a16="http://schemas.microsoft.com/office/drawing/2014/main" id="{15444BA9-47A2-8EBA-F11F-AF833CBC1FB6}"/>
              </a:ext>
            </a:extLst>
          </p:cNvPr>
          <p:cNvGrpSpPr/>
          <p:nvPr userDrawn="1"/>
        </p:nvGrpSpPr>
        <p:grpSpPr>
          <a:xfrm>
            <a:off x="3979533" y="5801746"/>
            <a:ext cx="8221703" cy="0"/>
            <a:chOff x="3733800" y="5539861"/>
            <a:chExt cx="8221703" cy="0"/>
          </a:xfrm>
        </p:grpSpPr>
        <p:cxnSp>
          <p:nvCxnSpPr>
            <p:cNvPr id="8" name="Straight Connector 7">
              <a:extLst>
                <a:ext uri="{FF2B5EF4-FFF2-40B4-BE49-F238E27FC236}">
                  <a16:creationId xmlns:a16="http://schemas.microsoft.com/office/drawing/2014/main" id="{F7C7E957-5A54-C6BB-DBCA-B0A579E99122}"/>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75792F5-3B57-83E5-2E85-1B67A64BF570}"/>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63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CF6E0F-D722-BAD9-C6AD-9A11DAE47EC0}"/>
              </a:ext>
            </a:extLst>
          </p:cNvPr>
          <p:cNvSpPr>
            <a:spLocks noGrp="1"/>
          </p:cNvSpPr>
          <p:nvPr>
            <p:ph type="ftr" sz="quarter" idx="11"/>
          </p:nvPr>
        </p:nvSpPr>
        <p:spPr/>
        <p:txBody>
          <a:bodyPr/>
          <a:lstStyle/>
          <a:p>
            <a:r>
              <a:rPr lang="en-US" noProof="0"/>
              <a:t>Presentation title</a:t>
            </a:r>
          </a:p>
        </p:txBody>
      </p:sp>
      <p:sp>
        <p:nvSpPr>
          <p:cNvPr id="7" name="Slide Number Placeholder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8" name="Title 1">
            <a:extLst>
              <a:ext uri="{FF2B5EF4-FFF2-40B4-BE49-F238E27FC236}">
                <a16:creationId xmlns:a16="http://schemas.microsoft.com/office/drawing/2014/main" id="{814A6C9A-83F0-5E94-8A5B-89CB08282C38}"/>
              </a:ext>
            </a:extLst>
          </p:cNvPr>
          <p:cNvSpPr>
            <a:spLocks noGrp="1"/>
          </p:cNvSpPr>
          <p:nvPr>
            <p:ph type="title"/>
          </p:nvPr>
        </p:nvSpPr>
        <p:spPr>
          <a:xfrm>
            <a:off x="2295144" y="1463040"/>
            <a:ext cx="7498080" cy="704088"/>
          </a:xfrm>
        </p:spPr>
        <p:txBody>
          <a:bodyPr/>
          <a:lstStyle>
            <a:lvl1pPr>
              <a:defRPr sz="5000"/>
            </a:lvl1pPr>
          </a:lstStyle>
          <a:p>
            <a:r>
              <a:rPr lang="en-US" noProof="0"/>
              <a:t>Click to edit Master title style</a:t>
            </a:r>
          </a:p>
        </p:txBody>
      </p:sp>
      <p:grpSp>
        <p:nvGrpSpPr>
          <p:cNvPr id="9" name="Group 8">
            <a:extLst>
              <a:ext uri="{FF2B5EF4-FFF2-40B4-BE49-F238E27FC236}">
                <a16:creationId xmlns:a16="http://schemas.microsoft.com/office/drawing/2014/main" id="{52784B99-8374-AA22-4161-578F9BF77E2B}"/>
              </a:ext>
            </a:extLst>
          </p:cNvPr>
          <p:cNvGrpSpPr/>
          <p:nvPr userDrawn="1"/>
        </p:nvGrpSpPr>
        <p:grpSpPr>
          <a:xfrm>
            <a:off x="2400300" y="2535841"/>
            <a:ext cx="9801127" cy="821"/>
            <a:chOff x="2286319" y="5546299"/>
            <a:chExt cx="9801127" cy="903"/>
          </a:xfrm>
        </p:grpSpPr>
        <p:cxnSp>
          <p:nvCxnSpPr>
            <p:cNvPr id="10" name="Straight Connector 9">
              <a:extLst>
                <a:ext uri="{FF2B5EF4-FFF2-40B4-BE49-F238E27FC236}">
                  <a16:creationId xmlns:a16="http://schemas.microsoft.com/office/drawing/2014/main" id="{F0F45B19-145D-7398-7A64-A88B28251AAD}"/>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29EB3C-D7BA-1FCE-3158-8F1116C6F5BE}"/>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Text Placeholder 10">
            <a:extLst>
              <a:ext uri="{FF2B5EF4-FFF2-40B4-BE49-F238E27FC236}">
                <a16:creationId xmlns:a16="http://schemas.microsoft.com/office/drawing/2014/main" id="{F8F78388-68BC-0124-C243-36D5B5DC78E6}"/>
              </a:ext>
            </a:extLst>
          </p:cNvPr>
          <p:cNvSpPr>
            <a:spLocks noGrp="1"/>
          </p:cNvSpPr>
          <p:nvPr>
            <p:ph type="body" sz="quarter" idx="13"/>
          </p:nvPr>
        </p:nvSpPr>
        <p:spPr>
          <a:xfrm>
            <a:off x="2322576"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3" name="Text Placeholder 10">
            <a:extLst>
              <a:ext uri="{FF2B5EF4-FFF2-40B4-BE49-F238E27FC236}">
                <a16:creationId xmlns:a16="http://schemas.microsoft.com/office/drawing/2014/main" id="{D7FBEF6F-7749-849E-36C5-CC056F30711F}"/>
              </a:ext>
            </a:extLst>
          </p:cNvPr>
          <p:cNvSpPr>
            <a:spLocks noGrp="1"/>
          </p:cNvSpPr>
          <p:nvPr>
            <p:ph type="body" sz="quarter" idx="14"/>
          </p:nvPr>
        </p:nvSpPr>
        <p:spPr>
          <a:xfrm>
            <a:off x="2322576" y="4443984"/>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8A350182-DD59-73E2-C20A-4B5FE6715444}"/>
              </a:ext>
            </a:extLst>
          </p:cNvPr>
          <p:cNvSpPr>
            <a:spLocks noGrp="1"/>
          </p:cNvSpPr>
          <p:nvPr>
            <p:ph type="body" sz="quarter" idx="15"/>
          </p:nvPr>
        </p:nvSpPr>
        <p:spPr>
          <a:xfrm>
            <a:off x="2020824" y="3401568"/>
            <a:ext cx="8379220" cy="975260"/>
          </a:xfrm>
        </p:spPr>
        <p:txBody>
          <a:bodyPr numCol="2"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E14A588-A920-9AE0-A268-A008EAF6FCBA}"/>
              </a:ext>
            </a:extLst>
          </p:cNvPr>
          <p:cNvSpPr>
            <a:spLocks noGrp="1"/>
          </p:cNvSpPr>
          <p:nvPr>
            <p:ph type="body" sz="quarter" idx="16"/>
          </p:nvPr>
        </p:nvSpPr>
        <p:spPr>
          <a:xfrm>
            <a:off x="2020824" y="4901184"/>
            <a:ext cx="8379220" cy="975260"/>
          </a:xfrm>
        </p:spPr>
        <p:txBody>
          <a:bodyPr numCol="2"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78902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CF6E0F-D722-BAD9-C6AD-9A11DAE47EC0}"/>
              </a:ext>
            </a:extLst>
          </p:cNvPr>
          <p:cNvSpPr>
            <a:spLocks noGrp="1"/>
          </p:cNvSpPr>
          <p:nvPr>
            <p:ph type="ftr" sz="quarter" idx="11"/>
          </p:nvPr>
        </p:nvSpPr>
        <p:spPr/>
        <p:txBody>
          <a:bodyPr/>
          <a:lstStyle/>
          <a:p>
            <a:r>
              <a:rPr lang="en-US" dirty="0"/>
              <a:t>Presentation title</a:t>
            </a:r>
            <a:endParaRPr lang="en-PK"/>
          </a:p>
        </p:txBody>
      </p:sp>
      <p:sp>
        <p:nvSpPr>
          <p:cNvPr id="7" name="Slide Number Placeholder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8" name="Title 1">
            <a:extLst>
              <a:ext uri="{FF2B5EF4-FFF2-40B4-BE49-F238E27FC236}">
                <a16:creationId xmlns:a16="http://schemas.microsoft.com/office/drawing/2014/main" id="{814A6C9A-83F0-5E94-8A5B-89CB08282C38}"/>
              </a:ext>
            </a:extLst>
          </p:cNvPr>
          <p:cNvSpPr>
            <a:spLocks noGrp="1"/>
          </p:cNvSpPr>
          <p:nvPr>
            <p:ph type="title"/>
          </p:nvPr>
        </p:nvSpPr>
        <p:spPr>
          <a:xfrm>
            <a:off x="603504" y="1463040"/>
            <a:ext cx="10871708" cy="704088"/>
          </a:xfrm>
        </p:spPr>
        <p:txBody>
          <a:bodyPr/>
          <a:lstStyle>
            <a:lvl1pPr>
              <a:defRPr sz="5000"/>
            </a:lvl1pPr>
          </a:lstStyle>
          <a:p>
            <a:r>
              <a:rPr lang="en-US" dirty="0"/>
              <a:t>Click to edit Master title style</a:t>
            </a:r>
            <a:endParaRPr lang="en-PK" dirty="0"/>
          </a:p>
        </p:txBody>
      </p:sp>
      <p:sp>
        <p:nvSpPr>
          <p:cNvPr id="12" name="Text Placeholder 10">
            <a:extLst>
              <a:ext uri="{FF2B5EF4-FFF2-40B4-BE49-F238E27FC236}">
                <a16:creationId xmlns:a16="http://schemas.microsoft.com/office/drawing/2014/main" id="{F8F78388-68BC-0124-C243-36D5B5DC78E6}"/>
              </a:ext>
            </a:extLst>
          </p:cNvPr>
          <p:cNvSpPr>
            <a:spLocks noGrp="1"/>
          </p:cNvSpPr>
          <p:nvPr>
            <p:ph type="body" sz="quarter" idx="13"/>
          </p:nvPr>
        </p:nvSpPr>
        <p:spPr>
          <a:xfrm>
            <a:off x="649224"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D7FBEF6F-7749-849E-36C5-CC056F30711F}"/>
              </a:ext>
            </a:extLst>
          </p:cNvPr>
          <p:cNvSpPr>
            <a:spLocks noGrp="1"/>
          </p:cNvSpPr>
          <p:nvPr>
            <p:ph type="body" sz="quarter" idx="14"/>
          </p:nvPr>
        </p:nvSpPr>
        <p:spPr>
          <a:xfrm>
            <a:off x="4334256"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8A350182-DD59-73E2-C20A-4B5FE6715444}"/>
              </a:ext>
            </a:extLst>
          </p:cNvPr>
          <p:cNvSpPr>
            <a:spLocks noGrp="1"/>
          </p:cNvSpPr>
          <p:nvPr>
            <p:ph type="body" sz="quarter" idx="15"/>
          </p:nvPr>
        </p:nvSpPr>
        <p:spPr>
          <a:xfrm>
            <a:off x="365760"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3">
            <a:extLst>
              <a:ext uri="{FF2B5EF4-FFF2-40B4-BE49-F238E27FC236}">
                <a16:creationId xmlns:a16="http://schemas.microsoft.com/office/drawing/2014/main" id="{5E14A588-A920-9AE0-A268-A008EAF6FCBA}"/>
              </a:ext>
            </a:extLst>
          </p:cNvPr>
          <p:cNvSpPr>
            <a:spLocks noGrp="1"/>
          </p:cNvSpPr>
          <p:nvPr>
            <p:ph type="body" sz="quarter" idx="16"/>
          </p:nvPr>
        </p:nvSpPr>
        <p:spPr>
          <a:xfrm>
            <a:off x="4005072"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16" name="Group 15">
            <a:extLst>
              <a:ext uri="{FF2B5EF4-FFF2-40B4-BE49-F238E27FC236}">
                <a16:creationId xmlns:a16="http://schemas.microsoft.com/office/drawing/2014/main" id="{B8221A12-8B19-605A-2244-2D732269C955}"/>
              </a:ext>
            </a:extLst>
          </p:cNvPr>
          <p:cNvGrpSpPr/>
          <p:nvPr userDrawn="1"/>
        </p:nvGrpSpPr>
        <p:grpSpPr>
          <a:xfrm>
            <a:off x="716788" y="2527173"/>
            <a:ext cx="10758424" cy="1564"/>
            <a:chOff x="2792270" y="5541172"/>
            <a:chExt cx="11391900" cy="158"/>
          </a:xfrm>
        </p:grpSpPr>
        <p:cxnSp>
          <p:nvCxnSpPr>
            <p:cNvPr id="17" name="Straight Connector 16">
              <a:extLst>
                <a:ext uri="{FF2B5EF4-FFF2-40B4-BE49-F238E27FC236}">
                  <a16:creationId xmlns:a16="http://schemas.microsoft.com/office/drawing/2014/main" id="{A86C500B-5A93-298F-7CEF-ED445452E460}"/>
                </a:ext>
              </a:extLst>
            </p:cNvPr>
            <p:cNvCxnSpPr>
              <a:cxnSpLocks/>
            </p:cNvCxnSpPr>
            <p:nvPr/>
          </p:nvCxnSpPr>
          <p:spPr>
            <a:xfrm>
              <a:off x="2792270" y="5541172"/>
              <a:ext cx="676046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A559BC-EF4A-29D4-CF56-6425516A5D91}"/>
                </a:ext>
              </a:extLst>
            </p:cNvPr>
            <p:cNvCxnSpPr>
              <a:cxnSpLocks/>
            </p:cNvCxnSpPr>
            <p:nvPr/>
          </p:nvCxnSpPr>
          <p:spPr>
            <a:xfrm>
              <a:off x="9552734" y="5541330"/>
              <a:ext cx="463143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Text Placeholder 10">
            <a:extLst>
              <a:ext uri="{FF2B5EF4-FFF2-40B4-BE49-F238E27FC236}">
                <a16:creationId xmlns:a16="http://schemas.microsoft.com/office/drawing/2014/main" id="{D2D34186-8505-57AE-F518-0C83BF1C06C9}"/>
              </a:ext>
            </a:extLst>
          </p:cNvPr>
          <p:cNvSpPr>
            <a:spLocks noGrp="1"/>
          </p:cNvSpPr>
          <p:nvPr>
            <p:ph type="body" sz="quarter" idx="17"/>
          </p:nvPr>
        </p:nvSpPr>
        <p:spPr>
          <a:xfrm>
            <a:off x="8266176"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 name="Text Placeholder 13">
            <a:extLst>
              <a:ext uri="{FF2B5EF4-FFF2-40B4-BE49-F238E27FC236}">
                <a16:creationId xmlns:a16="http://schemas.microsoft.com/office/drawing/2014/main" id="{ABE767DA-9D93-94AD-D34D-2B8A51A76645}"/>
              </a:ext>
            </a:extLst>
          </p:cNvPr>
          <p:cNvSpPr>
            <a:spLocks noGrp="1"/>
          </p:cNvSpPr>
          <p:nvPr>
            <p:ph type="body" sz="quarter" idx="18"/>
          </p:nvPr>
        </p:nvSpPr>
        <p:spPr>
          <a:xfrm>
            <a:off x="7973568"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147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E86B75-C16C-C033-D27D-FF84EFB71131}"/>
              </a:ext>
            </a:extLst>
          </p:cNvPr>
          <p:cNvSpPr/>
          <p:nvPr userDrawn="1"/>
        </p:nvSpPr>
        <p:spPr>
          <a:xfrm>
            <a:off x="0" y="0"/>
            <a:ext cx="100203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31443F-EAC2-06D1-A3D1-D73510EAF2A3}"/>
              </a:ext>
            </a:extLst>
          </p:cNvPr>
          <p:cNvSpPr>
            <a:spLocks noGrp="1"/>
          </p:cNvSpPr>
          <p:nvPr>
            <p:ph type="title"/>
          </p:nvPr>
        </p:nvSpPr>
        <p:spPr>
          <a:xfrm>
            <a:off x="2313432" y="1426464"/>
            <a:ext cx="6675120" cy="1702816"/>
          </a:xfrm>
        </p:spPr>
        <p:txBody>
          <a:bodyPr anchor="t"/>
          <a:lstStyle>
            <a:lvl1pPr>
              <a:lnSpc>
                <a:spcPct val="80000"/>
              </a:lnSpc>
              <a:defRPr sz="7200" cap="all" baseline="0">
                <a:solidFill>
                  <a:schemeClr val="bg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D80535FC-1B0E-C4EB-FE55-190522219FEA}"/>
              </a:ext>
            </a:extLst>
          </p:cNvPr>
          <p:cNvGrpSpPr/>
          <p:nvPr userDrawn="1"/>
        </p:nvGrpSpPr>
        <p:grpSpPr>
          <a:xfrm>
            <a:off x="3979533" y="5799270"/>
            <a:ext cx="8212467" cy="0"/>
            <a:chOff x="3733800" y="5537385"/>
            <a:chExt cx="8212467" cy="0"/>
          </a:xfrm>
        </p:grpSpPr>
        <p:cxnSp>
          <p:nvCxnSpPr>
            <p:cNvPr id="8" name="Straight Connector 7">
              <a:extLst>
                <a:ext uri="{FF2B5EF4-FFF2-40B4-BE49-F238E27FC236}">
                  <a16:creationId xmlns:a16="http://schemas.microsoft.com/office/drawing/2014/main" id="{9CA6B206-18E0-06D2-958F-E859A1428A57}"/>
                </a:ext>
              </a:extLst>
            </p:cNvPr>
            <p:cNvCxnSpPr>
              <a:cxnSpLocks/>
            </p:cNvCxnSpPr>
            <p:nvPr/>
          </p:nvCxnSpPr>
          <p:spPr>
            <a:xfrm>
              <a:off x="3733800" y="5537385"/>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47EEA7-F856-F6C0-18DD-5D37FD51D45B}"/>
                </a:ext>
              </a:extLst>
            </p:cNvPr>
            <p:cNvCxnSpPr>
              <a:cxnSpLocks/>
            </p:cNvCxnSpPr>
            <p:nvPr/>
          </p:nvCxnSpPr>
          <p:spPr>
            <a:xfrm>
              <a:off x="9774567" y="5537385"/>
              <a:ext cx="21717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 Placeholder 10">
            <a:extLst>
              <a:ext uri="{FF2B5EF4-FFF2-40B4-BE49-F238E27FC236}">
                <a16:creationId xmlns:a16="http://schemas.microsoft.com/office/drawing/2014/main" id="{A9C909AE-4D54-F197-103E-29E9C2597F56}"/>
              </a:ext>
            </a:extLst>
          </p:cNvPr>
          <p:cNvSpPr>
            <a:spLocks noGrp="1"/>
          </p:cNvSpPr>
          <p:nvPr>
            <p:ph type="body" sz="quarter" idx="10"/>
          </p:nvPr>
        </p:nvSpPr>
        <p:spPr>
          <a:xfrm>
            <a:off x="3877056" y="3383280"/>
            <a:ext cx="4754880" cy="2057400"/>
          </a:xfrm>
        </p:spPr>
        <p:txBody>
          <a:bodyPr/>
          <a:lstStyle>
            <a:lvl1pPr marL="0" indent="0">
              <a:lnSpc>
                <a:spcPct val="150000"/>
              </a:lnSpc>
              <a:spcBef>
                <a:spcPts val="0"/>
              </a:spcBef>
              <a:buNone/>
              <a:defRPr sz="2200" b="1">
                <a:solidFill>
                  <a:schemeClr val="bg1"/>
                </a:solidFill>
              </a:defRPr>
            </a:lvl1pPr>
            <a:lvl2pPr marL="0" indent="0">
              <a:lnSpc>
                <a:spcPct val="150000"/>
              </a:lnSpc>
              <a:spcBef>
                <a:spcPts val="0"/>
              </a:spcBef>
              <a:buNone/>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2596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C28C00-D101-DFF8-7E0A-1AEBF0DBE72B}"/>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D74C5F1F-F8B7-6C5F-6A7F-5F8F6128A1C8}"/>
              </a:ext>
            </a:extLst>
          </p:cNvPr>
          <p:cNvSpPr>
            <a:spLocks noGrp="1"/>
          </p:cNvSpPr>
          <p:nvPr>
            <p:ph type="ftr" sz="quarter" idx="11"/>
          </p:nvPr>
        </p:nvSpPr>
        <p:spPr/>
        <p:txBody>
          <a:bodyPr/>
          <a:lstStyle/>
          <a:p>
            <a:r>
              <a:rPr lang="en-US" dirty="0"/>
              <a:t>Presentation title</a:t>
            </a:r>
            <a:endParaRPr lang="en-PK"/>
          </a:p>
        </p:txBody>
      </p:sp>
      <p:sp>
        <p:nvSpPr>
          <p:cNvPr id="5" name="Slide Number Placeholder 4">
            <a:extLst>
              <a:ext uri="{FF2B5EF4-FFF2-40B4-BE49-F238E27FC236}">
                <a16:creationId xmlns:a16="http://schemas.microsoft.com/office/drawing/2014/main" id="{EFD9287E-E726-E0E6-2871-FE77159B5E0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6" name="Title 5">
            <a:extLst>
              <a:ext uri="{FF2B5EF4-FFF2-40B4-BE49-F238E27FC236}">
                <a16:creationId xmlns:a16="http://schemas.microsoft.com/office/drawing/2014/main" id="{160592E8-155C-36FA-DA0A-52B23CE8AF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76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4B432-06C2-E932-E96F-67CECC2E9658}"/>
              </a:ext>
            </a:extLst>
          </p:cNvPr>
          <p:cNvSpPr>
            <a:spLocks noGrp="1"/>
          </p:cNvSpPr>
          <p:nvPr>
            <p:ph type="dt" sz="half" idx="10"/>
          </p:nvPr>
        </p:nvSpPr>
        <p:spPr/>
        <p:txBody>
          <a:bodyPr/>
          <a:lstStyle/>
          <a:p>
            <a:endParaRPr lang="en-US" noProof="0" dirty="0"/>
          </a:p>
        </p:txBody>
      </p:sp>
      <p:sp>
        <p:nvSpPr>
          <p:cNvPr id="3" name="Footer Placeholder 2">
            <a:extLst>
              <a:ext uri="{FF2B5EF4-FFF2-40B4-BE49-F238E27FC236}">
                <a16:creationId xmlns:a16="http://schemas.microsoft.com/office/drawing/2014/main" id="{7F1F3471-B7F6-01DB-D712-136C1626DFAE}"/>
              </a:ext>
            </a:extLst>
          </p:cNvPr>
          <p:cNvSpPr>
            <a:spLocks noGrp="1"/>
          </p:cNvSpPr>
          <p:nvPr>
            <p:ph type="ftr" sz="quarter" idx="11"/>
          </p:nvPr>
        </p:nvSpPr>
        <p:spPr/>
        <p:txBody>
          <a:bodyPr/>
          <a:lstStyle/>
          <a:p>
            <a:r>
              <a:rPr lang="en-US" dirty="0"/>
              <a:t>Presentation title</a:t>
            </a:r>
            <a:endParaRPr lang="en-PK"/>
          </a:p>
        </p:txBody>
      </p:sp>
      <p:sp>
        <p:nvSpPr>
          <p:cNvPr id="4" name="Slide Number Placeholder 3">
            <a:extLst>
              <a:ext uri="{FF2B5EF4-FFF2-40B4-BE49-F238E27FC236}">
                <a16:creationId xmlns:a16="http://schemas.microsoft.com/office/drawing/2014/main" id="{32C05956-4CA5-988F-7C93-317A88D1202C}"/>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185614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670E-478C-D301-FCE5-E83002469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283B16CD-30BD-156F-11B4-9CF89A064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0E3C54B0-9878-1911-8DE9-EC464D202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493B1-79A4-1FA9-B462-853856DE870E}"/>
              </a:ext>
            </a:extLst>
          </p:cNvPr>
          <p:cNvSpPr>
            <a:spLocks noGrp="1"/>
          </p:cNvSpPr>
          <p:nvPr>
            <p:ph type="dt" sz="half" idx="10"/>
          </p:nvPr>
        </p:nvSpPr>
        <p:spPr/>
        <p:txBody>
          <a:bodyPr/>
          <a:lstStyle/>
          <a:p>
            <a:endParaRPr lang="en-US" noProof="0" dirty="0"/>
          </a:p>
        </p:txBody>
      </p:sp>
      <p:sp>
        <p:nvSpPr>
          <p:cNvPr id="6" name="Footer Placeholder 5">
            <a:extLst>
              <a:ext uri="{FF2B5EF4-FFF2-40B4-BE49-F238E27FC236}">
                <a16:creationId xmlns:a16="http://schemas.microsoft.com/office/drawing/2014/main" id="{A697EEE8-8F1E-8F14-E2ED-333A1FF24725}"/>
              </a:ext>
            </a:extLst>
          </p:cNvPr>
          <p:cNvSpPr>
            <a:spLocks noGrp="1"/>
          </p:cNvSpPr>
          <p:nvPr>
            <p:ph type="ftr" sz="quarter" idx="11"/>
          </p:nvPr>
        </p:nvSpPr>
        <p:spPr/>
        <p:txBody>
          <a:bodyPr/>
          <a:lstStyle/>
          <a:p>
            <a:r>
              <a:rPr lang="en-US" dirty="0"/>
              <a:t>Presentation title</a:t>
            </a:r>
            <a:endParaRPr lang="en-PK"/>
          </a:p>
        </p:txBody>
      </p:sp>
      <p:sp>
        <p:nvSpPr>
          <p:cNvPr id="7" name="Slide Number Placeholder 6">
            <a:extLst>
              <a:ext uri="{FF2B5EF4-FFF2-40B4-BE49-F238E27FC236}">
                <a16:creationId xmlns:a16="http://schemas.microsoft.com/office/drawing/2014/main" id="{B9DFABEB-B6B7-2591-AE85-265A3F873192}"/>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206230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2A6A-C17E-2616-3199-C8D78E7EE7E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37705714-E101-08DD-6A13-D561A3EC2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Text Placeholder 3">
            <a:extLst>
              <a:ext uri="{FF2B5EF4-FFF2-40B4-BE49-F238E27FC236}">
                <a16:creationId xmlns:a16="http://schemas.microsoft.com/office/drawing/2014/main" id="{B16ECB26-D659-5BC3-C669-1B45225D2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D4464F27-6C3B-1E36-B1DC-ECB72DCF22AC}"/>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1BC595AB-D292-D355-47CD-748C160B1BD3}"/>
              </a:ext>
            </a:extLst>
          </p:cNvPr>
          <p:cNvSpPr>
            <a:spLocks noGrp="1"/>
          </p:cNvSpPr>
          <p:nvPr>
            <p:ph type="ftr" sz="quarter" idx="11"/>
          </p:nvPr>
        </p:nvSpPr>
        <p:spPr/>
        <p:txBody>
          <a:bodyPr/>
          <a:lstStyle/>
          <a:p>
            <a:r>
              <a:rPr lang="en-US" noProof="0"/>
              <a:t>Presentation title</a:t>
            </a:r>
          </a:p>
        </p:txBody>
      </p:sp>
      <p:sp>
        <p:nvSpPr>
          <p:cNvPr id="7" name="Slide Number Placeholder 6">
            <a:extLst>
              <a:ext uri="{FF2B5EF4-FFF2-40B4-BE49-F238E27FC236}">
                <a16:creationId xmlns:a16="http://schemas.microsoft.com/office/drawing/2014/main" id="{CC1CEE5F-F44A-DD2C-EEC3-D4C76B69D15D}"/>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75293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3BBE-23DC-E951-32B6-0E91B8089184}"/>
              </a:ext>
            </a:extLst>
          </p:cNvPr>
          <p:cNvSpPr>
            <a:spLocks noGrp="1"/>
          </p:cNvSpPr>
          <p:nvPr>
            <p:ph type="title"/>
          </p:nvPr>
        </p:nvSpPr>
        <p:spPr>
          <a:xfrm>
            <a:off x="2295144" y="1463040"/>
            <a:ext cx="7498080" cy="704088"/>
          </a:xfrm>
        </p:spPr>
        <p:txBody>
          <a:bodyPr/>
          <a:lstStyle>
            <a:lvl1pPr>
              <a:defRPr sz="5000"/>
            </a:lvl1pPr>
          </a:lstStyle>
          <a:p>
            <a:r>
              <a:rPr lang="en-US" dirty="0"/>
              <a:t>Click to edit Master title style</a:t>
            </a:r>
            <a:endParaRPr lang="en-PK" dirty="0"/>
          </a:p>
        </p:txBody>
      </p:sp>
      <p:sp>
        <p:nvSpPr>
          <p:cNvPr id="3" name="Content Placeholder 2">
            <a:extLst>
              <a:ext uri="{FF2B5EF4-FFF2-40B4-BE49-F238E27FC236}">
                <a16:creationId xmlns:a16="http://schemas.microsoft.com/office/drawing/2014/main" id="{4110836A-7452-872A-28D0-081C1338DC63}"/>
              </a:ext>
            </a:extLst>
          </p:cNvPr>
          <p:cNvSpPr>
            <a:spLocks noGrp="1"/>
          </p:cNvSpPr>
          <p:nvPr>
            <p:ph idx="1"/>
          </p:nvPr>
        </p:nvSpPr>
        <p:spPr>
          <a:xfrm>
            <a:off x="2322576" y="2953512"/>
            <a:ext cx="7470648" cy="3296563"/>
          </a:xfrm>
        </p:spPr>
        <p:txBody>
          <a:bodyPr/>
          <a:lstStyle>
            <a:lvl1pPr marL="0" indent="0">
              <a:lnSpc>
                <a:spcPct val="100000"/>
              </a:lnSpc>
              <a:spcBef>
                <a:spcPts val="0"/>
              </a:spcBef>
              <a:spcAft>
                <a:spcPts val="1500"/>
              </a:spcAft>
              <a:buNone/>
              <a:defRPr sz="2200" b="1"/>
            </a:lvl1pPr>
            <a:lvl2pPr marL="0" indent="0">
              <a:lnSpc>
                <a:spcPct val="100000"/>
              </a:lnSpc>
              <a:spcBef>
                <a:spcPts val="0"/>
              </a:spcBef>
              <a:buNone/>
              <a:defRPr sz="1600" i="1"/>
            </a:lvl2pPr>
          </a:lstStyle>
          <a:p>
            <a:pPr lvl="0"/>
            <a:r>
              <a:rPr lang="en-US" dirty="0"/>
              <a:t>Click to edit Master text styles</a:t>
            </a:r>
          </a:p>
          <a:p>
            <a:pPr lvl="1"/>
            <a:r>
              <a:rPr lang="en-US" dirty="0"/>
              <a:t>Second level</a:t>
            </a:r>
          </a:p>
          <a:p>
            <a:pPr lvl="2"/>
            <a:endParaRPr lang="en-PK" dirty="0"/>
          </a:p>
        </p:txBody>
      </p:sp>
      <p:sp>
        <p:nvSpPr>
          <p:cNvPr id="5" name="Footer Placeholder 4">
            <a:extLst>
              <a:ext uri="{FF2B5EF4-FFF2-40B4-BE49-F238E27FC236}">
                <a16:creationId xmlns:a16="http://schemas.microsoft.com/office/drawing/2014/main" id="{35E39F35-2573-69E0-B17D-B4B0F85CE77B}"/>
              </a:ext>
            </a:extLst>
          </p:cNvPr>
          <p:cNvSpPr>
            <a:spLocks noGrp="1"/>
          </p:cNvSpPr>
          <p:nvPr>
            <p:ph type="ftr" sz="quarter" idx="11"/>
          </p:nvPr>
        </p:nvSpPr>
        <p:spPr/>
        <p:txBody>
          <a:bodyPr/>
          <a:lstStyle/>
          <a:p>
            <a:r>
              <a:rPr lang="en-US" dirty="0"/>
              <a:t>Presentation title</a:t>
            </a:r>
            <a:endParaRPr lang="en-PK"/>
          </a:p>
        </p:txBody>
      </p:sp>
      <p:sp>
        <p:nvSpPr>
          <p:cNvPr id="6" name="Slide Number Placeholder 5">
            <a:extLst>
              <a:ext uri="{FF2B5EF4-FFF2-40B4-BE49-F238E27FC236}">
                <a16:creationId xmlns:a16="http://schemas.microsoft.com/office/drawing/2014/main" id="{35B5CE41-241D-72CD-1C8F-006A477B530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grpSp>
        <p:nvGrpSpPr>
          <p:cNvPr id="7" name="Group 6">
            <a:extLst>
              <a:ext uri="{FF2B5EF4-FFF2-40B4-BE49-F238E27FC236}">
                <a16:creationId xmlns:a16="http://schemas.microsoft.com/office/drawing/2014/main" id="{52789DD7-8E5F-BCF6-7A1E-0AC33BD880AC}"/>
              </a:ext>
            </a:extLst>
          </p:cNvPr>
          <p:cNvGrpSpPr/>
          <p:nvPr userDrawn="1"/>
        </p:nvGrpSpPr>
        <p:grpSpPr>
          <a:xfrm>
            <a:off x="2400300" y="2535841"/>
            <a:ext cx="9801127" cy="821"/>
            <a:chOff x="2286319" y="5546299"/>
            <a:chExt cx="9801127" cy="903"/>
          </a:xfrm>
        </p:grpSpPr>
        <p:cxnSp>
          <p:nvCxnSpPr>
            <p:cNvPr id="8" name="Straight Connector 7">
              <a:extLst>
                <a:ext uri="{FF2B5EF4-FFF2-40B4-BE49-F238E27FC236}">
                  <a16:creationId xmlns:a16="http://schemas.microsoft.com/office/drawing/2014/main" id="{D610F86C-F479-AC03-216E-DD60112AC854}"/>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02E8F6-3623-48C2-4F02-9472E2977FB8}"/>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826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9D39-DAD0-D550-D3C7-42F702A78C3A}"/>
              </a:ext>
            </a:extLst>
          </p:cNvPr>
          <p:cNvSpPr>
            <a:spLocks noGrp="1"/>
          </p:cNvSpPr>
          <p:nvPr>
            <p:ph type="title"/>
          </p:nvPr>
        </p:nvSpPr>
        <p:spPr>
          <a:xfrm>
            <a:off x="4056992" y="1709738"/>
            <a:ext cx="7290458" cy="2852737"/>
          </a:xfrm>
        </p:spPr>
        <p:txBody>
          <a:bodyPr anchor="b"/>
          <a:lstStyle>
            <a:lvl1pPr>
              <a:defRPr sz="6000">
                <a:solidFill>
                  <a:schemeClr val="bg1"/>
                </a:solidFill>
              </a:defRPr>
            </a:lvl1pPr>
          </a:lstStyle>
          <a:p>
            <a:r>
              <a:rPr lang="en-US" dirty="0"/>
              <a:t>Click to edit Master title style</a:t>
            </a:r>
            <a:endParaRPr lang="en-PK" dirty="0"/>
          </a:p>
        </p:txBody>
      </p:sp>
      <p:sp>
        <p:nvSpPr>
          <p:cNvPr id="3" name="Text Placeholder 2">
            <a:extLst>
              <a:ext uri="{FF2B5EF4-FFF2-40B4-BE49-F238E27FC236}">
                <a16:creationId xmlns:a16="http://schemas.microsoft.com/office/drawing/2014/main" id="{8E054DFA-4C17-2AA0-0E19-8D452B73AA20}"/>
              </a:ext>
            </a:extLst>
          </p:cNvPr>
          <p:cNvSpPr>
            <a:spLocks noGrp="1"/>
          </p:cNvSpPr>
          <p:nvPr>
            <p:ph type="body" idx="1"/>
          </p:nvPr>
        </p:nvSpPr>
        <p:spPr>
          <a:xfrm>
            <a:off x="4056992" y="4589463"/>
            <a:ext cx="729045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oup 6">
            <a:extLst>
              <a:ext uri="{FF2B5EF4-FFF2-40B4-BE49-F238E27FC236}">
                <a16:creationId xmlns:a16="http://schemas.microsoft.com/office/drawing/2014/main" id="{AF8D5DED-A875-4BFE-015E-C29679EC468C}"/>
              </a:ext>
            </a:extLst>
          </p:cNvPr>
          <p:cNvGrpSpPr/>
          <p:nvPr userDrawn="1"/>
        </p:nvGrpSpPr>
        <p:grpSpPr>
          <a:xfrm>
            <a:off x="3979533" y="5801746"/>
            <a:ext cx="8221703" cy="0"/>
            <a:chOff x="3733800" y="5539861"/>
            <a:chExt cx="8221703" cy="0"/>
          </a:xfrm>
        </p:grpSpPr>
        <p:cxnSp>
          <p:nvCxnSpPr>
            <p:cNvPr id="8" name="Straight Connector 7">
              <a:extLst>
                <a:ext uri="{FF2B5EF4-FFF2-40B4-BE49-F238E27FC236}">
                  <a16:creationId xmlns:a16="http://schemas.microsoft.com/office/drawing/2014/main" id="{4ED54A14-B37E-AA5D-2F7D-4530DEF3C347}"/>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11F7DB-0F8D-8E5A-0137-AD5E5B20C351}"/>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271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 dark">
    <p:bg>
      <p:bgPr>
        <a:solidFill>
          <a:schemeClr val="accent5"/>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6" name="Rectangle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7" name="Straight Connector 6">
            <a:extLst>
              <a:ext uri="{FF2B5EF4-FFF2-40B4-BE49-F238E27FC236}">
                <a16:creationId xmlns:a16="http://schemas.microsoft.com/office/drawing/2014/main" id="{01882412-D2D4-9CF0-CD39-2EAE79B8A310}"/>
              </a:ext>
            </a:extLst>
          </p:cNvPr>
          <p:cNvCxnSpPr>
            <a:cxnSpLocks/>
          </p:cNvCxnSpPr>
          <p:nvPr userDrawn="1"/>
        </p:nvCxnSpPr>
        <p:spPr>
          <a:xfrm>
            <a:off x="4267200" y="2523744"/>
            <a:ext cx="7924800" cy="88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29B6F2-011B-853F-5BA1-FA1722B6E1C8}"/>
              </a:ext>
            </a:extLst>
          </p:cNvPr>
          <p:cNvCxnSpPr>
            <a:cxnSpLocks/>
          </p:cNvCxnSpPr>
          <p:nvPr userDrawn="1"/>
        </p:nvCxnSpPr>
        <p:spPr>
          <a:xfrm>
            <a:off x="723384" y="2523744"/>
            <a:ext cx="3543816"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bg1"/>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a:lstStyle>
            <a:lvl1pPr marL="0" indent="0">
              <a:lnSpc>
                <a:spcPct val="100000"/>
              </a:lnSpc>
              <a:spcBef>
                <a:spcPts val="0"/>
              </a:spcBef>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a:lstStyle>
            <a:lvl1pPr marL="0" indent="0">
              <a:lnSpc>
                <a:spcPct val="100000"/>
              </a:lnSpc>
              <a:spcBef>
                <a:spcPts val="0"/>
              </a:spcBef>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5111496" cy="1682750"/>
          </a:xfrm>
        </p:spPr>
        <p:txBody>
          <a:bodyPr/>
          <a:lstStyle>
            <a:lvl1pPr marL="283464" indent="-283464">
              <a:lnSpc>
                <a:spcPct val="150000"/>
              </a:lnSpc>
              <a:spcBef>
                <a:spcPts val="0"/>
              </a:spcBef>
              <a:defRPr sz="1600">
                <a:solidFill>
                  <a:schemeClr val="bg1"/>
                </a:solidFill>
              </a:defRPr>
            </a:lvl1pPr>
            <a:lvl2pPr indent="-283464">
              <a:lnSpc>
                <a:spcPct val="150000"/>
              </a:lnSpc>
              <a:spcBef>
                <a:spcPts val="0"/>
              </a:spcBef>
              <a:defRPr sz="1600">
                <a:solidFill>
                  <a:schemeClr val="bg1"/>
                </a:solidFill>
              </a:defRPr>
            </a:lvl2pPr>
            <a:lvl3pPr indent="-283464">
              <a:lnSpc>
                <a:spcPct val="150000"/>
              </a:lnSpc>
              <a:spcBef>
                <a:spcPts val="0"/>
              </a:spcBef>
              <a:defRPr sz="1600">
                <a:solidFill>
                  <a:schemeClr val="bg1"/>
                </a:solidFill>
              </a:defRPr>
            </a:lvl3pPr>
            <a:lvl4pPr indent="-283464">
              <a:lnSpc>
                <a:spcPct val="150000"/>
              </a:lnSpc>
              <a:spcBef>
                <a:spcPts val="0"/>
              </a:spcBef>
              <a:defRPr sz="1600">
                <a:solidFill>
                  <a:schemeClr val="bg1"/>
                </a:solidFill>
              </a:defRPr>
            </a:lvl4pPr>
            <a:lvl5pPr indent="-283464">
              <a:lnSpc>
                <a:spcPct val="150000"/>
              </a:lnSpc>
              <a:spcBef>
                <a:spcPts val="0"/>
              </a:spcBef>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5111496" cy="1682750"/>
          </a:xfrm>
        </p:spPr>
        <p:txBody>
          <a:bodyPr/>
          <a:lstStyle>
            <a:lvl1pPr marL="283464" indent="-283464">
              <a:lnSpc>
                <a:spcPct val="150000"/>
              </a:lnSpc>
              <a:spcBef>
                <a:spcPts val="0"/>
              </a:spcBef>
              <a:defRPr sz="1600">
                <a:solidFill>
                  <a:schemeClr val="bg1"/>
                </a:solidFill>
              </a:defRPr>
            </a:lvl1pPr>
            <a:lvl2pPr indent="-283464">
              <a:lnSpc>
                <a:spcPct val="150000"/>
              </a:lnSpc>
              <a:spcBef>
                <a:spcPts val="0"/>
              </a:spcBef>
              <a:defRPr sz="1600">
                <a:solidFill>
                  <a:schemeClr val="bg1"/>
                </a:solidFill>
              </a:defRPr>
            </a:lvl2pPr>
            <a:lvl3pPr indent="-283464">
              <a:lnSpc>
                <a:spcPct val="150000"/>
              </a:lnSpc>
              <a:spcBef>
                <a:spcPts val="0"/>
              </a:spcBef>
              <a:defRPr sz="1600">
                <a:solidFill>
                  <a:schemeClr val="bg1"/>
                </a:solidFill>
              </a:defRPr>
            </a:lvl3pPr>
            <a:lvl4pPr indent="-283464">
              <a:lnSpc>
                <a:spcPct val="150000"/>
              </a:lnSpc>
              <a:spcBef>
                <a:spcPts val="0"/>
              </a:spcBef>
              <a:defRPr sz="1600">
                <a:solidFill>
                  <a:schemeClr val="bg1"/>
                </a:solidFill>
              </a:defRPr>
            </a:lvl4pPr>
            <a:lvl5pPr indent="-283464">
              <a:lnSpc>
                <a:spcPct val="150000"/>
              </a:lnSpc>
              <a:spcBef>
                <a:spcPts val="0"/>
              </a:spcBef>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961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light">
    <p:bg>
      <p:bgPr>
        <a:solidFill>
          <a:schemeClr val="accent6"/>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6" name="Rectangle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3" name="Group 12">
            <a:extLst>
              <a:ext uri="{FF2B5EF4-FFF2-40B4-BE49-F238E27FC236}">
                <a16:creationId xmlns:a16="http://schemas.microsoft.com/office/drawing/2014/main" id="{4ED40495-D9DB-AA87-4474-68DA5D8CA88C}"/>
              </a:ext>
            </a:extLst>
          </p:cNvPr>
          <p:cNvGrpSpPr/>
          <p:nvPr userDrawn="1"/>
        </p:nvGrpSpPr>
        <p:grpSpPr>
          <a:xfrm rot="10800000">
            <a:off x="726958" y="2521655"/>
            <a:ext cx="11480808" cy="1"/>
            <a:chOff x="2077471" y="5539116"/>
            <a:chExt cx="11480808" cy="1"/>
          </a:xfrm>
        </p:grpSpPr>
        <p:cxnSp>
          <p:nvCxnSpPr>
            <p:cNvPr id="16" name="Straight Connector 15">
              <a:extLst>
                <a:ext uri="{FF2B5EF4-FFF2-40B4-BE49-F238E27FC236}">
                  <a16:creationId xmlns:a16="http://schemas.microsoft.com/office/drawing/2014/main" id="{A15A6649-BE77-6F3F-DF74-0045E0AC6025}"/>
                </a:ext>
              </a:extLst>
            </p:cNvPr>
            <p:cNvCxnSpPr>
              <a:cxnSpLocks/>
            </p:cNvCxnSpPr>
            <p:nvPr/>
          </p:nvCxnSpPr>
          <p:spPr>
            <a:xfrm>
              <a:off x="2077471" y="5539116"/>
              <a:ext cx="475539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F33DD1-C51F-9BE1-2F97-D4025B3E653D}"/>
                </a:ext>
              </a:extLst>
            </p:cNvPr>
            <p:cNvCxnSpPr>
              <a:cxnSpLocks/>
            </p:cNvCxnSpPr>
            <p:nvPr/>
          </p:nvCxnSpPr>
          <p:spPr>
            <a:xfrm>
              <a:off x="6816103" y="5539117"/>
              <a:ext cx="674217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58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dark band">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6E69F-7113-AC99-F7E1-A44B7D64DEF3}"/>
              </a:ext>
            </a:extLst>
          </p:cNvPr>
          <p:cNvSpPr/>
          <p:nvPr userDrawn="1"/>
        </p:nvSpPr>
        <p:spPr>
          <a:xfrm>
            <a:off x="0" y="0"/>
            <a:ext cx="12192000" cy="3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P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lvl1pPr>
              <a:defRPr>
                <a:solidFill>
                  <a:schemeClr val="accent5"/>
                </a:solidFill>
              </a:defRPr>
            </a:lvl1p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lvl1pPr>
              <a:defRPr>
                <a:solidFill>
                  <a:schemeClr val="accent5"/>
                </a:solidFill>
              </a:defRPr>
            </a:lvl1p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accent5"/>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3483864"/>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931920"/>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931920"/>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9" name="Group 18">
            <a:extLst>
              <a:ext uri="{FF2B5EF4-FFF2-40B4-BE49-F238E27FC236}">
                <a16:creationId xmlns:a16="http://schemas.microsoft.com/office/drawing/2014/main" id="{FF8CCEDA-D691-A48A-BAAF-D004EBE38E55}"/>
              </a:ext>
            </a:extLst>
          </p:cNvPr>
          <p:cNvGrpSpPr/>
          <p:nvPr userDrawn="1"/>
        </p:nvGrpSpPr>
        <p:grpSpPr>
          <a:xfrm rot="16200000" flipV="1">
            <a:off x="8764091" y="3943349"/>
            <a:ext cx="5829301" cy="0"/>
            <a:chOff x="2287349" y="55407920"/>
            <a:chExt cx="11160369" cy="0"/>
          </a:xfrm>
        </p:grpSpPr>
        <p:cxnSp>
          <p:nvCxnSpPr>
            <p:cNvPr id="20" name="Straight Connector 19">
              <a:extLst>
                <a:ext uri="{FF2B5EF4-FFF2-40B4-BE49-F238E27FC236}">
                  <a16:creationId xmlns:a16="http://schemas.microsoft.com/office/drawing/2014/main" id="{5605A0EB-A31A-D2D4-5671-D1F763493E1F}"/>
                </a:ext>
              </a:extLst>
            </p:cNvPr>
            <p:cNvCxnSpPr>
              <a:cxnSpLocks/>
            </p:cNvCxnSpPr>
            <p:nvPr/>
          </p:nvCxnSpPr>
          <p:spPr>
            <a:xfrm rot="16200000">
              <a:off x="5934529" y="51760740"/>
              <a:ext cx="0" cy="729436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EFE03D-E00E-B4FD-6765-44E55D5FA212}"/>
                </a:ext>
              </a:extLst>
            </p:cNvPr>
            <p:cNvCxnSpPr>
              <a:cxnSpLocks/>
            </p:cNvCxnSpPr>
            <p:nvPr/>
          </p:nvCxnSpPr>
          <p:spPr>
            <a:xfrm rot="16200000">
              <a:off x="11514714" y="53474916"/>
              <a:ext cx="0" cy="3866008"/>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28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on the left">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A1967-7F8F-319E-2E67-BD9E4F074B05}"/>
              </a:ext>
            </a:extLst>
          </p:cNvPr>
          <p:cNvSpPr/>
          <p:nvPr userDrawn="1"/>
        </p:nvSpPr>
        <p:spPr>
          <a:xfrm>
            <a:off x="8115301" y="0"/>
            <a:ext cx="40766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P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solidFill>
                <a:schemeClr val="bg2"/>
              </a:solidFill>
            </a:endParaRPr>
          </a:p>
        </p:txBody>
      </p:sp>
      <p:grpSp>
        <p:nvGrpSpPr>
          <p:cNvPr id="19" name="Group 18">
            <a:extLst>
              <a:ext uri="{FF2B5EF4-FFF2-40B4-BE49-F238E27FC236}">
                <a16:creationId xmlns:a16="http://schemas.microsoft.com/office/drawing/2014/main" id="{52425424-7549-BE00-EA05-384DBD00F3B2}"/>
              </a:ext>
            </a:extLst>
          </p:cNvPr>
          <p:cNvGrpSpPr/>
          <p:nvPr userDrawn="1"/>
        </p:nvGrpSpPr>
        <p:grpSpPr>
          <a:xfrm>
            <a:off x="6317679" y="4564864"/>
            <a:ext cx="5858373" cy="385"/>
            <a:chOff x="5440605" y="5540787"/>
            <a:chExt cx="5858373" cy="385"/>
          </a:xfrm>
        </p:grpSpPr>
        <p:cxnSp>
          <p:nvCxnSpPr>
            <p:cNvPr id="20" name="Straight Connector 19">
              <a:extLst>
                <a:ext uri="{FF2B5EF4-FFF2-40B4-BE49-F238E27FC236}">
                  <a16:creationId xmlns:a16="http://schemas.microsoft.com/office/drawing/2014/main" id="{4D88329B-DC1A-F93F-7A3A-84FDE2989BB6}"/>
                </a:ext>
              </a:extLst>
            </p:cNvPr>
            <p:cNvCxnSpPr>
              <a:cxnSpLocks/>
            </p:cNvCxnSpPr>
            <p:nvPr/>
          </p:nvCxnSpPr>
          <p:spPr>
            <a:xfrm>
              <a:off x="5440605" y="5541172"/>
              <a:ext cx="179762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690B71-E252-7020-6DC7-F643767B2B78}"/>
                </a:ext>
              </a:extLst>
            </p:cNvPr>
            <p:cNvCxnSpPr>
              <a:cxnSpLocks/>
            </p:cNvCxnSpPr>
            <p:nvPr/>
          </p:nvCxnSpPr>
          <p:spPr>
            <a:xfrm>
              <a:off x="7237724" y="5540787"/>
              <a:ext cx="406125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217920" y="2514600"/>
            <a:ext cx="4846320" cy="1682749"/>
          </a:xfrm>
        </p:spPr>
        <p:txBody>
          <a:bodyPr/>
          <a:lstStyle>
            <a:lvl1pPr>
              <a:lnSpc>
                <a:spcPct val="100000"/>
              </a:lnSpc>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30936" y="125272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30936" y="358444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179222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365760" y="4123944"/>
            <a:ext cx="4754880" cy="941831"/>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22" name="Text Placeholder 10">
            <a:extLst>
              <a:ext uri="{FF2B5EF4-FFF2-40B4-BE49-F238E27FC236}">
                <a16:creationId xmlns:a16="http://schemas.microsoft.com/office/drawing/2014/main" id="{93287C28-1CA8-AEA5-1E16-BC0B1E99CD24}"/>
              </a:ext>
            </a:extLst>
          </p:cNvPr>
          <p:cNvSpPr>
            <a:spLocks noGrp="1"/>
          </p:cNvSpPr>
          <p:nvPr>
            <p:ph type="body" sz="quarter" idx="17"/>
          </p:nvPr>
        </p:nvSpPr>
        <p:spPr>
          <a:xfrm>
            <a:off x="630936" y="5065776"/>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3" name="Text Placeholder 13">
            <a:extLst>
              <a:ext uri="{FF2B5EF4-FFF2-40B4-BE49-F238E27FC236}">
                <a16:creationId xmlns:a16="http://schemas.microsoft.com/office/drawing/2014/main" id="{19920C32-5167-72B1-7B9E-709723F907CE}"/>
              </a:ext>
            </a:extLst>
          </p:cNvPr>
          <p:cNvSpPr>
            <a:spLocks noGrp="1"/>
          </p:cNvSpPr>
          <p:nvPr>
            <p:ph type="body" sz="quarter" idx="18"/>
          </p:nvPr>
        </p:nvSpPr>
        <p:spPr>
          <a:xfrm>
            <a:off x="365760" y="5605272"/>
            <a:ext cx="4754880" cy="1143254"/>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77598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n the right">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F7D9D8-A960-E038-84D2-764C7A50F698}"/>
              </a:ext>
            </a:extLst>
          </p:cNvPr>
          <p:cNvSpPr/>
          <p:nvPr userDrawn="1"/>
        </p:nvSpPr>
        <p:spPr>
          <a:xfrm>
            <a:off x="-12700" y="858"/>
            <a:ext cx="3060700" cy="6857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a:lstStyle>
            <a:lvl1pPr>
              <a:lnSpc>
                <a:spcPct val="80000"/>
              </a:lnSpc>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25272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5989320" y="179222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89320" y="394106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7" name="Group 16">
            <a:extLst>
              <a:ext uri="{FF2B5EF4-FFF2-40B4-BE49-F238E27FC236}">
                <a16:creationId xmlns:a16="http://schemas.microsoft.com/office/drawing/2014/main" id="{40DF3371-342F-C17D-5A7F-EF76E89A55C5}"/>
              </a:ext>
            </a:extLst>
          </p:cNvPr>
          <p:cNvGrpSpPr/>
          <p:nvPr userDrawn="1"/>
        </p:nvGrpSpPr>
        <p:grpSpPr>
          <a:xfrm>
            <a:off x="-11882" y="3045007"/>
            <a:ext cx="4279082" cy="364"/>
            <a:chOff x="5475479" y="5537794"/>
            <a:chExt cx="4279082" cy="364"/>
          </a:xfrm>
        </p:grpSpPr>
        <p:cxnSp>
          <p:nvCxnSpPr>
            <p:cNvPr id="24" name="Straight Connector 23">
              <a:extLst>
                <a:ext uri="{FF2B5EF4-FFF2-40B4-BE49-F238E27FC236}">
                  <a16:creationId xmlns:a16="http://schemas.microsoft.com/office/drawing/2014/main" id="{84369914-5489-3EA1-5419-F83F6C7A150D}"/>
                </a:ext>
              </a:extLst>
            </p:cNvPr>
            <p:cNvCxnSpPr>
              <a:cxnSpLocks/>
            </p:cNvCxnSpPr>
            <p:nvPr/>
          </p:nvCxnSpPr>
          <p:spPr>
            <a:xfrm>
              <a:off x="5475479" y="5537976"/>
              <a:ext cx="30607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DE23CC-0B75-F3A6-1882-265BF90D4AA1}"/>
                </a:ext>
              </a:extLst>
            </p:cNvPr>
            <p:cNvCxnSpPr>
              <a:cxnSpLocks/>
            </p:cNvCxnSpPr>
            <p:nvPr/>
          </p:nvCxnSpPr>
          <p:spPr>
            <a:xfrm flipV="1">
              <a:off x="8537690" y="5537794"/>
              <a:ext cx="1216871" cy="36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0977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on the right dark">
    <p:bg>
      <p:bgPr>
        <a:solidFill>
          <a:schemeClr val="accent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49AEB6-4539-A203-D085-8EBE329C08E0}"/>
              </a:ext>
            </a:extLst>
          </p:cNvPr>
          <p:cNvSpPr/>
          <p:nvPr userDrawn="1"/>
        </p:nvSpPr>
        <p:spPr>
          <a:xfrm>
            <a:off x="3962399" y="858"/>
            <a:ext cx="8271641" cy="68571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2"/>
              </a:solidFill>
            </a:endParaRPr>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lvl1pPr>
              <a:defRPr>
                <a:solidFill>
                  <a:schemeClr val="bg1"/>
                </a:solidFill>
              </a:defRPr>
            </a:lvl1p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a:lstStyle>
            <a:lvl1pPr>
              <a:lnSpc>
                <a:spcPct val="80000"/>
              </a:lnSpc>
              <a:defRPr sz="5000">
                <a:solidFill>
                  <a:schemeClr val="accent4"/>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353312"/>
            <a:ext cx="4828032" cy="490538"/>
          </a:xfrm>
        </p:spPr>
        <p:txBody>
          <a:bodyPr/>
          <a:lstStyle>
            <a:lvl1pPr marL="0" indent="0">
              <a:lnSpc>
                <a:spcPct val="100000"/>
              </a:lnSpc>
              <a:spcBef>
                <a:spcPts val="0"/>
              </a:spcBef>
              <a:buNone/>
              <a:defRPr sz="2200" b="1">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a:lstStyle>
            <a:lvl1pPr marL="0" indent="0">
              <a:lnSpc>
                <a:spcPct val="100000"/>
              </a:lnSpc>
              <a:spcBef>
                <a:spcPts val="0"/>
              </a:spcBef>
              <a:buNone/>
              <a:defRPr sz="2200" b="1">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5971032" y="1792224"/>
            <a:ext cx="4754880" cy="1682750"/>
          </a:xfrm>
        </p:spPr>
        <p:txBody>
          <a:bodyPr/>
          <a:lstStyle>
            <a:lvl1pPr marL="283464" indent="-283464">
              <a:lnSpc>
                <a:spcPct val="150000"/>
              </a:lnSpc>
              <a:spcBef>
                <a:spcPts val="0"/>
              </a:spcBef>
              <a:defRPr sz="1600">
                <a:solidFill>
                  <a:schemeClr val="accent5"/>
                </a:solidFill>
              </a:defRPr>
            </a:lvl1pPr>
            <a:lvl2pPr indent="-283464">
              <a:lnSpc>
                <a:spcPct val="150000"/>
              </a:lnSpc>
              <a:spcBef>
                <a:spcPts val="0"/>
              </a:spcBef>
              <a:defRPr sz="1600">
                <a:solidFill>
                  <a:schemeClr val="accent5"/>
                </a:solidFill>
              </a:defRPr>
            </a:lvl2pPr>
            <a:lvl3pPr indent="-283464">
              <a:lnSpc>
                <a:spcPct val="150000"/>
              </a:lnSpc>
              <a:spcBef>
                <a:spcPts val="0"/>
              </a:spcBef>
              <a:defRPr sz="1600">
                <a:solidFill>
                  <a:schemeClr val="accent5"/>
                </a:solidFill>
              </a:defRPr>
            </a:lvl3pPr>
            <a:lvl4pPr indent="-283464">
              <a:lnSpc>
                <a:spcPct val="150000"/>
              </a:lnSpc>
              <a:spcBef>
                <a:spcPts val="0"/>
              </a:spcBef>
              <a:defRPr sz="1600">
                <a:solidFill>
                  <a:schemeClr val="accent5"/>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71032" y="3941064"/>
            <a:ext cx="4754880" cy="1682750"/>
          </a:xfrm>
        </p:spPr>
        <p:txBody>
          <a:bodyPr/>
          <a:lstStyle>
            <a:lvl1pPr marL="283464" indent="-283464">
              <a:lnSpc>
                <a:spcPct val="150000"/>
              </a:lnSpc>
              <a:spcBef>
                <a:spcPts val="0"/>
              </a:spcBef>
              <a:defRPr sz="1600">
                <a:solidFill>
                  <a:schemeClr val="accent5"/>
                </a:solidFill>
              </a:defRPr>
            </a:lvl1pPr>
            <a:lvl2pPr indent="-283464">
              <a:lnSpc>
                <a:spcPct val="150000"/>
              </a:lnSpc>
              <a:spcBef>
                <a:spcPts val="0"/>
              </a:spcBef>
              <a:defRPr sz="1600">
                <a:solidFill>
                  <a:schemeClr val="accent5"/>
                </a:solidFill>
              </a:defRPr>
            </a:lvl2pPr>
            <a:lvl3pPr indent="-283464">
              <a:lnSpc>
                <a:spcPct val="150000"/>
              </a:lnSpc>
              <a:spcBef>
                <a:spcPts val="0"/>
              </a:spcBef>
              <a:defRPr sz="1600">
                <a:solidFill>
                  <a:schemeClr val="accent5"/>
                </a:solidFill>
              </a:defRPr>
            </a:lvl3pPr>
            <a:lvl4pPr indent="-283464">
              <a:lnSpc>
                <a:spcPct val="150000"/>
              </a:lnSpc>
              <a:spcBef>
                <a:spcPts val="0"/>
              </a:spcBef>
              <a:defRPr sz="1600">
                <a:solidFill>
                  <a:schemeClr val="accent5"/>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7" name="Group 16">
            <a:extLst>
              <a:ext uri="{FF2B5EF4-FFF2-40B4-BE49-F238E27FC236}">
                <a16:creationId xmlns:a16="http://schemas.microsoft.com/office/drawing/2014/main" id="{0D78A0CF-0A37-4436-67C4-B32FD7703E96}"/>
              </a:ext>
            </a:extLst>
          </p:cNvPr>
          <p:cNvGrpSpPr/>
          <p:nvPr userDrawn="1"/>
        </p:nvGrpSpPr>
        <p:grpSpPr>
          <a:xfrm>
            <a:off x="-28308" y="2514621"/>
            <a:ext cx="5666632" cy="0"/>
            <a:chOff x="5464255" y="5541151"/>
            <a:chExt cx="5666632" cy="0"/>
          </a:xfrm>
        </p:grpSpPr>
        <p:cxnSp>
          <p:nvCxnSpPr>
            <p:cNvPr id="24" name="Straight Connector 23">
              <a:extLst>
                <a:ext uri="{FF2B5EF4-FFF2-40B4-BE49-F238E27FC236}">
                  <a16:creationId xmlns:a16="http://schemas.microsoft.com/office/drawing/2014/main" id="{8FC6D8A4-CA31-16C2-95B7-B98F65F29A69}"/>
                </a:ext>
              </a:extLst>
            </p:cNvPr>
            <p:cNvCxnSpPr>
              <a:cxnSpLocks/>
            </p:cNvCxnSpPr>
            <p:nvPr/>
          </p:nvCxnSpPr>
          <p:spPr>
            <a:xfrm>
              <a:off x="5464255" y="5541151"/>
              <a:ext cx="399153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097A8D-64FC-CDBD-4497-5E32BC6AF9C2}"/>
                </a:ext>
              </a:extLst>
            </p:cNvPr>
            <p:cNvCxnSpPr>
              <a:cxnSpLocks/>
            </p:cNvCxnSpPr>
            <p:nvPr/>
          </p:nvCxnSpPr>
          <p:spPr>
            <a:xfrm>
              <a:off x="9454487" y="5541151"/>
              <a:ext cx="16764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19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BC278-3A9A-4241-1DE5-469D2AB5E36B}"/>
              </a:ext>
            </a:extLst>
          </p:cNvPr>
          <p:cNvSpPr>
            <a:spLocks noGrp="1"/>
          </p:cNvSpPr>
          <p:nvPr>
            <p:ph type="title"/>
          </p:nvPr>
        </p:nvSpPr>
        <p:spPr>
          <a:xfrm>
            <a:off x="838200" y="1115367"/>
            <a:ext cx="10515600" cy="575321"/>
          </a:xfrm>
          <a:prstGeom prst="rect">
            <a:avLst/>
          </a:prstGeom>
        </p:spPr>
        <p:txBody>
          <a:bodyPr vert="horz" lIns="91440" tIns="45720" rIns="91440" bIns="45720" rtlCol="0" anchor="t">
            <a:no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138A5E58-5605-E2B6-AEBE-7EF159AAD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K"/>
          </a:p>
        </p:txBody>
      </p:sp>
      <p:sp>
        <p:nvSpPr>
          <p:cNvPr id="4" name="Date Placeholder 3">
            <a:extLst>
              <a:ext uri="{FF2B5EF4-FFF2-40B4-BE49-F238E27FC236}">
                <a16:creationId xmlns:a16="http://schemas.microsoft.com/office/drawing/2014/main" id="{B221D507-72FD-CB53-B342-C69D562AF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01A3E9A7-861F-C5C4-DD4E-37AC66D867ED}"/>
              </a:ext>
            </a:extLst>
          </p:cNvPr>
          <p:cNvSpPr>
            <a:spLocks noGrp="1"/>
          </p:cNvSpPr>
          <p:nvPr>
            <p:ph type="ftr" sz="quarter" idx="3"/>
          </p:nvPr>
        </p:nvSpPr>
        <p:spPr>
          <a:xfrm>
            <a:off x="411480" y="301752"/>
            <a:ext cx="1828800" cy="274320"/>
          </a:xfrm>
          <a:prstGeom prst="rect">
            <a:avLst/>
          </a:prstGeom>
        </p:spPr>
        <p:txBody>
          <a:bodyPr vert="horz" lIns="91440" tIns="45720" rIns="91440" bIns="45720" rtlCol="0" anchor="ctr">
            <a:noAutofit/>
          </a:bodyPr>
          <a:lstStyle>
            <a:lvl1pPr algn="l">
              <a:defRPr sz="1200">
                <a:solidFill>
                  <a:schemeClr val="tx2"/>
                </a:solidFill>
              </a:defRPr>
            </a:lvl1pPr>
          </a:lstStyle>
          <a:p>
            <a:r>
              <a:rPr lang="en-US" dirty="0"/>
              <a:t>Presentation title</a:t>
            </a:r>
            <a:endParaRPr lang="en-PK" dirty="0"/>
          </a:p>
        </p:txBody>
      </p:sp>
      <p:sp>
        <p:nvSpPr>
          <p:cNvPr id="6" name="Slide Number Placeholder 5">
            <a:extLst>
              <a:ext uri="{FF2B5EF4-FFF2-40B4-BE49-F238E27FC236}">
                <a16:creationId xmlns:a16="http://schemas.microsoft.com/office/drawing/2014/main" id="{5877A1DC-56B8-6C78-5020-E45478D099C6}"/>
              </a:ext>
            </a:extLst>
          </p:cNvPr>
          <p:cNvSpPr>
            <a:spLocks noGrp="1"/>
          </p:cNvSpPr>
          <p:nvPr>
            <p:ph type="sldNum" sz="quarter" idx="4"/>
          </p:nvPr>
        </p:nvSpPr>
        <p:spPr>
          <a:xfrm>
            <a:off x="10122408" y="301752"/>
            <a:ext cx="1673352" cy="274320"/>
          </a:xfrm>
          <a:prstGeom prst="rect">
            <a:avLst/>
          </a:prstGeom>
        </p:spPr>
        <p:txBody>
          <a:bodyPr vert="horz" lIns="91440" tIns="45720" rIns="91440" bIns="45720" rtlCol="0" anchor="ctr">
            <a:noAutofit/>
          </a:bodyPr>
          <a:lstStyle>
            <a:lvl1pPr algn="r">
              <a:defRPr sz="1200">
                <a:solidFill>
                  <a:schemeClr val="tx2"/>
                </a:solidFill>
              </a:defRPr>
            </a:lvl1pPr>
          </a:lstStyle>
          <a:p>
            <a:fld id="{5BFCF61C-3B18-4C03-8326-CC3B32D710C9}" type="slidenum">
              <a:rPr lang="en-US" noProof="0" smtClean="0"/>
              <a:pPr/>
              <a:t>‹#›</a:t>
            </a:fld>
            <a:endParaRPr lang="en-US" noProof="0"/>
          </a:p>
        </p:txBody>
      </p:sp>
    </p:spTree>
    <p:extLst>
      <p:ext uri="{BB962C8B-B14F-4D97-AF65-F5344CB8AC3E}">
        <p14:creationId xmlns:p14="http://schemas.microsoft.com/office/powerpoint/2010/main" val="13506805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60" r:id="rId4"/>
    <p:sldLayoutId id="2147483661" r:id="rId5"/>
    <p:sldLayoutId id="2147483665" r:id="rId6"/>
    <p:sldLayoutId id="2147483662" r:id="rId7"/>
    <p:sldLayoutId id="2147483664" r:id="rId8"/>
    <p:sldLayoutId id="2147483663" r:id="rId9"/>
    <p:sldLayoutId id="2147483652" r:id="rId10"/>
    <p:sldLayoutId id="2147483666" r:id="rId11"/>
    <p:sldLayoutId id="2147483658" r:id="rId12"/>
    <p:sldLayoutId id="2147483654" r:id="rId13"/>
    <p:sldLayoutId id="2147483655" r:id="rId14"/>
    <p:sldLayoutId id="2147483656" r:id="rId15"/>
    <p:sldLayoutId id="2147483657" r:id="rId16"/>
  </p:sldLayoutIdLst>
  <p:hf hdr="0" dt="0"/>
  <p:txStyles>
    <p:titleStyle>
      <a:lvl1pPr algn="l" defTabSz="914400" rtl="0" eaLnBrk="1" latinLnBrk="0" hangingPunct="1">
        <a:lnSpc>
          <a:spcPct val="80000"/>
        </a:lnSpc>
        <a:spcBef>
          <a:spcPct val="0"/>
        </a:spcBef>
        <a:buNone/>
        <a:defRPr sz="4400"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4B07C7A-8E1D-7BF7-31C8-5C68C6D2F9CF}"/>
              </a:ext>
            </a:extLst>
          </p:cNvPr>
          <p:cNvSpPr>
            <a:spLocks noGrp="1"/>
          </p:cNvSpPr>
          <p:nvPr>
            <p:ph type="ctrTitle"/>
          </p:nvPr>
        </p:nvSpPr>
        <p:spPr>
          <a:xfrm>
            <a:off x="2267712" y="1408176"/>
            <a:ext cx="8561250" cy="2387600"/>
          </a:xfrm>
        </p:spPr>
        <p:txBody>
          <a:bodyPr>
            <a:normAutofit fontScale="90000"/>
          </a:bodyPr>
          <a:lstStyle/>
          <a:p>
            <a:r>
              <a:rPr lang="en-US" dirty="0"/>
              <a:t>Energy and membrane biology </a:t>
            </a:r>
          </a:p>
        </p:txBody>
      </p:sp>
      <p:sp>
        <p:nvSpPr>
          <p:cNvPr id="11" name="Subtitle 10">
            <a:extLst>
              <a:ext uri="{FF2B5EF4-FFF2-40B4-BE49-F238E27FC236}">
                <a16:creationId xmlns:a16="http://schemas.microsoft.com/office/drawing/2014/main" id="{EF3A7BFE-9123-98C4-791C-9A3FE773CF97}"/>
              </a:ext>
            </a:extLst>
          </p:cNvPr>
          <p:cNvSpPr>
            <a:spLocks noGrp="1"/>
          </p:cNvSpPr>
          <p:nvPr>
            <p:ph type="subTitle" idx="1"/>
          </p:nvPr>
        </p:nvSpPr>
        <p:spPr>
          <a:xfrm>
            <a:off x="3950105" y="5070297"/>
            <a:ext cx="5486400" cy="384048"/>
          </a:xfrm>
        </p:spPr>
        <p:txBody>
          <a:bodyPr/>
          <a:lstStyle/>
          <a:p>
            <a:r>
              <a:rPr lang="en-US" dirty="0" err="1"/>
              <a:t>M.S.c</a:t>
            </a:r>
            <a:r>
              <a:rPr lang="en-US" dirty="0"/>
              <a:t> Amna shaker</a:t>
            </a:r>
          </a:p>
          <a:p>
            <a:r>
              <a:rPr lang="en-US" dirty="0"/>
              <a:t>Lecture Three</a:t>
            </a:r>
          </a:p>
          <a:p>
            <a:endParaRPr lang="en-US" dirty="0"/>
          </a:p>
          <a:p>
            <a:r>
              <a:rPr lang="en-US" dirty="0" err="1"/>
              <a:t>Almustaqbal</a:t>
            </a:r>
            <a:r>
              <a:rPr lang="en-US" dirty="0"/>
              <a:t> university  </a:t>
            </a:r>
          </a:p>
          <a:p>
            <a:r>
              <a:rPr lang="en-US" dirty="0"/>
              <a:t>Biochemistry department </a:t>
            </a:r>
            <a:endParaRPr lang="en-PK" dirty="0"/>
          </a:p>
        </p:txBody>
      </p:sp>
      <p:pic>
        <p:nvPicPr>
          <p:cNvPr id="2" name="صورة 1">
            <a:extLst>
              <a:ext uri="{FF2B5EF4-FFF2-40B4-BE49-F238E27FC236}">
                <a16:creationId xmlns:a16="http://schemas.microsoft.com/office/drawing/2014/main" id="{C98B1DF3-ADD3-0DDB-4D6A-41A7BCE7B82C}"/>
              </a:ext>
            </a:extLst>
          </p:cNvPr>
          <p:cNvPicPr>
            <a:picLocks noChangeAspect="1"/>
          </p:cNvPicPr>
          <p:nvPr/>
        </p:nvPicPr>
        <p:blipFill>
          <a:blip r:embed="rId3"/>
          <a:stretch>
            <a:fillRect/>
          </a:stretch>
        </p:blipFill>
        <p:spPr>
          <a:xfrm>
            <a:off x="154113" y="137001"/>
            <a:ext cx="2393878" cy="2308247"/>
          </a:xfrm>
          <a:prstGeom prst="rect">
            <a:avLst/>
          </a:prstGeom>
        </p:spPr>
      </p:pic>
      <p:pic>
        <p:nvPicPr>
          <p:cNvPr id="3" name="صورة 2">
            <a:extLst>
              <a:ext uri="{FF2B5EF4-FFF2-40B4-BE49-F238E27FC236}">
                <a16:creationId xmlns:a16="http://schemas.microsoft.com/office/drawing/2014/main" id="{FBE5C8D6-6E63-D588-BC5C-BF948438F1A1}"/>
              </a:ext>
            </a:extLst>
          </p:cNvPr>
          <p:cNvPicPr>
            <a:picLocks noChangeAspect="1"/>
          </p:cNvPicPr>
          <p:nvPr/>
        </p:nvPicPr>
        <p:blipFill>
          <a:blip r:embed="rId4"/>
          <a:stretch>
            <a:fillRect/>
          </a:stretch>
        </p:blipFill>
        <p:spPr>
          <a:xfrm>
            <a:off x="9688530" y="463737"/>
            <a:ext cx="2034283" cy="1888877"/>
          </a:xfrm>
          <a:prstGeom prst="rect">
            <a:avLst/>
          </a:prstGeom>
        </p:spPr>
      </p:pic>
    </p:spTree>
    <p:extLst>
      <p:ext uri="{BB962C8B-B14F-4D97-AF65-F5344CB8AC3E}">
        <p14:creationId xmlns:p14="http://schemas.microsoft.com/office/powerpoint/2010/main" val="286310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EF964A6-4686-4880-1915-5B8989314E3B}"/>
              </a:ext>
            </a:extLst>
          </p:cNvPr>
          <p:cNvPicPr>
            <a:picLocks noChangeAspect="1"/>
          </p:cNvPicPr>
          <p:nvPr/>
        </p:nvPicPr>
        <p:blipFill>
          <a:blip r:embed="rId2"/>
          <a:stretch>
            <a:fillRect/>
          </a:stretch>
        </p:blipFill>
        <p:spPr>
          <a:xfrm>
            <a:off x="2106202" y="645987"/>
            <a:ext cx="7421366" cy="5566025"/>
          </a:xfrm>
          <a:prstGeom prst="rect">
            <a:avLst/>
          </a:prstGeom>
        </p:spPr>
      </p:pic>
    </p:spTree>
    <p:extLst>
      <p:ext uri="{BB962C8B-B14F-4D97-AF65-F5344CB8AC3E}">
        <p14:creationId xmlns:p14="http://schemas.microsoft.com/office/powerpoint/2010/main" val="61110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1133-2B2D-CB5C-25A3-A6BBC6AC48F6}"/>
              </a:ext>
            </a:extLst>
          </p:cNvPr>
          <p:cNvSpPr>
            <a:spLocks noGrp="1"/>
          </p:cNvSpPr>
          <p:nvPr>
            <p:ph type="title"/>
          </p:nvPr>
        </p:nvSpPr>
        <p:spPr/>
        <p:txBody>
          <a:bodyPr/>
          <a:lstStyle/>
          <a:p>
            <a:r>
              <a:rPr lang="en-US" dirty="0"/>
              <a:t>DUTIES </a:t>
            </a:r>
            <a:br>
              <a:rPr lang="en-US" dirty="0"/>
            </a:br>
            <a:endParaRPr lang="en-US" dirty="0"/>
          </a:p>
        </p:txBody>
      </p:sp>
      <p:sp>
        <p:nvSpPr>
          <p:cNvPr id="10" name="Footer Placeholder 9">
            <a:extLst>
              <a:ext uri="{FF2B5EF4-FFF2-40B4-BE49-F238E27FC236}">
                <a16:creationId xmlns:a16="http://schemas.microsoft.com/office/drawing/2014/main" id="{15C361D4-2114-E276-681B-0EDACAD8E3D4}"/>
              </a:ext>
            </a:extLst>
          </p:cNvPr>
          <p:cNvSpPr>
            <a:spLocks noGrp="1"/>
          </p:cNvSpPr>
          <p:nvPr>
            <p:ph type="ftr" sz="quarter" idx="11"/>
          </p:nvPr>
        </p:nvSpPr>
        <p:spPr/>
        <p:txBody>
          <a:bodyPr/>
          <a:lstStyle/>
          <a:p>
            <a:r>
              <a:rPr lang="en-US"/>
              <a:t>Presentation title</a:t>
            </a:r>
          </a:p>
        </p:txBody>
      </p:sp>
      <p:sp>
        <p:nvSpPr>
          <p:cNvPr id="3" name="Text Placeholder 2">
            <a:extLst>
              <a:ext uri="{FF2B5EF4-FFF2-40B4-BE49-F238E27FC236}">
                <a16:creationId xmlns:a16="http://schemas.microsoft.com/office/drawing/2014/main" id="{330480BD-3EF5-7A7E-9E81-E73191A1D49D}"/>
              </a:ext>
            </a:extLst>
          </p:cNvPr>
          <p:cNvSpPr>
            <a:spLocks noGrp="1"/>
          </p:cNvSpPr>
          <p:nvPr>
            <p:ph type="body" sz="quarter" idx="13"/>
          </p:nvPr>
        </p:nvSpPr>
        <p:spPr/>
        <p:txBody>
          <a:bodyPr/>
          <a:lstStyle/>
          <a:p>
            <a:r>
              <a:rPr lang="en-US" dirty="0"/>
              <a:t>ANSWER THE FALLOWING </a:t>
            </a:r>
          </a:p>
          <a:p>
            <a:endParaRPr lang="en-US" dirty="0"/>
          </a:p>
        </p:txBody>
      </p:sp>
      <p:sp>
        <p:nvSpPr>
          <p:cNvPr id="4" name="Text Placeholder 3">
            <a:extLst>
              <a:ext uri="{FF2B5EF4-FFF2-40B4-BE49-F238E27FC236}">
                <a16:creationId xmlns:a16="http://schemas.microsoft.com/office/drawing/2014/main" id="{C86737C8-4322-77C9-4E34-94E5EE136DBC}"/>
              </a:ext>
            </a:extLst>
          </p:cNvPr>
          <p:cNvSpPr>
            <a:spLocks noGrp="1"/>
          </p:cNvSpPr>
          <p:nvPr>
            <p:ph type="body" sz="quarter" idx="15"/>
          </p:nvPr>
        </p:nvSpPr>
        <p:spPr/>
        <p:txBody>
          <a:bodyPr/>
          <a:lstStyle/>
          <a:p>
            <a:r>
              <a:rPr lang="en-US" sz="1600" dirty="0">
                <a:solidFill>
                  <a:srgbClr val="7030A0"/>
                </a:solidFill>
              </a:rPr>
              <a:t>Numerate the differences between active and passive transport  ?</a:t>
            </a:r>
          </a:p>
          <a:p>
            <a:r>
              <a:rPr lang="en-US" sz="1600" dirty="0">
                <a:solidFill>
                  <a:srgbClr val="7030A0"/>
                </a:solidFill>
              </a:rPr>
              <a:t>What type of </a:t>
            </a:r>
            <a:r>
              <a:rPr lang="en-US" sz="1600">
                <a:solidFill>
                  <a:srgbClr val="7030A0"/>
                </a:solidFill>
              </a:rPr>
              <a:t>transport in kidney </a:t>
            </a:r>
            <a:r>
              <a:rPr lang="en-US" sz="1600" dirty="0">
                <a:solidFill>
                  <a:srgbClr val="7030A0"/>
                </a:solidFill>
              </a:rPr>
              <a:t>cells and red </a:t>
            </a:r>
            <a:r>
              <a:rPr lang="en-US" sz="1600">
                <a:solidFill>
                  <a:srgbClr val="7030A0"/>
                </a:solidFill>
              </a:rPr>
              <a:t>blood cell?</a:t>
            </a:r>
            <a:endParaRPr lang="en-US" sz="1600" dirty="0">
              <a:solidFill>
                <a:srgbClr val="7030A0"/>
              </a:solidFill>
            </a:endParaRPr>
          </a:p>
          <a:p>
            <a:r>
              <a:rPr lang="en-US" b="1" dirty="0">
                <a:solidFill>
                  <a:srgbClr val="7030A0"/>
                </a:solidFill>
              </a:rPr>
              <a:t>Define the </a:t>
            </a:r>
            <a:r>
              <a:rPr lang="en-US" sz="1600" b="1" dirty="0">
                <a:solidFill>
                  <a:srgbClr val="7030A0"/>
                </a:solidFill>
              </a:rPr>
              <a:t>Endocytosis and Exocytosis ?</a:t>
            </a:r>
            <a:endParaRPr lang="en-US" sz="1600" dirty="0">
              <a:solidFill>
                <a:srgbClr val="7030A0"/>
              </a:solidFill>
            </a:endParaRPr>
          </a:p>
          <a:p>
            <a:endParaRPr lang="en-US" dirty="0"/>
          </a:p>
        </p:txBody>
      </p:sp>
      <p:sp>
        <p:nvSpPr>
          <p:cNvPr id="11" name="Slide Number Placeholder 10">
            <a:extLst>
              <a:ext uri="{FF2B5EF4-FFF2-40B4-BE49-F238E27FC236}">
                <a16:creationId xmlns:a16="http://schemas.microsoft.com/office/drawing/2014/main" id="{F8FC4DAD-8F22-40DC-8133-22BF52217FB8}"/>
              </a:ext>
            </a:extLst>
          </p:cNvPr>
          <p:cNvSpPr>
            <a:spLocks noGrp="1"/>
          </p:cNvSpPr>
          <p:nvPr>
            <p:ph type="sldNum" sz="quarter" idx="12"/>
          </p:nvPr>
        </p:nvSpPr>
        <p:spPr/>
        <p:txBody>
          <a:bodyPr/>
          <a:lstStyle/>
          <a:p>
            <a:fld id="{5BFCF61C-3B18-4C03-8326-CC3B32D710C9}" type="slidenum">
              <a:rPr lang="en-US" smtClean="0"/>
              <a:pPr/>
              <a:t>11</a:t>
            </a:fld>
            <a:endParaRPr lang="en-US"/>
          </a:p>
        </p:txBody>
      </p:sp>
    </p:spTree>
    <p:extLst>
      <p:ext uri="{BB962C8B-B14F-4D97-AF65-F5344CB8AC3E}">
        <p14:creationId xmlns:p14="http://schemas.microsoft.com/office/powerpoint/2010/main" val="90152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4AE1-C6FD-2EFB-79A7-7C9A6C853EF8}"/>
              </a:ext>
            </a:extLst>
          </p:cNvPr>
          <p:cNvSpPr>
            <a:spLocks noGrp="1"/>
          </p:cNvSpPr>
          <p:nvPr>
            <p:ph type="title"/>
          </p:nvPr>
        </p:nvSpPr>
        <p:spPr/>
        <p:txBody>
          <a:bodyPr/>
          <a:lstStyle/>
          <a:p>
            <a:r>
              <a:rPr lang="en-US"/>
              <a:t>Thank</a:t>
            </a:r>
            <a:br>
              <a:rPr lang="en-US"/>
            </a:br>
            <a:r>
              <a:rPr lang="en-US"/>
              <a:t>You</a:t>
            </a:r>
          </a:p>
        </p:txBody>
      </p:sp>
    </p:spTree>
    <p:extLst>
      <p:ext uri="{BB962C8B-B14F-4D97-AF65-F5344CB8AC3E}">
        <p14:creationId xmlns:p14="http://schemas.microsoft.com/office/powerpoint/2010/main" val="22623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103A-7E0F-A503-491C-874CA2A16BC0}"/>
              </a:ext>
            </a:extLst>
          </p:cNvPr>
          <p:cNvSpPr>
            <a:spLocks noGrp="1"/>
          </p:cNvSpPr>
          <p:nvPr>
            <p:ph type="title"/>
          </p:nvPr>
        </p:nvSpPr>
        <p:spPr>
          <a:xfrm>
            <a:off x="565079" y="1335640"/>
            <a:ext cx="10715946" cy="831488"/>
          </a:xfrm>
        </p:spPr>
        <p:txBody>
          <a:bodyPr/>
          <a:lstStyle/>
          <a:p>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Membrane Transport Mechanisms</a:t>
            </a:r>
            <a:br>
              <a:rPr lang="en-US" sz="3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endParaRPr lang="en-US" sz="6600" dirty="0">
              <a:solidFill>
                <a:srgbClr val="0070C0"/>
              </a:solidFill>
            </a:endParaRPr>
          </a:p>
        </p:txBody>
      </p:sp>
      <p:sp>
        <p:nvSpPr>
          <p:cNvPr id="3" name="Footer Placeholder 2">
            <a:extLst>
              <a:ext uri="{FF2B5EF4-FFF2-40B4-BE49-F238E27FC236}">
                <a16:creationId xmlns:a16="http://schemas.microsoft.com/office/drawing/2014/main" id="{4E79730E-E638-275F-6C74-85FDCE30C43F}"/>
              </a:ext>
            </a:extLst>
          </p:cNvPr>
          <p:cNvSpPr>
            <a:spLocks noGrp="1"/>
          </p:cNvSpPr>
          <p:nvPr>
            <p:ph type="ftr" sz="quarter" idx="11"/>
          </p:nvPr>
        </p:nvSpPr>
        <p:spPr/>
        <p:txBody>
          <a:bodyPr/>
          <a:lstStyle/>
          <a:p>
            <a:r>
              <a:rPr lang="en-US" dirty="0"/>
              <a:t>Energy and membrane biology</a:t>
            </a:r>
            <a:endParaRPr lang="en-PK" dirty="0"/>
          </a:p>
        </p:txBody>
      </p:sp>
      <p:sp>
        <p:nvSpPr>
          <p:cNvPr id="4" name="Slide Number Placeholder 3">
            <a:extLst>
              <a:ext uri="{FF2B5EF4-FFF2-40B4-BE49-F238E27FC236}">
                <a16:creationId xmlns:a16="http://schemas.microsoft.com/office/drawing/2014/main" id="{C0B85CC1-CC9E-26A5-C05A-E64ABEDD931D}"/>
              </a:ext>
            </a:extLst>
          </p:cNvPr>
          <p:cNvSpPr>
            <a:spLocks noGrp="1"/>
          </p:cNvSpPr>
          <p:nvPr>
            <p:ph type="sldNum" sz="quarter" idx="12"/>
          </p:nvPr>
        </p:nvSpPr>
        <p:spPr/>
        <p:txBody>
          <a:bodyPr/>
          <a:lstStyle/>
          <a:p>
            <a:fld id="{5BFCF61C-3B18-4C03-8326-CC3B32D710C9}" type="slidenum">
              <a:rPr lang="en-US" smtClean="0"/>
              <a:pPr/>
              <a:t>2</a:t>
            </a:fld>
            <a:endParaRPr lang="en-US"/>
          </a:p>
        </p:txBody>
      </p:sp>
      <p:sp>
        <p:nvSpPr>
          <p:cNvPr id="5" name="Content Placeholder 4">
            <a:extLst>
              <a:ext uri="{FF2B5EF4-FFF2-40B4-BE49-F238E27FC236}">
                <a16:creationId xmlns:a16="http://schemas.microsoft.com/office/drawing/2014/main" id="{DA7A49E4-DCE3-62DE-B6D1-539EBFFFE689}"/>
              </a:ext>
            </a:extLst>
          </p:cNvPr>
          <p:cNvSpPr>
            <a:spLocks noGrp="1"/>
          </p:cNvSpPr>
          <p:nvPr>
            <p:ph idx="1"/>
          </p:nvPr>
        </p:nvSpPr>
        <p:spPr>
          <a:xfrm>
            <a:off x="214697" y="1900719"/>
            <a:ext cx="11762605" cy="3926064"/>
          </a:xfrm>
        </p:spPr>
        <p:txBody>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Membrane transport mechanisms are essential for maintaining </a:t>
            </a:r>
            <a:r>
              <a:rPr lang="en-US" sz="2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homeostasis</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proper cell function.</a:t>
            </a:r>
          </a:p>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main type of transport :</a:t>
            </a:r>
          </a:p>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1-Passive Transport</a:t>
            </a:r>
          </a:p>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2-Active Transport</a:t>
            </a:r>
          </a:p>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3-Endocytosis and Exocytosis</a:t>
            </a:r>
          </a:p>
          <a:p>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79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99B3558-622C-972D-A51B-3496DEC77B44}"/>
              </a:ext>
            </a:extLst>
          </p:cNvPr>
          <p:cNvSpPr>
            <a:spLocks noGrp="1"/>
          </p:cNvSpPr>
          <p:nvPr>
            <p:ph idx="1"/>
          </p:nvPr>
        </p:nvSpPr>
        <p:spPr>
          <a:xfrm>
            <a:off x="264405" y="738130"/>
            <a:ext cx="9528819" cy="5511945"/>
          </a:xfrm>
        </p:spPr>
        <p:txBody>
          <a:bodyPr/>
          <a:lstStyle/>
          <a:p>
            <a:pPr marL="0" marR="0" lvl="0" indent="0" algn="l" defTabSz="91440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1-Passive Transport </a:t>
            </a:r>
          </a:p>
          <a:p>
            <a:pPr marL="0" marR="0" lvl="0" indent="0" algn="l" defTabSz="91440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3B454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A-Simple Diffusion</a:t>
            </a:r>
            <a:r>
              <a:rPr kumimoji="0" lang="en-US" sz="2800" b="1" i="0" u="none" strike="noStrike" kern="1200" cap="none" spc="0" normalizeH="0" baseline="0" noProof="0" dirty="0">
                <a:ln>
                  <a:noFill/>
                </a:ln>
                <a:solidFill>
                  <a:srgbClr val="3B454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Movement of molecules from high to low concentration without energy input.</a:t>
            </a:r>
          </a:p>
          <a:p>
            <a:pPr marL="0" marR="0" lvl="0" indent="0" algn="l" defTabSz="91440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3B454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B-Facilitated Diffusion</a:t>
            </a:r>
            <a:r>
              <a:rPr kumimoji="0" lang="en-US" sz="2800" b="1" i="0" u="none" strike="noStrike" kern="1200" cap="none" spc="0" normalizeH="0" baseline="0" noProof="0" dirty="0">
                <a:ln>
                  <a:noFill/>
                </a:ln>
                <a:solidFill>
                  <a:srgbClr val="3B454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Uses transport proteins to move molecules across the membrane.</a:t>
            </a:r>
          </a:p>
          <a:p>
            <a:pPr marL="0" marR="0" lvl="0" indent="0" algn="l" defTabSz="91440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C-Osmosis: </a:t>
            </a:r>
            <a:r>
              <a:rPr kumimoji="0" lang="en-US" sz="2800" b="1" i="0" u="none" strike="noStrike" kern="1200" cap="none" spc="0" normalizeH="0" baseline="0" noProof="0" dirty="0">
                <a:ln>
                  <a:noFill/>
                </a:ln>
                <a:solidFill>
                  <a:srgbClr val="3B454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Diffusion of water across a selectively permeable membrane. </a:t>
            </a:r>
          </a:p>
          <a:p>
            <a:endParaRPr lang="ar-EG" dirty="0"/>
          </a:p>
        </p:txBody>
      </p:sp>
      <p:sp>
        <p:nvSpPr>
          <p:cNvPr id="5" name="عنصر نائب لرقم الشريحة 4">
            <a:extLst>
              <a:ext uri="{FF2B5EF4-FFF2-40B4-BE49-F238E27FC236}">
                <a16:creationId xmlns:a16="http://schemas.microsoft.com/office/drawing/2014/main" id="{A2BC3603-87F8-4276-2649-360BCA14A9C0}"/>
              </a:ext>
            </a:extLst>
          </p:cNvPr>
          <p:cNvSpPr>
            <a:spLocks noGrp="1"/>
          </p:cNvSpPr>
          <p:nvPr>
            <p:ph type="sldNum" sz="quarter" idx="12"/>
          </p:nvPr>
        </p:nvSpPr>
        <p:spPr/>
        <p:txBody>
          <a:bodyPr/>
          <a:lstStyle/>
          <a:p>
            <a:fld id="{5BFCF61C-3B18-4C03-8326-CC3B32D710C9}" type="slidenum">
              <a:rPr lang="en-US" noProof="0" smtClean="0"/>
              <a:t>3</a:t>
            </a:fld>
            <a:endParaRPr lang="en-US" noProof="0"/>
          </a:p>
        </p:txBody>
      </p:sp>
    </p:spTree>
    <p:extLst>
      <p:ext uri="{BB962C8B-B14F-4D97-AF65-F5344CB8AC3E}">
        <p14:creationId xmlns:p14="http://schemas.microsoft.com/office/powerpoint/2010/main" val="420753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7851626-BBE1-B182-8C87-8E442F17C4D5}"/>
              </a:ext>
            </a:extLst>
          </p:cNvPr>
          <p:cNvSpPr>
            <a:spLocks noGrp="1"/>
          </p:cNvSpPr>
          <p:nvPr>
            <p:ph idx="1"/>
          </p:nvPr>
        </p:nvSpPr>
        <p:spPr>
          <a:xfrm>
            <a:off x="297455" y="576072"/>
            <a:ext cx="11498305" cy="5870448"/>
          </a:xfrm>
        </p:spPr>
        <p:txBody>
          <a:bodyPr/>
          <a:lstStyle/>
          <a:p>
            <a:r>
              <a:rPr lang="en-US" sz="3200" b="1" dirty="0"/>
              <a:t>2- </a:t>
            </a:r>
            <a:r>
              <a:rPr lang="en-US" sz="3200" b="1" dirty="0">
                <a:solidFill>
                  <a:srgbClr val="FF0000"/>
                </a:solidFill>
              </a:rPr>
              <a:t>Active Transport</a:t>
            </a:r>
          </a:p>
          <a:p>
            <a:r>
              <a:rPr lang="en-US" sz="3200" dirty="0">
                <a:solidFill>
                  <a:srgbClr val="7030A0"/>
                </a:solidFill>
              </a:rPr>
              <a:t>     </a:t>
            </a:r>
            <a:r>
              <a:rPr lang="en-US" sz="2800" dirty="0">
                <a:solidFill>
                  <a:srgbClr val="7030A0"/>
                </a:solidFill>
              </a:rPr>
              <a:t>A-</a:t>
            </a:r>
            <a:r>
              <a:rPr lang="en-US" sz="2800" b="1" dirty="0">
                <a:solidFill>
                  <a:srgbClr val="7030A0"/>
                </a:solidFill>
              </a:rPr>
              <a:t>Primary Active Transport:</a:t>
            </a:r>
            <a:r>
              <a:rPr lang="en-US" sz="2800" b="1" dirty="0">
                <a:solidFill>
                  <a:srgbClr val="FF0000"/>
                </a:solidFill>
              </a:rPr>
              <a:t> </a:t>
            </a:r>
            <a:r>
              <a:rPr lang="en-US" sz="2800" b="1" dirty="0">
                <a:solidFill>
                  <a:schemeClr val="tx1"/>
                </a:solidFill>
              </a:rPr>
              <a:t>Direct use of ATP to transport molecules against their concentration gradient (e.g., Na⁺/K⁺ pump).</a:t>
            </a:r>
          </a:p>
          <a:p>
            <a:r>
              <a:rPr lang="en-US" sz="2800" dirty="0">
                <a:solidFill>
                  <a:srgbClr val="7030A0"/>
                </a:solidFill>
              </a:rPr>
              <a:t>     B-</a:t>
            </a:r>
            <a:r>
              <a:rPr lang="en-US" sz="2800" b="1" dirty="0">
                <a:solidFill>
                  <a:srgbClr val="7030A0"/>
                </a:solidFill>
              </a:rPr>
              <a:t>Secondary Active Transport: </a:t>
            </a:r>
            <a:r>
              <a:rPr lang="en-US" sz="2800" b="1" dirty="0">
                <a:solidFill>
                  <a:schemeClr val="tx1"/>
                </a:solidFill>
              </a:rPr>
              <a:t>Uses the energy from an electrochemical gradient created by primary active transport.</a:t>
            </a:r>
          </a:p>
          <a:p>
            <a:r>
              <a:rPr lang="en-US" sz="2800" dirty="0">
                <a:solidFill>
                  <a:srgbClr val="FF0000"/>
                </a:solidFill>
              </a:rPr>
              <a:t>3-</a:t>
            </a:r>
            <a:r>
              <a:rPr lang="en-US" sz="2800" b="1" dirty="0">
                <a:solidFill>
                  <a:srgbClr val="FF0000"/>
                </a:solidFill>
              </a:rPr>
              <a:t>Endocytosis and Exocytosis</a:t>
            </a:r>
          </a:p>
          <a:p>
            <a:r>
              <a:rPr lang="en-US" sz="2800" b="1" dirty="0">
                <a:solidFill>
                  <a:schemeClr val="tx1"/>
                </a:solidFill>
              </a:rPr>
              <a:t>    </a:t>
            </a:r>
            <a:r>
              <a:rPr lang="en-US" sz="2800" b="1" dirty="0">
                <a:solidFill>
                  <a:srgbClr val="7030A0"/>
                </a:solidFill>
              </a:rPr>
              <a:t>A-Endocytosis</a:t>
            </a:r>
            <a:r>
              <a:rPr lang="en-US" sz="2800" b="1" dirty="0">
                <a:solidFill>
                  <a:schemeClr val="tx1"/>
                </a:solidFill>
              </a:rPr>
              <a:t>: Cell engulfs external materials using vesicles (e.g., phagocytosis, pinocytosis).</a:t>
            </a:r>
          </a:p>
          <a:p>
            <a:r>
              <a:rPr lang="en-US" sz="2800" dirty="0">
                <a:solidFill>
                  <a:schemeClr val="tx1"/>
                </a:solidFill>
              </a:rPr>
              <a:t>   </a:t>
            </a:r>
            <a:r>
              <a:rPr lang="en-US" sz="2800" dirty="0">
                <a:solidFill>
                  <a:srgbClr val="7030A0"/>
                </a:solidFill>
              </a:rPr>
              <a:t>B-</a:t>
            </a:r>
            <a:r>
              <a:rPr lang="en-US" sz="2800" b="1" dirty="0">
                <a:solidFill>
                  <a:srgbClr val="7030A0"/>
                </a:solidFill>
              </a:rPr>
              <a:t>Exocytosis</a:t>
            </a:r>
            <a:r>
              <a:rPr lang="en-US" sz="2800" b="1" dirty="0">
                <a:solidFill>
                  <a:schemeClr val="tx1"/>
                </a:solidFill>
              </a:rPr>
              <a:t>: Vesicles fuse with the plasma membrane to release contents outside the cel</a:t>
            </a:r>
            <a:endParaRPr lang="ar-EG" sz="2000" dirty="0">
              <a:solidFill>
                <a:schemeClr val="tx1"/>
              </a:solidFill>
            </a:endParaRPr>
          </a:p>
        </p:txBody>
      </p:sp>
      <p:sp>
        <p:nvSpPr>
          <p:cNvPr id="5" name="عنصر نائب لرقم الشريحة 4">
            <a:extLst>
              <a:ext uri="{FF2B5EF4-FFF2-40B4-BE49-F238E27FC236}">
                <a16:creationId xmlns:a16="http://schemas.microsoft.com/office/drawing/2014/main" id="{50425C72-453D-12A5-E5AF-4FB9D99003C1}"/>
              </a:ext>
            </a:extLst>
          </p:cNvPr>
          <p:cNvSpPr>
            <a:spLocks noGrp="1"/>
          </p:cNvSpPr>
          <p:nvPr>
            <p:ph type="sldNum" sz="quarter" idx="12"/>
          </p:nvPr>
        </p:nvSpPr>
        <p:spPr/>
        <p:txBody>
          <a:bodyPr/>
          <a:lstStyle/>
          <a:p>
            <a:fld id="{5BFCF61C-3B18-4C03-8326-CC3B32D710C9}" type="slidenum">
              <a:rPr lang="en-US" noProof="0" smtClean="0"/>
              <a:t>4</a:t>
            </a:fld>
            <a:endParaRPr lang="en-US" noProof="0"/>
          </a:p>
        </p:txBody>
      </p:sp>
    </p:spTree>
    <p:extLst>
      <p:ext uri="{BB962C8B-B14F-4D97-AF65-F5344CB8AC3E}">
        <p14:creationId xmlns:p14="http://schemas.microsoft.com/office/powerpoint/2010/main" val="112130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985286A-EACA-BF7C-E68F-04490151E228}"/>
              </a:ext>
            </a:extLst>
          </p:cNvPr>
          <p:cNvSpPr>
            <a:spLocks noGrp="1"/>
          </p:cNvSpPr>
          <p:nvPr>
            <p:ph idx="1"/>
          </p:nvPr>
        </p:nvSpPr>
        <p:spPr>
          <a:xfrm>
            <a:off x="396240" y="576072"/>
            <a:ext cx="11138420" cy="5674003"/>
          </a:xfrm>
        </p:spPr>
        <p:txBody>
          <a:bodyPr/>
          <a:lstStyle/>
          <a:p>
            <a:r>
              <a:rPr lang="en-US" sz="2800" dirty="0">
                <a:solidFill>
                  <a:srgbClr val="0070C0"/>
                </a:solidFill>
              </a:rPr>
              <a:t>transport mechanisms</a:t>
            </a:r>
          </a:p>
          <a:p>
            <a:r>
              <a:rPr lang="en-US" dirty="0"/>
              <a:t>The Transport mechanisms  plays a crucial role in regulating the movement of substances in and out of cells.</a:t>
            </a:r>
          </a:p>
          <a:p>
            <a:r>
              <a:rPr lang="en-US" dirty="0">
                <a:solidFill>
                  <a:srgbClr val="7030A0"/>
                </a:solidFill>
              </a:rPr>
              <a:t>How the membrane cell transport the water?</a:t>
            </a:r>
          </a:p>
          <a:p>
            <a:r>
              <a:rPr lang="en-US" dirty="0"/>
              <a:t> 1. </a:t>
            </a:r>
            <a:r>
              <a:rPr lang="en-US" dirty="0">
                <a:highlight>
                  <a:srgbClr val="FFFF00"/>
                </a:highlight>
              </a:rPr>
              <a:t>Osmosis</a:t>
            </a:r>
            <a:r>
              <a:rPr lang="en-US" dirty="0"/>
              <a:t> is the diffusion of water through a selectively permeable membrane from a region of lower solute concentration to a region of higher solute concentration. The cell membrane allows water to pass through while restricting the movement of most solutes. This process helps maintain the cell's internal environment and is crucial for cell survival.</a:t>
            </a:r>
          </a:p>
          <a:p>
            <a:r>
              <a:rPr lang="en-US" dirty="0"/>
              <a:t>2</a:t>
            </a:r>
            <a:r>
              <a:rPr lang="en-US" dirty="0">
                <a:highlight>
                  <a:srgbClr val="FFFF00"/>
                </a:highlight>
              </a:rPr>
              <a:t>. Aquaporins </a:t>
            </a:r>
            <a:r>
              <a:rPr lang="en-US" dirty="0"/>
              <a:t>are specialized water channel proteins embedded in the cell membrane. </a:t>
            </a:r>
            <a:r>
              <a:rPr lang="en-US" u="sng" dirty="0"/>
              <a:t>They allow water molecules to move in and out of the cell more efficiently than by osmosis alone</a:t>
            </a:r>
            <a:r>
              <a:rPr lang="en-US" dirty="0"/>
              <a:t>. These channels are essential for cells that require rapid water transport, such as </a:t>
            </a:r>
            <a:r>
              <a:rPr lang="en-US" dirty="0">
                <a:solidFill>
                  <a:srgbClr val="7030A0"/>
                </a:solidFill>
              </a:rPr>
              <a:t>kidney cells and red blood cell</a:t>
            </a:r>
          </a:p>
          <a:p>
            <a:endParaRPr lang="en-US" dirty="0"/>
          </a:p>
          <a:p>
            <a:endParaRPr lang="ar-EG" dirty="0"/>
          </a:p>
        </p:txBody>
      </p:sp>
      <p:sp>
        <p:nvSpPr>
          <p:cNvPr id="4" name="عنصر نائب للتذييل 3">
            <a:extLst>
              <a:ext uri="{FF2B5EF4-FFF2-40B4-BE49-F238E27FC236}">
                <a16:creationId xmlns:a16="http://schemas.microsoft.com/office/drawing/2014/main" id="{530E4123-30BF-747D-26D9-0A05EFAD2392}"/>
              </a:ext>
            </a:extLst>
          </p:cNvPr>
          <p:cNvSpPr>
            <a:spLocks noGrp="1"/>
          </p:cNvSpPr>
          <p:nvPr>
            <p:ph type="ftr" sz="quarter" idx="11"/>
          </p:nvPr>
        </p:nvSpPr>
        <p:spPr/>
        <p:txBody>
          <a:bodyPr/>
          <a:lstStyle/>
          <a:p>
            <a:r>
              <a:rPr lang="en-US" dirty="0"/>
              <a:t>Energy and membrane biology </a:t>
            </a:r>
            <a:endParaRPr lang="en-PK" dirty="0"/>
          </a:p>
        </p:txBody>
      </p:sp>
      <p:sp>
        <p:nvSpPr>
          <p:cNvPr id="5" name="عنصر نائب لرقم الشريحة 4">
            <a:extLst>
              <a:ext uri="{FF2B5EF4-FFF2-40B4-BE49-F238E27FC236}">
                <a16:creationId xmlns:a16="http://schemas.microsoft.com/office/drawing/2014/main" id="{D5A51880-185D-5437-767E-1074280D00DF}"/>
              </a:ext>
            </a:extLst>
          </p:cNvPr>
          <p:cNvSpPr>
            <a:spLocks noGrp="1"/>
          </p:cNvSpPr>
          <p:nvPr>
            <p:ph type="sldNum" sz="quarter" idx="12"/>
          </p:nvPr>
        </p:nvSpPr>
        <p:spPr/>
        <p:txBody>
          <a:bodyPr/>
          <a:lstStyle/>
          <a:p>
            <a:fld id="{5BFCF61C-3B18-4C03-8326-CC3B32D710C9}" type="slidenum">
              <a:rPr lang="en-US" noProof="0" smtClean="0"/>
              <a:t>5</a:t>
            </a:fld>
            <a:endParaRPr lang="en-US" noProof="0"/>
          </a:p>
        </p:txBody>
      </p:sp>
    </p:spTree>
    <p:extLst>
      <p:ext uri="{BB962C8B-B14F-4D97-AF65-F5344CB8AC3E}">
        <p14:creationId xmlns:p14="http://schemas.microsoft.com/office/powerpoint/2010/main" val="88322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a:extLst>
              <a:ext uri="{FF2B5EF4-FFF2-40B4-BE49-F238E27FC236}">
                <a16:creationId xmlns:a16="http://schemas.microsoft.com/office/drawing/2014/main" id="{1D141777-4D2B-2619-47A2-A5BB9CF3EB09}"/>
              </a:ext>
            </a:extLst>
          </p:cNvPr>
          <p:cNvPicPr>
            <a:picLocks noGrp="1" noChangeAspect="1"/>
          </p:cNvPicPr>
          <p:nvPr>
            <p:ph idx="1"/>
          </p:nvPr>
        </p:nvPicPr>
        <p:blipFill>
          <a:blip r:embed="rId2"/>
          <a:stretch>
            <a:fillRect/>
          </a:stretch>
        </p:blipFill>
        <p:spPr>
          <a:xfrm>
            <a:off x="1191802" y="301752"/>
            <a:ext cx="9904288" cy="5790823"/>
          </a:xfrm>
          <a:prstGeom prst="rect">
            <a:avLst/>
          </a:prstGeom>
        </p:spPr>
      </p:pic>
      <p:sp>
        <p:nvSpPr>
          <p:cNvPr id="5" name="عنصر نائب لرقم الشريحة 4">
            <a:extLst>
              <a:ext uri="{FF2B5EF4-FFF2-40B4-BE49-F238E27FC236}">
                <a16:creationId xmlns:a16="http://schemas.microsoft.com/office/drawing/2014/main" id="{C24CBE8A-0FCC-91CA-411D-39221BFD51F1}"/>
              </a:ext>
            </a:extLst>
          </p:cNvPr>
          <p:cNvSpPr>
            <a:spLocks noGrp="1"/>
          </p:cNvSpPr>
          <p:nvPr>
            <p:ph type="sldNum" sz="quarter" idx="12"/>
          </p:nvPr>
        </p:nvSpPr>
        <p:spPr/>
        <p:txBody>
          <a:bodyPr/>
          <a:lstStyle/>
          <a:p>
            <a:fld id="{5BFCF61C-3B18-4C03-8326-CC3B32D710C9}" type="slidenum">
              <a:rPr lang="en-US" noProof="0" smtClean="0"/>
              <a:t>6</a:t>
            </a:fld>
            <a:endParaRPr lang="en-US" noProof="0"/>
          </a:p>
        </p:txBody>
      </p:sp>
    </p:spTree>
    <p:extLst>
      <p:ext uri="{BB962C8B-B14F-4D97-AF65-F5344CB8AC3E}">
        <p14:creationId xmlns:p14="http://schemas.microsoft.com/office/powerpoint/2010/main" val="388505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D76F14D-C0DE-88D4-D508-337A211913A6}"/>
              </a:ext>
            </a:extLst>
          </p:cNvPr>
          <p:cNvPicPr>
            <a:picLocks noChangeAspect="1"/>
          </p:cNvPicPr>
          <p:nvPr/>
        </p:nvPicPr>
        <p:blipFill>
          <a:blip r:embed="rId2"/>
          <a:stretch>
            <a:fillRect/>
          </a:stretch>
        </p:blipFill>
        <p:spPr>
          <a:xfrm>
            <a:off x="1181528" y="848560"/>
            <a:ext cx="9287838" cy="4904015"/>
          </a:xfrm>
          <a:prstGeom prst="rect">
            <a:avLst/>
          </a:prstGeom>
        </p:spPr>
      </p:pic>
    </p:spTree>
    <p:extLst>
      <p:ext uri="{BB962C8B-B14F-4D97-AF65-F5344CB8AC3E}">
        <p14:creationId xmlns:p14="http://schemas.microsoft.com/office/powerpoint/2010/main" val="117892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8ACE902-CE3D-6857-4EB1-C3FED64173E0}"/>
              </a:ext>
            </a:extLst>
          </p:cNvPr>
          <p:cNvPicPr>
            <a:picLocks noChangeAspect="1"/>
          </p:cNvPicPr>
          <p:nvPr/>
        </p:nvPicPr>
        <p:blipFill>
          <a:blip r:embed="rId2"/>
          <a:stretch>
            <a:fillRect/>
          </a:stretch>
        </p:blipFill>
        <p:spPr>
          <a:xfrm>
            <a:off x="924674" y="873303"/>
            <a:ext cx="10039320" cy="5270643"/>
          </a:xfrm>
          <a:prstGeom prst="rect">
            <a:avLst/>
          </a:prstGeom>
        </p:spPr>
      </p:pic>
    </p:spTree>
    <p:extLst>
      <p:ext uri="{BB962C8B-B14F-4D97-AF65-F5344CB8AC3E}">
        <p14:creationId xmlns:p14="http://schemas.microsoft.com/office/powerpoint/2010/main" val="378875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79A5B21-5CEC-79CE-ABBE-E4D7A286E09E}"/>
              </a:ext>
            </a:extLst>
          </p:cNvPr>
          <p:cNvPicPr>
            <a:picLocks noChangeAspect="1"/>
          </p:cNvPicPr>
          <p:nvPr/>
        </p:nvPicPr>
        <p:blipFill>
          <a:blip r:embed="rId2"/>
          <a:stretch>
            <a:fillRect/>
          </a:stretch>
        </p:blipFill>
        <p:spPr>
          <a:xfrm>
            <a:off x="2438400" y="919162"/>
            <a:ext cx="7315200" cy="5019675"/>
          </a:xfrm>
          <a:prstGeom prst="rect">
            <a:avLst/>
          </a:prstGeom>
        </p:spPr>
      </p:pic>
    </p:spTree>
    <p:extLst>
      <p:ext uri="{BB962C8B-B14F-4D97-AF65-F5344CB8AC3E}">
        <p14:creationId xmlns:p14="http://schemas.microsoft.com/office/powerpoint/2010/main" val="2020498967"/>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3B4546"/>
      </a:dk2>
      <a:lt2>
        <a:srgbClr val="E7E6E6"/>
      </a:lt2>
      <a:accent1>
        <a:srgbClr val="753F2C"/>
      </a:accent1>
      <a:accent2>
        <a:srgbClr val="637376"/>
      </a:accent2>
      <a:accent3>
        <a:srgbClr val="BE937E"/>
      </a:accent3>
      <a:accent4>
        <a:srgbClr val="576853"/>
      </a:accent4>
      <a:accent5>
        <a:srgbClr val="EDE9E6"/>
      </a:accent5>
      <a:accent6>
        <a:srgbClr val="D0CDC5"/>
      </a:accent6>
      <a:hlink>
        <a:srgbClr val="4F4F4F"/>
      </a:hlink>
      <a:folHlink>
        <a:srgbClr val="BE937E"/>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_Status_Report_Win32_jx_v12" id="{5D6FBA16-B4D1-4307-B1D7-61285FA0D9C0}" vid="{1DA9E459-46CB-4408-AA4C-63950E2E54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B4CAA5-BE7A-46AB-97ED-63B24C46A3A8}">
  <ds:schemaRefs>
    <ds:schemaRef ds:uri="http://schemas.microsoft.com/sharepoint/v3/contenttype/forms"/>
  </ds:schemaRefs>
</ds:datastoreItem>
</file>

<file path=customXml/itemProps2.xml><?xml version="1.0" encoding="utf-8"?>
<ds:datastoreItem xmlns:ds="http://schemas.openxmlformats.org/officeDocument/2006/customXml" ds:itemID="{411F98F7-6576-47F1-AD63-56E26C3397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783CE7D-BFC6-4030-A335-E7F88DB66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372</Words>
  <Application>Microsoft Office PowerPoint</Application>
  <PresentationFormat>شاشة عريضة</PresentationFormat>
  <Paragraphs>45</Paragraphs>
  <Slides>12</Slides>
  <Notes>2</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12</vt:i4>
      </vt:variant>
    </vt:vector>
  </HeadingPairs>
  <TitlesOfParts>
    <vt:vector size="16" baseType="lpstr">
      <vt:lpstr>Arial</vt:lpstr>
      <vt:lpstr>Calibri</vt:lpstr>
      <vt:lpstr>Times New Roman</vt:lpstr>
      <vt:lpstr>Office Theme</vt:lpstr>
      <vt:lpstr>Energy and membrane biology </vt:lpstr>
      <vt:lpstr> Membrane Transport Mechanisms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DUTIES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2022-06-28T06:29:45Z</dcterms:created>
  <dcterms:modified xsi:type="dcterms:W3CDTF">2025-02-01T09:19:23Z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