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273" r:id="rId5"/>
    <p:sldId id="275" r:id="rId6"/>
    <p:sldId id="284" r:id="rId7"/>
    <p:sldId id="292" r:id="rId8"/>
    <p:sldId id="288" r:id="rId9"/>
    <p:sldId id="289" r:id="rId10"/>
    <p:sldId id="290" r:id="rId11"/>
    <p:sldId id="293" r:id="rId12"/>
    <p:sldId id="285" r:id="rId13"/>
    <p:sldId id="286" r:id="rId14"/>
    <p:sldId id="287" r:id="rId15"/>
    <p:sldId id="274" r:id="rId16"/>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224" userDrawn="1">
          <p15:clr>
            <a:srgbClr val="A4A3A4"/>
          </p15:clr>
        </p15:guide>
        <p15:guide id="3" pos="7368" userDrawn="1">
          <p15:clr>
            <a:srgbClr val="A4A3A4"/>
          </p15:clr>
        </p15:guide>
        <p15:guide id="4" pos="312" userDrawn="1">
          <p15:clr>
            <a:srgbClr val="A4A3A4"/>
          </p15:clr>
        </p15:guide>
        <p15:guide id="6" orient="horz" pos="2856" userDrawn="1">
          <p15:clr>
            <a:srgbClr val="A4A3A4"/>
          </p15:clr>
        </p15:guide>
        <p15:guide id="7" pos="5928" userDrawn="1">
          <p15:clr>
            <a:srgbClr val="A4A3A4"/>
          </p15:clr>
        </p15:guide>
        <p15:guide id="8" pos="6168" userDrawn="1">
          <p15:clr>
            <a:srgbClr val="A4A3A4"/>
          </p15:clr>
        </p15:guide>
        <p15:guide id="9" pos="1512" userDrawn="1">
          <p15:clr>
            <a:srgbClr val="A4A3A4"/>
          </p15:clr>
        </p15:guide>
        <p15:guide id="10" orient="horz" pos="264" userDrawn="1">
          <p15:clr>
            <a:srgbClr val="A4A3A4"/>
          </p15:clr>
        </p15:guide>
        <p15:guide id="11" pos="2496" userDrawn="1">
          <p15:clr>
            <a:srgbClr val="A4A3A4"/>
          </p15:clr>
        </p15:guide>
        <p15:guide id="12" pos="2688" userDrawn="1">
          <p15:clr>
            <a:srgbClr val="A4A3A4"/>
          </p15:clr>
        </p15:guide>
        <p15:guide id="13" pos="4536" userDrawn="1">
          <p15:clr>
            <a:srgbClr val="A4A3A4"/>
          </p15:clr>
        </p15:guide>
        <p15:guide id="14" pos="4008" userDrawn="1">
          <p15:clr>
            <a:srgbClr val="A4A3A4"/>
          </p15:clr>
        </p15:guide>
        <p15:guide id="15" pos="4944" userDrawn="1">
          <p15:clr>
            <a:srgbClr val="A4A3A4"/>
          </p15:clr>
        </p15:guide>
        <p15:guide id="16" pos="5136" userDrawn="1">
          <p15:clr>
            <a:srgbClr val="A4A3A4"/>
          </p15:clr>
        </p15:guide>
        <p15:guide id="17" orient="horz" pos="1584" userDrawn="1">
          <p15:clr>
            <a:srgbClr val="A4A3A4"/>
          </p15:clr>
        </p15:guide>
        <p15:guide id="18" orient="horz" pos="2736" userDrawn="1">
          <p15:clr>
            <a:srgbClr val="A4A3A4"/>
          </p15:clr>
        </p15:guide>
        <p15:guide id="19" orient="horz" pos="3648" userDrawn="1">
          <p15:clr>
            <a:srgbClr val="A4A3A4"/>
          </p15:clr>
        </p15:guide>
        <p15:guide id="20" orient="horz" pos="864" userDrawn="1">
          <p15:clr>
            <a:srgbClr val="A4A3A4"/>
          </p15:clr>
        </p15:guide>
        <p15:guide id="21" orient="horz" pos="3984" userDrawn="1">
          <p15:clr>
            <a:srgbClr val="A4A3A4"/>
          </p15:clr>
        </p15:guide>
        <p15:guide id="22" pos="456" userDrawn="1">
          <p15:clr>
            <a:srgbClr val="A4A3A4"/>
          </p15:clr>
        </p15:guide>
        <p15:guide id="23" pos="7248" userDrawn="1">
          <p15:clr>
            <a:srgbClr val="A4A3A4"/>
          </p15:clr>
        </p15:guide>
        <p15:guide id="24" orient="horz" pos="1920" userDrawn="1">
          <p15:clr>
            <a:srgbClr val="A4A3A4"/>
          </p15:clr>
        </p15:guide>
        <p15:guide id="25" orient="horz" pos="2256" userDrawn="1">
          <p15:clr>
            <a:srgbClr val="A4A3A4"/>
          </p15:clr>
        </p15:guide>
        <p15:guide id="26" pos="7176" userDrawn="1">
          <p15:clr>
            <a:srgbClr val="A4A3A4"/>
          </p15:clr>
        </p15:guide>
        <p15:guide id="27" orient="horz" pos="1704" userDrawn="1">
          <p15:clr>
            <a:srgbClr val="A4A3A4"/>
          </p15:clr>
        </p15:guide>
        <p15:guide id="28" pos="4176" userDrawn="1">
          <p15:clr>
            <a:srgbClr val="A4A3A4"/>
          </p15:clr>
        </p15:guide>
        <p15:guide id="29" orient="horz" pos="2592" userDrawn="1">
          <p15:clr>
            <a:srgbClr val="A4A3A4"/>
          </p15:clr>
        </p15:guide>
        <p15:guide id="30" pos="6912" userDrawn="1">
          <p15:clr>
            <a:srgbClr val="A4A3A4"/>
          </p15:clr>
        </p15:guide>
        <p15:guide id="31" pos="35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EB2"/>
    <a:srgbClr val="753F2D"/>
    <a:srgbClr val="5E3324"/>
    <a:srgbClr val="8A4C34"/>
    <a:srgbClr val="815550"/>
    <a:srgbClr val="A3573E"/>
    <a:srgbClr val="E7E6E6"/>
    <a:srgbClr val="C28D6D"/>
    <a:srgbClr val="D2986F"/>
    <a:srgbClr val="333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96327"/>
  </p:normalViewPr>
  <p:slideViewPr>
    <p:cSldViewPr snapToGrid="0">
      <p:cViewPr varScale="1">
        <p:scale>
          <a:sx n="55" d="100"/>
          <a:sy n="55" d="100"/>
        </p:scale>
        <p:origin x="64" y="192"/>
      </p:cViewPr>
      <p:guideLst>
        <p:guide orient="horz" pos="1224"/>
        <p:guide pos="7368"/>
        <p:guide pos="312"/>
        <p:guide orient="horz" pos="2856"/>
        <p:guide pos="5928"/>
        <p:guide pos="6168"/>
        <p:guide pos="1512"/>
        <p:guide orient="horz" pos="264"/>
        <p:guide pos="2496"/>
        <p:guide pos="2688"/>
        <p:guide pos="4536"/>
        <p:guide pos="4008"/>
        <p:guide pos="4944"/>
        <p:guide pos="5136"/>
        <p:guide orient="horz" pos="1584"/>
        <p:guide orient="horz" pos="2736"/>
        <p:guide orient="horz" pos="3648"/>
        <p:guide orient="horz" pos="864"/>
        <p:guide orient="horz" pos="3984"/>
        <p:guide pos="456"/>
        <p:guide pos="7248"/>
        <p:guide orient="horz" pos="1920"/>
        <p:guide orient="horz" pos="2256"/>
        <p:guide pos="7176"/>
        <p:guide orient="horz" pos="1704"/>
        <p:guide pos="4176"/>
        <p:guide orient="horz" pos="2592"/>
        <p:guide pos="6912"/>
        <p:guide pos="3552"/>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B30D67-EB7C-4323-A6AB-20071C4FCC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26DD94-0E47-FE33-5C0F-9E497B99BE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433F7E-3633-4FA3-974D-CA21FB24834F}" type="datetimeFigureOut">
              <a:rPr lang="en-US" smtClean="0"/>
              <a:t>2/15/2025</a:t>
            </a:fld>
            <a:endParaRPr lang="en-US"/>
          </a:p>
        </p:txBody>
      </p:sp>
      <p:sp>
        <p:nvSpPr>
          <p:cNvPr id="4" name="Footer Placeholder 3">
            <a:extLst>
              <a:ext uri="{FF2B5EF4-FFF2-40B4-BE49-F238E27FC236}">
                <a16:creationId xmlns:a16="http://schemas.microsoft.com/office/drawing/2014/main" id="{B9636FF0-1B83-FCD7-197D-6F6CBEA8FE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A88305-7C09-5A95-A84B-C7CEA8D00F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482836-E43C-41FF-A11B-3D8AB6E68FC7}" type="slidenum">
              <a:rPr lang="en-US" smtClean="0"/>
              <a:t>‹#›</a:t>
            </a:fld>
            <a:endParaRPr lang="en-US"/>
          </a:p>
        </p:txBody>
      </p:sp>
    </p:spTree>
    <p:extLst>
      <p:ext uri="{BB962C8B-B14F-4D97-AF65-F5344CB8AC3E}">
        <p14:creationId xmlns:p14="http://schemas.microsoft.com/office/powerpoint/2010/main" val="3800981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5F7B4-7442-4021-9F1E-8BC3C363C892}" type="datetimeFigureOut">
              <a:rPr lang="en-US" noProof="0" smtClean="0"/>
              <a:t>2/15/2025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DE012-9E2E-4477-8B5C-4E7D4E9BCBA6}" type="slidenum">
              <a:rPr lang="en-US" noProof="0" smtClean="0"/>
              <a:t>‹#›</a:t>
            </a:fld>
            <a:endParaRPr lang="en-US" noProof="0" dirty="0"/>
          </a:p>
        </p:txBody>
      </p:sp>
    </p:spTree>
    <p:extLst>
      <p:ext uri="{BB962C8B-B14F-4D97-AF65-F5344CB8AC3E}">
        <p14:creationId xmlns:p14="http://schemas.microsoft.com/office/powerpoint/2010/main" val="73938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DE012-9E2E-4477-8B5C-4E7D4E9BCBA6}" type="slidenum">
              <a:rPr lang="en-US" smtClean="0"/>
              <a:t>1</a:t>
            </a:fld>
            <a:endParaRPr lang="en-US"/>
          </a:p>
        </p:txBody>
      </p:sp>
    </p:spTree>
    <p:extLst>
      <p:ext uri="{BB962C8B-B14F-4D97-AF65-F5344CB8AC3E}">
        <p14:creationId xmlns:p14="http://schemas.microsoft.com/office/powerpoint/2010/main" val="149819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DE012-9E2E-4477-8B5C-4E7D4E9BCBA6}" type="slidenum">
              <a:rPr lang="en-US" noProof="0" smtClean="0"/>
              <a:t>2</a:t>
            </a:fld>
            <a:endParaRPr lang="en-US" noProof="0"/>
          </a:p>
        </p:txBody>
      </p:sp>
    </p:spTree>
    <p:extLst>
      <p:ext uri="{BB962C8B-B14F-4D97-AF65-F5344CB8AC3E}">
        <p14:creationId xmlns:p14="http://schemas.microsoft.com/office/powerpoint/2010/main" val="203243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8029-33F3-9414-AD10-00871D91AA5D}"/>
              </a:ext>
            </a:extLst>
          </p:cNvPr>
          <p:cNvSpPr>
            <a:spLocks noGrp="1"/>
          </p:cNvSpPr>
          <p:nvPr>
            <p:ph type="ctrTitle"/>
          </p:nvPr>
        </p:nvSpPr>
        <p:spPr>
          <a:xfrm>
            <a:off x="2267712" y="1408176"/>
            <a:ext cx="6400800" cy="2387600"/>
          </a:xfrm>
        </p:spPr>
        <p:txBody>
          <a:bodyPr anchor="t">
            <a:normAutofit/>
          </a:bodyPr>
          <a:lstStyle>
            <a:lvl1pPr algn="l">
              <a:lnSpc>
                <a:spcPct val="80000"/>
              </a:lnSpc>
              <a:defRPr sz="7200" cap="all" baseline="0">
                <a:solidFill>
                  <a:schemeClr val="bg1"/>
                </a:solidFill>
              </a:defRPr>
            </a:lvl1pPr>
          </a:lstStyle>
          <a:p>
            <a:r>
              <a:rPr lang="en-US" dirty="0"/>
              <a:t>Click to edit Master title style</a:t>
            </a:r>
            <a:endParaRPr lang="en-PK" dirty="0"/>
          </a:p>
        </p:txBody>
      </p:sp>
      <p:sp>
        <p:nvSpPr>
          <p:cNvPr id="3" name="Subtitle 2">
            <a:extLst>
              <a:ext uri="{FF2B5EF4-FFF2-40B4-BE49-F238E27FC236}">
                <a16:creationId xmlns:a16="http://schemas.microsoft.com/office/drawing/2014/main" id="{4F32B008-64B6-378D-9C5D-DCC8DFEBC69E}"/>
              </a:ext>
            </a:extLst>
          </p:cNvPr>
          <p:cNvSpPr>
            <a:spLocks noGrp="1"/>
          </p:cNvSpPr>
          <p:nvPr>
            <p:ph type="subTitle" idx="1"/>
          </p:nvPr>
        </p:nvSpPr>
        <p:spPr>
          <a:xfrm>
            <a:off x="3867912" y="5047488"/>
            <a:ext cx="5486400" cy="384048"/>
          </a:xfrm>
        </p:spPr>
        <p:txBody>
          <a:bodyPr/>
          <a:lstStyle>
            <a:lvl1pPr marL="0" indent="0" algn="l">
              <a:lnSpc>
                <a:spcPct val="80000"/>
              </a:lnSpc>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grpSp>
        <p:nvGrpSpPr>
          <p:cNvPr id="7" name="Group 6">
            <a:extLst>
              <a:ext uri="{FF2B5EF4-FFF2-40B4-BE49-F238E27FC236}">
                <a16:creationId xmlns:a16="http://schemas.microsoft.com/office/drawing/2014/main" id="{15444BA9-47A2-8EBA-F11F-AF833CBC1FB6}"/>
              </a:ext>
            </a:extLst>
          </p:cNvPr>
          <p:cNvGrpSpPr/>
          <p:nvPr userDrawn="1"/>
        </p:nvGrpSpPr>
        <p:grpSpPr>
          <a:xfrm>
            <a:off x="3979533" y="5801746"/>
            <a:ext cx="8221703" cy="0"/>
            <a:chOff x="3733800" y="5539861"/>
            <a:chExt cx="8221703" cy="0"/>
          </a:xfrm>
        </p:grpSpPr>
        <p:cxnSp>
          <p:nvCxnSpPr>
            <p:cNvPr id="8" name="Straight Connector 7">
              <a:extLst>
                <a:ext uri="{FF2B5EF4-FFF2-40B4-BE49-F238E27FC236}">
                  <a16:creationId xmlns:a16="http://schemas.microsoft.com/office/drawing/2014/main" id="{F7C7E957-5A54-C6BB-DBCA-B0A579E99122}"/>
                </a:ext>
              </a:extLst>
            </p:cNvPr>
            <p:cNvCxnSpPr>
              <a:cxnSpLocks/>
            </p:cNvCxnSpPr>
            <p:nvPr/>
          </p:nvCxnSpPr>
          <p:spPr>
            <a:xfrm>
              <a:off x="3733800" y="5539861"/>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75792F5-3B57-83E5-2E85-1B67A64BF570}"/>
                </a:ext>
              </a:extLst>
            </p:cNvPr>
            <p:cNvCxnSpPr>
              <a:cxnSpLocks/>
            </p:cNvCxnSpPr>
            <p:nvPr/>
          </p:nvCxnSpPr>
          <p:spPr>
            <a:xfrm>
              <a:off x="9783803" y="5539861"/>
              <a:ext cx="21717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063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ACF6E0F-D722-BAD9-C6AD-9A11DAE47EC0}"/>
              </a:ext>
            </a:extLst>
          </p:cNvPr>
          <p:cNvSpPr>
            <a:spLocks noGrp="1"/>
          </p:cNvSpPr>
          <p:nvPr>
            <p:ph type="ftr" sz="quarter" idx="11"/>
          </p:nvPr>
        </p:nvSpPr>
        <p:spPr/>
        <p:txBody>
          <a:bodyPr/>
          <a:lstStyle/>
          <a:p>
            <a:r>
              <a:rPr lang="en-US" noProof="0"/>
              <a:t>Presentation title</a:t>
            </a:r>
          </a:p>
        </p:txBody>
      </p:sp>
      <p:sp>
        <p:nvSpPr>
          <p:cNvPr id="7" name="Slide Number Placeholder 6">
            <a:extLst>
              <a:ext uri="{FF2B5EF4-FFF2-40B4-BE49-F238E27FC236}">
                <a16:creationId xmlns:a16="http://schemas.microsoft.com/office/drawing/2014/main" id="{61160B7A-B490-F67E-2740-38CA3A98769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
        <p:nvSpPr>
          <p:cNvPr id="8" name="Title 1">
            <a:extLst>
              <a:ext uri="{FF2B5EF4-FFF2-40B4-BE49-F238E27FC236}">
                <a16:creationId xmlns:a16="http://schemas.microsoft.com/office/drawing/2014/main" id="{814A6C9A-83F0-5E94-8A5B-89CB08282C38}"/>
              </a:ext>
            </a:extLst>
          </p:cNvPr>
          <p:cNvSpPr>
            <a:spLocks noGrp="1"/>
          </p:cNvSpPr>
          <p:nvPr>
            <p:ph type="title"/>
          </p:nvPr>
        </p:nvSpPr>
        <p:spPr>
          <a:xfrm>
            <a:off x="2295144" y="1463040"/>
            <a:ext cx="7498080" cy="704088"/>
          </a:xfrm>
        </p:spPr>
        <p:txBody>
          <a:bodyPr/>
          <a:lstStyle>
            <a:lvl1pPr>
              <a:defRPr sz="5000"/>
            </a:lvl1pPr>
          </a:lstStyle>
          <a:p>
            <a:r>
              <a:rPr lang="en-US" noProof="0"/>
              <a:t>Click to edit Master title style</a:t>
            </a:r>
          </a:p>
        </p:txBody>
      </p:sp>
      <p:grpSp>
        <p:nvGrpSpPr>
          <p:cNvPr id="9" name="Group 8">
            <a:extLst>
              <a:ext uri="{FF2B5EF4-FFF2-40B4-BE49-F238E27FC236}">
                <a16:creationId xmlns:a16="http://schemas.microsoft.com/office/drawing/2014/main" id="{52784B99-8374-AA22-4161-578F9BF77E2B}"/>
              </a:ext>
            </a:extLst>
          </p:cNvPr>
          <p:cNvGrpSpPr/>
          <p:nvPr userDrawn="1"/>
        </p:nvGrpSpPr>
        <p:grpSpPr>
          <a:xfrm>
            <a:off x="2400300" y="2535841"/>
            <a:ext cx="9801127" cy="821"/>
            <a:chOff x="2286319" y="5546299"/>
            <a:chExt cx="9801127" cy="903"/>
          </a:xfrm>
        </p:grpSpPr>
        <p:cxnSp>
          <p:nvCxnSpPr>
            <p:cNvPr id="10" name="Straight Connector 9">
              <a:extLst>
                <a:ext uri="{FF2B5EF4-FFF2-40B4-BE49-F238E27FC236}">
                  <a16:creationId xmlns:a16="http://schemas.microsoft.com/office/drawing/2014/main" id="{F0F45B19-145D-7398-7A64-A88B28251AAD}"/>
                </a:ext>
              </a:extLst>
            </p:cNvPr>
            <p:cNvCxnSpPr>
              <a:cxnSpLocks/>
            </p:cNvCxnSpPr>
            <p:nvPr/>
          </p:nvCxnSpPr>
          <p:spPr>
            <a:xfrm>
              <a:off x="2286319" y="5546299"/>
              <a:ext cx="7391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029EB3C-D7BA-1FCE-3158-8F1116C6F5BE}"/>
                </a:ext>
              </a:extLst>
            </p:cNvPr>
            <p:cNvCxnSpPr>
              <a:cxnSpLocks/>
            </p:cNvCxnSpPr>
            <p:nvPr/>
          </p:nvCxnSpPr>
          <p:spPr>
            <a:xfrm>
              <a:off x="9676016" y="5547202"/>
              <a:ext cx="24114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2" name="Text Placeholder 10">
            <a:extLst>
              <a:ext uri="{FF2B5EF4-FFF2-40B4-BE49-F238E27FC236}">
                <a16:creationId xmlns:a16="http://schemas.microsoft.com/office/drawing/2014/main" id="{F8F78388-68BC-0124-C243-36D5B5DC78E6}"/>
              </a:ext>
            </a:extLst>
          </p:cNvPr>
          <p:cNvSpPr>
            <a:spLocks noGrp="1"/>
          </p:cNvSpPr>
          <p:nvPr>
            <p:ph type="body" sz="quarter" idx="13"/>
          </p:nvPr>
        </p:nvSpPr>
        <p:spPr>
          <a:xfrm>
            <a:off x="2322576" y="2971800"/>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3" name="Text Placeholder 10">
            <a:extLst>
              <a:ext uri="{FF2B5EF4-FFF2-40B4-BE49-F238E27FC236}">
                <a16:creationId xmlns:a16="http://schemas.microsoft.com/office/drawing/2014/main" id="{D7FBEF6F-7749-849E-36C5-CC056F30711F}"/>
              </a:ext>
            </a:extLst>
          </p:cNvPr>
          <p:cNvSpPr>
            <a:spLocks noGrp="1"/>
          </p:cNvSpPr>
          <p:nvPr>
            <p:ph type="body" sz="quarter" idx="14"/>
          </p:nvPr>
        </p:nvSpPr>
        <p:spPr>
          <a:xfrm>
            <a:off x="2322576" y="4443984"/>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8A350182-DD59-73E2-C20A-4B5FE6715444}"/>
              </a:ext>
            </a:extLst>
          </p:cNvPr>
          <p:cNvSpPr>
            <a:spLocks noGrp="1"/>
          </p:cNvSpPr>
          <p:nvPr>
            <p:ph type="body" sz="quarter" idx="15"/>
          </p:nvPr>
        </p:nvSpPr>
        <p:spPr>
          <a:xfrm>
            <a:off x="2020824" y="3401568"/>
            <a:ext cx="8379220" cy="975260"/>
          </a:xfrm>
        </p:spPr>
        <p:txBody>
          <a:bodyPr numCol="2"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3">
            <a:extLst>
              <a:ext uri="{FF2B5EF4-FFF2-40B4-BE49-F238E27FC236}">
                <a16:creationId xmlns:a16="http://schemas.microsoft.com/office/drawing/2014/main" id="{5E14A588-A920-9AE0-A268-A008EAF6FCBA}"/>
              </a:ext>
            </a:extLst>
          </p:cNvPr>
          <p:cNvSpPr>
            <a:spLocks noGrp="1"/>
          </p:cNvSpPr>
          <p:nvPr>
            <p:ph type="body" sz="quarter" idx="16"/>
          </p:nvPr>
        </p:nvSpPr>
        <p:spPr>
          <a:xfrm>
            <a:off x="2020824" y="4901184"/>
            <a:ext cx="8379220" cy="975260"/>
          </a:xfrm>
        </p:spPr>
        <p:txBody>
          <a:bodyPr numCol="2"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178902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ACF6E0F-D722-BAD9-C6AD-9A11DAE47EC0}"/>
              </a:ext>
            </a:extLst>
          </p:cNvPr>
          <p:cNvSpPr>
            <a:spLocks noGrp="1"/>
          </p:cNvSpPr>
          <p:nvPr>
            <p:ph type="ftr" sz="quarter" idx="11"/>
          </p:nvPr>
        </p:nvSpPr>
        <p:spPr/>
        <p:txBody>
          <a:bodyPr/>
          <a:lstStyle/>
          <a:p>
            <a:r>
              <a:rPr lang="en-US" dirty="0"/>
              <a:t>Presentation title</a:t>
            </a:r>
            <a:endParaRPr lang="en-PK"/>
          </a:p>
        </p:txBody>
      </p:sp>
      <p:sp>
        <p:nvSpPr>
          <p:cNvPr id="7" name="Slide Number Placeholder 6">
            <a:extLst>
              <a:ext uri="{FF2B5EF4-FFF2-40B4-BE49-F238E27FC236}">
                <a16:creationId xmlns:a16="http://schemas.microsoft.com/office/drawing/2014/main" id="{61160B7A-B490-F67E-2740-38CA3A98769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
        <p:nvSpPr>
          <p:cNvPr id="8" name="Title 1">
            <a:extLst>
              <a:ext uri="{FF2B5EF4-FFF2-40B4-BE49-F238E27FC236}">
                <a16:creationId xmlns:a16="http://schemas.microsoft.com/office/drawing/2014/main" id="{814A6C9A-83F0-5E94-8A5B-89CB08282C38}"/>
              </a:ext>
            </a:extLst>
          </p:cNvPr>
          <p:cNvSpPr>
            <a:spLocks noGrp="1"/>
          </p:cNvSpPr>
          <p:nvPr>
            <p:ph type="title"/>
          </p:nvPr>
        </p:nvSpPr>
        <p:spPr>
          <a:xfrm>
            <a:off x="603504" y="1463040"/>
            <a:ext cx="10871708" cy="704088"/>
          </a:xfrm>
        </p:spPr>
        <p:txBody>
          <a:bodyPr/>
          <a:lstStyle>
            <a:lvl1pPr>
              <a:defRPr sz="5000"/>
            </a:lvl1pPr>
          </a:lstStyle>
          <a:p>
            <a:r>
              <a:rPr lang="en-US" dirty="0"/>
              <a:t>Click to edit Master title style</a:t>
            </a:r>
            <a:endParaRPr lang="en-PK" dirty="0"/>
          </a:p>
        </p:txBody>
      </p:sp>
      <p:sp>
        <p:nvSpPr>
          <p:cNvPr id="12" name="Text Placeholder 10">
            <a:extLst>
              <a:ext uri="{FF2B5EF4-FFF2-40B4-BE49-F238E27FC236}">
                <a16:creationId xmlns:a16="http://schemas.microsoft.com/office/drawing/2014/main" id="{F8F78388-68BC-0124-C243-36D5B5DC78E6}"/>
              </a:ext>
            </a:extLst>
          </p:cNvPr>
          <p:cNvSpPr>
            <a:spLocks noGrp="1"/>
          </p:cNvSpPr>
          <p:nvPr>
            <p:ph type="body" sz="quarter" idx="13"/>
          </p:nvPr>
        </p:nvSpPr>
        <p:spPr>
          <a:xfrm>
            <a:off x="649224" y="2980944"/>
            <a:ext cx="3282696" cy="1106424"/>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3" name="Text Placeholder 10">
            <a:extLst>
              <a:ext uri="{FF2B5EF4-FFF2-40B4-BE49-F238E27FC236}">
                <a16:creationId xmlns:a16="http://schemas.microsoft.com/office/drawing/2014/main" id="{D7FBEF6F-7749-849E-36C5-CC056F30711F}"/>
              </a:ext>
            </a:extLst>
          </p:cNvPr>
          <p:cNvSpPr>
            <a:spLocks noGrp="1"/>
          </p:cNvSpPr>
          <p:nvPr>
            <p:ph type="body" sz="quarter" idx="14"/>
          </p:nvPr>
        </p:nvSpPr>
        <p:spPr>
          <a:xfrm>
            <a:off x="4334256" y="2980944"/>
            <a:ext cx="3282696" cy="1106424"/>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8A350182-DD59-73E2-C20A-4B5FE6715444}"/>
              </a:ext>
            </a:extLst>
          </p:cNvPr>
          <p:cNvSpPr>
            <a:spLocks noGrp="1"/>
          </p:cNvSpPr>
          <p:nvPr>
            <p:ph type="body" sz="quarter" idx="15"/>
          </p:nvPr>
        </p:nvSpPr>
        <p:spPr>
          <a:xfrm>
            <a:off x="365760" y="4114800"/>
            <a:ext cx="3282696" cy="975260"/>
          </a:xfrm>
        </p:spPr>
        <p:txBody>
          <a:bodyPr numCol="1"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3">
            <a:extLst>
              <a:ext uri="{FF2B5EF4-FFF2-40B4-BE49-F238E27FC236}">
                <a16:creationId xmlns:a16="http://schemas.microsoft.com/office/drawing/2014/main" id="{5E14A588-A920-9AE0-A268-A008EAF6FCBA}"/>
              </a:ext>
            </a:extLst>
          </p:cNvPr>
          <p:cNvSpPr>
            <a:spLocks noGrp="1"/>
          </p:cNvSpPr>
          <p:nvPr>
            <p:ph type="body" sz="quarter" idx="16"/>
          </p:nvPr>
        </p:nvSpPr>
        <p:spPr>
          <a:xfrm>
            <a:off x="4005072" y="4114800"/>
            <a:ext cx="3282696" cy="975260"/>
          </a:xfrm>
        </p:spPr>
        <p:txBody>
          <a:bodyPr numCol="1"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16" name="Group 15">
            <a:extLst>
              <a:ext uri="{FF2B5EF4-FFF2-40B4-BE49-F238E27FC236}">
                <a16:creationId xmlns:a16="http://schemas.microsoft.com/office/drawing/2014/main" id="{B8221A12-8B19-605A-2244-2D732269C955}"/>
              </a:ext>
            </a:extLst>
          </p:cNvPr>
          <p:cNvGrpSpPr/>
          <p:nvPr userDrawn="1"/>
        </p:nvGrpSpPr>
        <p:grpSpPr>
          <a:xfrm>
            <a:off x="716788" y="2527173"/>
            <a:ext cx="10758424" cy="1564"/>
            <a:chOff x="2792270" y="5541172"/>
            <a:chExt cx="11391900" cy="158"/>
          </a:xfrm>
        </p:grpSpPr>
        <p:cxnSp>
          <p:nvCxnSpPr>
            <p:cNvPr id="17" name="Straight Connector 16">
              <a:extLst>
                <a:ext uri="{FF2B5EF4-FFF2-40B4-BE49-F238E27FC236}">
                  <a16:creationId xmlns:a16="http://schemas.microsoft.com/office/drawing/2014/main" id="{A86C500B-5A93-298F-7CEF-ED445452E460}"/>
                </a:ext>
              </a:extLst>
            </p:cNvPr>
            <p:cNvCxnSpPr>
              <a:cxnSpLocks/>
            </p:cNvCxnSpPr>
            <p:nvPr/>
          </p:nvCxnSpPr>
          <p:spPr>
            <a:xfrm>
              <a:off x="2792270" y="5541172"/>
              <a:ext cx="676046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A559BC-EF4A-29D4-CF56-6425516A5D91}"/>
                </a:ext>
              </a:extLst>
            </p:cNvPr>
            <p:cNvCxnSpPr>
              <a:cxnSpLocks/>
            </p:cNvCxnSpPr>
            <p:nvPr/>
          </p:nvCxnSpPr>
          <p:spPr>
            <a:xfrm>
              <a:off x="9552734" y="5541330"/>
              <a:ext cx="4631436"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 name="Text Placeholder 10">
            <a:extLst>
              <a:ext uri="{FF2B5EF4-FFF2-40B4-BE49-F238E27FC236}">
                <a16:creationId xmlns:a16="http://schemas.microsoft.com/office/drawing/2014/main" id="{D2D34186-8505-57AE-F518-0C83BF1C06C9}"/>
              </a:ext>
            </a:extLst>
          </p:cNvPr>
          <p:cNvSpPr>
            <a:spLocks noGrp="1"/>
          </p:cNvSpPr>
          <p:nvPr>
            <p:ph type="body" sz="quarter" idx="17"/>
          </p:nvPr>
        </p:nvSpPr>
        <p:spPr>
          <a:xfrm>
            <a:off x="8266176" y="2980944"/>
            <a:ext cx="3282696" cy="1106424"/>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0" name="Text Placeholder 13">
            <a:extLst>
              <a:ext uri="{FF2B5EF4-FFF2-40B4-BE49-F238E27FC236}">
                <a16:creationId xmlns:a16="http://schemas.microsoft.com/office/drawing/2014/main" id="{ABE767DA-9D93-94AD-D34D-2B8A51A76645}"/>
              </a:ext>
            </a:extLst>
          </p:cNvPr>
          <p:cNvSpPr>
            <a:spLocks noGrp="1"/>
          </p:cNvSpPr>
          <p:nvPr>
            <p:ph type="body" sz="quarter" idx="18"/>
          </p:nvPr>
        </p:nvSpPr>
        <p:spPr>
          <a:xfrm>
            <a:off x="7973568" y="4114800"/>
            <a:ext cx="3282696" cy="975260"/>
          </a:xfrm>
        </p:spPr>
        <p:txBody>
          <a:bodyPr numCol="1"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81475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E86B75-C16C-C033-D27D-FF84EFB71131}"/>
              </a:ext>
            </a:extLst>
          </p:cNvPr>
          <p:cNvSpPr/>
          <p:nvPr userDrawn="1"/>
        </p:nvSpPr>
        <p:spPr>
          <a:xfrm>
            <a:off x="0" y="0"/>
            <a:ext cx="100203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31443F-EAC2-06D1-A3D1-D73510EAF2A3}"/>
              </a:ext>
            </a:extLst>
          </p:cNvPr>
          <p:cNvSpPr>
            <a:spLocks noGrp="1"/>
          </p:cNvSpPr>
          <p:nvPr>
            <p:ph type="title"/>
          </p:nvPr>
        </p:nvSpPr>
        <p:spPr>
          <a:xfrm>
            <a:off x="2313432" y="1426464"/>
            <a:ext cx="6675120" cy="1702816"/>
          </a:xfrm>
        </p:spPr>
        <p:txBody>
          <a:bodyPr anchor="t"/>
          <a:lstStyle>
            <a:lvl1pPr>
              <a:lnSpc>
                <a:spcPct val="80000"/>
              </a:lnSpc>
              <a:defRPr sz="7200" cap="all" baseline="0">
                <a:solidFill>
                  <a:schemeClr val="bg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D80535FC-1B0E-C4EB-FE55-190522219FEA}"/>
              </a:ext>
            </a:extLst>
          </p:cNvPr>
          <p:cNvGrpSpPr/>
          <p:nvPr userDrawn="1"/>
        </p:nvGrpSpPr>
        <p:grpSpPr>
          <a:xfrm>
            <a:off x="3979533" y="5799270"/>
            <a:ext cx="8212467" cy="0"/>
            <a:chOff x="3733800" y="5537385"/>
            <a:chExt cx="8212467" cy="0"/>
          </a:xfrm>
        </p:grpSpPr>
        <p:cxnSp>
          <p:nvCxnSpPr>
            <p:cNvPr id="8" name="Straight Connector 7">
              <a:extLst>
                <a:ext uri="{FF2B5EF4-FFF2-40B4-BE49-F238E27FC236}">
                  <a16:creationId xmlns:a16="http://schemas.microsoft.com/office/drawing/2014/main" id="{9CA6B206-18E0-06D2-958F-E859A1428A57}"/>
                </a:ext>
              </a:extLst>
            </p:cNvPr>
            <p:cNvCxnSpPr>
              <a:cxnSpLocks/>
            </p:cNvCxnSpPr>
            <p:nvPr/>
          </p:nvCxnSpPr>
          <p:spPr>
            <a:xfrm>
              <a:off x="3733800" y="5537385"/>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47EEA7-F856-F6C0-18DD-5D37FD51D45B}"/>
                </a:ext>
              </a:extLst>
            </p:cNvPr>
            <p:cNvCxnSpPr>
              <a:cxnSpLocks/>
            </p:cNvCxnSpPr>
            <p:nvPr/>
          </p:nvCxnSpPr>
          <p:spPr>
            <a:xfrm>
              <a:off x="9774567" y="5537385"/>
              <a:ext cx="21717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Text Placeholder 10">
            <a:extLst>
              <a:ext uri="{FF2B5EF4-FFF2-40B4-BE49-F238E27FC236}">
                <a16:creationId xmlns:a16="http://schemas.microsoft.com/office/drawing/2014/main" id="{A9C909AE-4D54-F197-103E-29E9C2597F56}"/>
              </a:ext>
            </a:extLst>
          </p:cNvPr>
          <p:cNvSpPr>
            <a:spLocks noGrp="1"/>
          </p:cNvSpPr>
          <p:nvPr>
            <p:ph type="body" sz="quarter" idx="10"/>
          </p:nvPr>
        </p:nvSpPr>
        <p:spPr>
          <a:xfrm>
            <a:off x="3877056" y="3383280"/>
            <a:ext cx="4754880" cy="2057400"/>
          </a:xfrm>
        </p:spPr>
        <p:txBody>
          <a:bodyPr/>
          <a:lstStyle>
            <a:lvl1pPr marL="0" indent="0">
              <a:lnSpc>
                <a:spcPct val="150000"/>
              </a:lnSpc>
              <a:spcBef>
                <a:spcPts val="0"/>
              </a:spcBef>
              <a:buNone/>
              <a:defRPr sz="2200" b="1">
                <a:solidFill>
                  <a:schemeClr val="bg1"/>
                </a:solidFill>
              </a:defRPr>
            </a:lvl1pPr>
            <a:lvl2pPr marL="0" indent="0">
              <a:lnSpc>
                <a:spcPct val="150000"/>
              </a:lnSpc>
              <a:spcBef>
                <a:spcPts val="0"/>
              </a:spcBef>
              <a:buNone/>
              <a:defRPr sz="2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25968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C28C00-D101-DFF8-7E0A-1AEBF0DBE72B}"/>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D74C5F1F-F8B7-6C5F-6A7F-5F8F6128A1C8}"/>
              </a:ext>
            </a:extLst>
          </p:cNvPr>
          <p:cNvSpPr>
            <a:spLocks noGrp="1"/>
          </p:cNvSpPr>
          <p:nvPr>
            <p:ph type="ftr" sz="quarter" idx="11"/>
          </p:nvPr>
        </p:nvSpPr>
        <p:spPr/>
        <p:txBody>
          <a:bodyPr/>
          <a:lstStyle/>
          <a:p>
            <a:r>
              <a:rPr lang="en-US" dirty="0"/>
              <a:t>Presentation title</a:t>
            </a:r>
            <a:endParaRPr lang="en-PK"/>
          </a:p>
        </p:txBody>
      </p:sp>
      <p:sp>
        <p:nvSpPr>
          <p:cNvPr id="5" name="Slide Number Placeholder 4">
            <a:extLst>
              <a:ext uri="{FF2B5EF4-FFF2-40B4-BE49-F238E27FC236}">
                <a16:creationId xmlns:a16="http://schemas.microsoft.com/office/drawing/2014/main" id="{EFD9287E-E726-E0E6-2871-FE77159B5E0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
        <p:nvSpPr>
          <p:cNvPr id="6" name="Title 5">
            <a:extLst>
              <a:ext uri="{FF2B5EF4-FFF2-40B4-BE49-F238E27FC236}">
                <a16:creationId xmlns:a16="http://schemas.microsoft.com/office/drawing/2014/main" id="{160592E8-155C-36FA-DA0A-52B23CE8AF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76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64B432-06C2-E932-E96F-67CECC2E9658}"/>
              </a:ext>
            </a:extLst>
          </p:cNvPr>
          <p:cNvSpPr>
            <a:spLocks noGrp="1"/>
          </p:cNvSpPr>
          <p:nvPr>
            <p:ph type="dt" sz="half" idx="10"/>
          </p:nvPr>
        </p:nvSpPr>
        <p:spPr/>
        <p:txBody>
          <a:bodyPr/>
          <a:lstStyle/>
          <a:p>
            <a:endParaRPr lang="en-US" noProof="0" dirty="0"/>
          </a:p>
        </p:txBody>
      </p:sp>
      <p:sp>
        <p:nvSpPr>
          <p:cNvPr id="3" name="Footer Placeholder 2">
            <a:extLst>
              <a:ext uri="{FF2B5EF4-FFF2-40B4-BE49-F238E27FC236}">
                <a16:creationId xmlns:a16="http://schemas.microsoft.com/office/drawing/2014/main" id="{7F1F3471-B7F6-01DB-D712-136C1626DFAE}"/>
              </a:ext>
            </a:extLst>
          </p:cNvPr>
          <p:cNvSpPr>
            <a:spLocks noGrp="1"/>
          </p:cNvSpPr>
          <p:nvPr>
            <p:ph type="ftr" sz="quarter" idx="11"/>
          </p:nvPr>
        </p:nvSpPr>
        <p:spPr/>
        <p:txBody>
          <a:bodyPr/>
          <a:lstStyle/>
          <a:p>
            <a:r>
              <a:rPr lang="en-US" dirty="0"/>
              <a:t>Presentation title</a:t>
            </a:r>
            <a:endParaRPr lang="en-PK"/>
          </a:p>
        </p:txBody>
      </p:sp>
      <p:sp>
        <p:nvSpPr>
          <p:cNvPr id="4" name="Slide Number Placeholder 3">
            <a:extLst>
              <a:ext uri="{FF2B5EF4-FFF2-40B4-BE49-F238E27FC236}">
                <a16:creationId xmlns:a16="http://schemas.microsoft.com/office/drawing/2014/main" id="{32C05956-4CA5-988F-7C93-317A88D1202C}"/>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Tree>
    <p:extLst>
      <p:ext uri="{BB962C8B-B14F-4D97-AF65-F5344CB8AC3E}">
        <p14:creationId xmlns:p14="http://schemas.microsoft.com/office/powerpoint/2010/main" val="1856146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670E-478C-D301-FCE5-E83002469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283B16CD-30BD-156F-11B4-9CF89A064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0E3C54B0-9878-1911-8DE9-EC464D202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493B1-79A4-1FA9-B462-853856DE870E}"/>
              </a:ext>
            </a:extLst>
          </p:cNvPr>
          <p:cNvSpPr>
            <a:spLocks noGrp="1"/>
          </p:cNvSpPr>
          <p:nvPr>
            <p:ph type="dt" sz="half" idx="10"/>
          </p:nvPr>
        </p:nvSpPr>
        <p:spPr/>
        <p:txBody>
          <a:bodyPr/>
          <a:lstStyle/>
          <a:p>
            <a:endParaRPr lang="en-US" noProof="0" dirty="0"/>
          </a:p>
        </p:txBody>
      </p:sp>
      <p:sp>
        <p:nvSpPr>
          <p:cNvPr id="6" name="Footer Placeholder 5">
            <a:extLst>
              <a:ext uri="{FF2B5EF4-FFF2-40B4-BE49-F238E27FC236}">
                <a16:creationId xmlns:a16="http://schemas.microsoft.com/office/drawing/2014/main" id="{A697EEE8-8F1E-8F14-E2ED-333A1FF24725}"/>
              </a:ext>
            </a:extLst>
          </p:cNvPr>
          <p:cNvSpPr>
            <a:spLocks noGrp="1"/>
          </p:cNvSpPr>
          <p:nvPr>
            <p:ph type="ftr" sz="quarter" idx="11"/>
          </p:nvPr>
        </p:nvSpPr>
        <p:spPr/>
        <p:txBody>
          <a:bodyPr/>
          <a:lstStyle/>
          <a:p>
            <a:r>
              <a:rPr lang="en-US" dirty="0"/>
              <a:t>Presentation title</a:t>
            </a:r>
            <a:endParaRPr lang="en-PK"/>
          </a:p>
        </p:txBody>
      </p:sp>
      <p:sp>
        <p:nvSpPr>
          <p:cNvPr id="7" name="Slide Number Placeholder 6">
            <a:extLst>
              <a:ext uri="{FF2B5EF4-FFF2-40B4-BE49-F238E27FC236}">
                <a16:creationId xmlns:a16="http://schemas.microsoft.com/office/drawing/2014/main" id="{B9DFABEB-B6B7-2591-AE85-265A3F873192}"/>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Tree>
    <p:extLst>
      <p:ext uri="{BB962C8B-B14F-4D97-AF65-F5344CB8AC3E}">
        <p14:creationId xmlns:p14="http://schemas.microsoft.com/office/powerpoint/2010/main" val="2062309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52A6A-C17E-2616-3199-C8D78E7EE7E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Picture Placeholder 2">
            <a:extLst>
              <a:ext uri="{FF2B5EF4-FFF2-40B4-BE49-F238E27FC236}">
                <a16:creationId xmlns:a16="http://schemas.microsoft.com/office/drawing/2014/main" id="{37705714-E101-08DD-6A13-D561A3EC2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a:p>
        </p:txBody>
      </p:sp>
      <p:sp>
        <p:nvSpPr>
          <p:cNvPr id="4" name="Text Placeholder 3">
            <a:extLst>
              <a:ext uri="{FF2B5EF4-FFF2-40B4-BE49-F238E27FC236}">
                <a16:creationId xmlns:a16="http://schemas.microsoft.com/office/drawing/2014/main" id="{B16ECB26-D659-5BC3-C669-1B45225D2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D4464F27-6C3B-1E36-B1DC-ECB72DCF22AC}"/>
              </a:ext>
            </a:extLst>
          </p:cNvPr>
          <p:cNvSpPr>
            <a:spLocks noGrp="1"/>
          </p:cNvSpPr>
          <p:nvPr>
            <p:ph type="dt" sz="half" idx="10"/>
          </p:nvPr>
        </p:nvSpPr>
        <p:spPr/>
        <p:txBody>
          <a:bodyPr/>
          <a:lstStyle/>
          <a:p>
            <a:endParaRPr lang="en-US" noProof="0"/>
          </a:p>
        </p:txBody>
      </p:sp>
      <p:sp>
        <p:nvSpPr>
          <p:cNvPr id="6" name="Footer Placeholder 5">
            <a:extLst>
              <a:ext uri="{FF2B5EF4-FFF2-40B4-BE49-F238E27FC236}">
                <a16:creationId xmlns:a16="http://schemas.microsoft.com/office/drawing/2014/main" id="{1BC595AB-D292-D355-47CD-748C160B1BD3}"/>
              </a:ext>
            </a:extLst>
          </p:cNvPr>
          <p:cNvSpPr>
            <a:spLocks noGrp="1"/>
          </p:cNvSpPr>
          <p:nvPr>
            <p:ph type="ftr" sz="quarter" idx="11"/>
          </p:nvPr>
        </p:nvSpPr>
        <p:spPr/>
        <p:txBody>
          <a:bodyPr/>
          <a:lstStyle/>
          <a:p>
            <a:r>
              <a:rPr lang="en-US" noProof="0"/>
              <a:t>Presentation title</a:t>
            </a:r>
          </a:p>
        </p:txBody>
      </p:sp>
      <p:sp>
        <p:nvSpPr>
          <p:cNvPr id="7" name="Slide Number Placeholder 6">
            <a:extLst>
              <a:ext uri="{FF2B5EF4-FFF2-40B4-BE49-F238E27FC236}">
                <a16:creationId xmlns:a16="http://schemas.microsoft.com/office/drawing/2014/main" id="{CC1CEE5F-F44A-DD2C-EEC3-D4C76B69D15D}"/>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Tree>
    <p:extLst>
      <p:ext uri="{BB962C8B-B14F-4D97-AF65-F5344CB8AC3E}">
        <p14:creationId xmlns:p14="http://schemas.microsoft.com/office/powerpoint/2010/main" val="75293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3BBE-23DC-E951-32B6-0E91B8089184}"/>
              </a:ext>
            </a:extLst>
          </p:cNvPr>
          <p:cNvSpPr>
            <a:spLocks noGrp="1"/>
          </p:cNvSpPr>
          <p:nvPr>
            <p:ph type="title"/>
          </p:nvPr>
        </p:nvSpPr>
        <p:spPr>
          <a:xfrm>
            <a:off x="2295144" y="1463040"/>
            <a:ext cx="7498080" cy="704088"/>
          </a:xfrm>
        </p:spPr>
        <p:txBody>
          <a:bodyPr/>
          <a:lstStyle>
            <a:lvl1pPr>
              <a:defRPr sz="5000"/>
            </a:lvl1pPr>
          </a:lstStyle>
          <a:p>
            <a:r>
              <a:rPr lang="en-US" dirty="0"/>
              <a:t>Click to edit Master title style</a:t>
            </a:r>
            <a:endParaRPr lang="en-PK" dirty="0"/>
          </a:p>
        </p:txBody>
      </p:sp>
      <p:sp>
        <p:nvSpPr>
          <p:cNvPr id="3" name="Content Placeholder 2">
            <a:extLst>
              <a:ext uri="{FF2B5EF4-FFF2-40B4-BE49-F238E27FC236}">
                <a16:creationId xmlns:a16="http://schemas.microsoft.com/office/drawing/2014/main" id="{4110836A-7452-872A-28D0-081C1338DC63}"/>
              </a:ext>
            </a:extLst>
          </p:cNvPr>
          <p:cNvSpPr>
            <a:spLocks noGrp="1"/>
          </p:cNvSpPr>
          <p:nvPr>
            <p:ph idx="1"/>
          </p:nvPr>
        </p:nvSpPr>
        <p:spPr>
          <a:xfrm>
            <a:off x="2322576" y="2953512"/>
            <a:ext cx="7470648" cy="3296563"/>
          </a:xfrm>
        </p:spPr>
        <p:txBody>
          <a:bodyPr/>
          <a:lstStyle>
            <a:lvl1pPr marL="0" indent="0">
              <a:lnSpc>
                <a:spcPct val="100000"/>
              </a:lnSpc>
              <a:spcBef>
                <a:spcPts val="0"/>
              </a:spcBef>
              <a:spcAft>
                <a:spcPts val="1500"/>
              </a:spcAft>
              <a:buNone/>
              <a:defRPr sz="2200" b="1"/>
            </a:lvl1pPr>
            <a:lvl2pPr marL="0" indent="0">
              <a:lnSpc>
                <a:spcPct val="100000"/>
              </a:lnSpc>
              <a:spcBef>
                <a:spcPts val="0"/>
              </a:spcBef>
              <a:buNone/>
              <a:defRPr sz="1600" i="1"/>
            </a:lvl2pPr>
          </a:lstStyle>
          <a:p>
            <a:pPr lvl="0"/>
            <a:r>
              <a:rPr lang="en-US" dirty="0"/>
              <a:t>Click to edit Master text styles</a:t>
            </a:r>
          </a:p>
          <a:p>
            <a:pPr lvl="1"/>
            <a:r>
              <a:rPr lang="en-US" dirty="0"/>
              <a:t>Second level</a:t>
            </a:r>
          </a:p>
          <a:p>
            <a:pPr lvl="2"/>
            <a:endParaRPr lang="en-PK" dirty="0"/>
          </a:p>
        </p:txBody>
      </p:sp>
      <p:sp>
        <p:nvSpPr>
          <p:cNvPr id="5" name="Footer Placeholder 4">
            <a:extLst>
              <a:ext uri="{FF2B5EF4-FFF2-40B4-BE49-F238E27FC236}">
                <a16:creationId xmlns:a16="http://schemas.microsoft.com/office/drawing/2014/main" id="{35E39F35-2573-69E0-B17D-B4B0F85CE77B}"/>
              </a:ext>
            </a:extLst>
          </p:cNvPr>
          <p:cNvSpPr>
            <a:spLocks noGrp="1"/>
          </p:cNvSpPr>
          <p:nvPr>
            <p:ph type="ftr" sz="quarter" idx="11"/>
          </p:nvPr>
        </p:nvSpPr>
        <p:spPr/>
        <p:txBody>
          <a:bodyPr/>
          <a:lstStyle/>
          <a:p>
            <a:r>
              <a:rPr lang="en-US" dirty="0"/>
              <a:t>Presentation title</a:t>
            </a:r>
            <a:endParaRPr lang="en-PK"/>
          </a:p>
        </p:txBody>
      </p:sp>
      <p:sp>
        <p:nvSpPr>
          <p:cNvPr id="6" name="Slide Number Placeholder 5">
            <a:extLst>
              <a:ext uri="{FF2B5EF4-FFF2-40B4-BE49-F238E27FC236}">
                <a16:creationId xmlns:a16="http://schemas.microsoft.com/office/drawing/2014/main" id="{35B5CE41-241D-72CD-1C8F-006A477B530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grpSp>
        <p:nvGrpSpPr>
          <p:cNvPr id="7" name="Group 6">
            <a:extLst>
              <a:ext uri="{FF2B5EF4-FFF2-40B4-BE49-F238E27FC236}">
                <a16:creationId xmlns:a16="http://schemas.microsoft.com/office/drawing/2014/main" id="{52789DD7-8E5F-BCF6-7A1E-0AC33BD880AC}"/>
              </a:ext>
            </a:extLst>
          </p:cNvPr>
          <p:cNvGrpSpPr/>
          <p:nvPr userDrawn="1"/>
        </p:nvGrpSpPr>
        <p:grpSpPr>
          <a:xfrm>
            <a:off x="2400300" y="2535841"/>
            <a:ext cx="9801127" cy="821"/>
            <a:chOff x="2286319" y="5546299"/>
            <a:chExt cx="9801127" cy="903"/>
          </a:xfrm>
        </p:grpSpPr>
        <p:cxnSp>
          <p:nvCxnSpPr>
            <p:cNvPr id="8" name="Straight Connector 7">
              <a:extLst>
                <a:ext uri="{FF2B5EF4-FFF2-40B4-BE49-F238E27FC236}">
                  <a16:creationId xmlns:a16="http://schemas.microsoft.com/office/drawing/2014/main" id="{D610F86C-F479-AC03-216E-DD60112AC854}"/>
                </a:ext>
              </a:extLst>
            </p:cNvPr>
            <p:cNvCxnSpPr>
              <a:cxnSpLocks/>
            </p:cNvCxnSpPr>
            <p:nvPr/>
          </p:nvCxnSpPr>
          <p:spPr>
            <a:xfrm>
              <a:off x="2286319" y="5546299"/>
              <a:ext cx="7391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02E8F6-3623-48C2-4F02-9472E2977FB8}"/>
                </a:ext>
              </a:extLst>
            </p:cNvPr>
            <p:cNvCxnSpPr>
              <a:cxnSpLocks/>
            </p:cNvCxnSpPr>
            <p:nvPr/>
          </p:nvCxnSpPr>
          <p:spPr>
            <a:xfrm>
              <a:off x="9676016" y="5547202"/>
              <a:ext cx="24114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826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9D39-DAD0-D550-D3C7-42F702A78C3A}"/>
              </a:ext>
            </a:extLst>
          </p:cNvPr>
          <p:cNvSpPr>
            <a:spLocks noGrp="1"/>
          </p:cNvSpPr>
          <p:nvPr>
            <p:ph type="title"/>
          </p:nvPr>
        </p:nvSpPr>
        <p:spPr>
          <a:xfrm>
            <a:off x="4056992" y="1709738"/>
            <a:ext cx="7290458" cy="2852737"/>
          </a:xfrm>
        </p:spPr>
        <p:txBody>
          <a:bodyPr anchor="b"/>
          <a:lstStyle>
            <a:lvl1pPr>
              <a:defRPr sz="6000">
                <a:solidFill>
                  <a:schemeClr val="bg1"/>
                </a:solidFill>
              </a:defRPr>
            </a:lvl1pPr>
          </a:lstStyle>
          <a:p>
            <a:r>
              <a:rPr lang="en-US" dirty="0"/>
              <a:t>Click to edit Master title style</a:t>
            </a:r>
            <a:endParaRPr lang="en-PK" dirty="0"/>
          </a:p>
        </p:txBody>
      </p:sp>
      <p:sp>
        <p:nvSpPr>
          <p:cNvPr id="3" name="Text Placeholder 2">
            <a:extLst>
              <a:ext uri="{FF2B5EF4-FFF2-40B4-BE49-F238E27FC236}">
                <a16:creationId xmlns:a16="http://schemas.microsoft.com/office/drawing/2014/main" id="{8E054DFA-4C17-2AA0-0E19-8D452B73AA20}"/>
              </a:ext>
            </a:extLst>
          </p:cNvPr>
          <p:cNvSpPr>
            <a:spLocks noGrp="1"/>
          </p:cNvSpPr>
          <p:nvPr>
            <p:ph type="body" idx="1"/>
          </p:nvPr>
        </p:nvSpPr>
        <p:spPr>
          <a:xfrm>
            <a:off x="4056992" y="4589463"/>
            <a:ext cx="729045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oup 6">
            <a:extLst>
              <a:ext uri="{FF2B5EF4-FFF2-40B4-BE49-F238E27FC236}">
                <a16:creationId xmlns:a16="http://schemas.microsoft.com/office/drawing/2014/main" id="{AF8D5DED-A875-4BFE-015E-C29679EC468C}"/>
              </a:ext>
            </a:extLst>
          </p:cNvPr>
          <p:cNvGrpSpPr/>
          <p:nvPr userDrawn="1"/>
        </p:nvGrpSpPr>
        <p:grpSpPr>
          <a:xfrm>
            <a:off x="3979533" y="5801746"/>
            <a:ext cx="8221703" cy="0"/>
            <a:chOff x="3733800" y="5539861"/>
            <a:chExt cx="8221703" cy="0"/>
          </a:xfrm>
        </p:grpSpPr>
        <p:cxnSp>
          <p:nvCxnSpPr>
            <p:cNvPr id="8" name="Straight Connector 7">
              <a:extLst>
                <a:ext uri="{FF2B5EF4-FFF2-40B4-BE49-F238E27FC236}">
                  <a16:creationId xmlns:a16="http://schemas.microsoft.com/office/drawing/2014/main" id="{4ED54A14-B37E-AA5D-2F7D-4530DEF3C347}"/>
                </a:ext>
              </a:extLst>
            </p:cNvPr>
            <p:cNvCxnSpPr>
              <a:cxnSpLocks/>
            </p:cNvCxnSpPr>
            <p:nvPr/>
          </p:nvCxnSpPr>
          <p:spPr>
            <a:xfrm>
              <a:off x="3733800" y="5539861"/>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611F7DB-0F8D-8E5A-0137-AD5E5B20C351}"/>
                </a:ext>
              </a:extLst>
            </p:cNvPr>
            <p:cNvCxnSpPr>
              <a:cxnSpLocks/>
            </p:cNvCxnSpPr>
            <p:nvPr/>
          </p:nvCxnSpPr>
          <p:spPr>
            <a:xfrm>
              <a:off x="9783803" y="5539861"/>
              <a:ext cx="21717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271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lumn dark">
    <p:bg>
      <p:bgPr>
        <a:solidFill>
          <a:schemeClr val="accent5"/>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6" name="Rectangle 5">
            <a:extLst>
              <a:ext uri="{FF2B5EF4-FFF2-40B4-BE49-F238E27FC236}">
                <a16:creationId xmlns:a16="http://schemas.microsoft.com/office/drawing/2014/main" id="{D62C33EA-A741-FA13-451C-6F35902CBDD0}"/>
              </a:ext>
            </a:extLst>
          </p:cNvPr>
          <p:cNvSpPr/>
          <p:nvPr userDrawn="1"/>
        </p:nvSpPr>
        <p:spPr>
          <a:xfrm>
            <a:off x="0" y="722376"/>
            <a:ext cx="12192000" cy="5413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7" name="Straight Connector 6">
            <a:extLst>
              <a:ext uri="{FF2B5EF4-FFF2-40B4-BE49-F238E27FC236}">
                <a16:creationId xmlns:a16="http://schemas.microsoft.com/office/drawing/2014/main" id="{01882412-D2D4-9CF0-CD39-2EAE79B8A310}"/>
              </a:ext>
            </a:extLst>
          </p:cNvPr>
          <p:cNvCxnSpPr>
            <a:cxnSpLocks/>
          </p:cNvCxnSpPr>
          <p:nvPr userDrawn="1"/>
        </p:nvCxnSpPr>
        <p:spPr>
          <a:xfrm>
            <a:off x="4267200" y="2523744"/>
            <a:ext cx="7924800" cy="883"/>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229B6F2-011B-853F-5BA1-FA1722B6E1C8}"/>
              </a:ext>
            </a:extLst>
          </p:cNvPr>
          <p:cNvCxnSpPr>
            <a:cxnSpLocks/>
          </p:cNvCxnSpPr>
          <p:nvPr userDrawn="1"/>
        </p:nvCxnSpPr>
        <p:spPr>
          <a:xfrm>
            <a:off x="723384" y="2523744"/>
            <a:ext cx="3543816"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a:lstStyle>
            <a:lvl1pPr>
              <a:defRPr sz="5000">
                <a:solidFill>
                  <a:schemeClr val="bg1"/>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2971800"/>
            <a:ext cx="4828032" cy="490538"/>
          </a:xfrm>
        </p:spPr>
        <p:txBody>
          <a:bodyPr/>
          <a:lstStyle>
            <a:lvl1pPr marL="0" indent="0">
              <a:lnSpc>
                <a:spcPct val="100000"/>
              </a:lnSpc>
              <a:spcBef>
                <a:spcPts val="0"/>
              </a:spcBef>
              <a:buNone/>
              <a:defRPr sz="2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36208" y="2971800"/>
            <a:ext cx="4828032" cy="490538"/>
          </a:xfrm>
        </p:spPr>
        <p:txBody>
          <a:bodyPr/>
          <a:lstStyle>
            <a:lvl1pPr marL="0" indent="0">
              <a:lnSpc>
                <a:spcPct val="100000"/>
              </a:lnSpc>
              <a:spcBef>
                <a:spcPts val="0"/>
              </a:spcBef>
              <a:buNone/>
              <a:defRPr sz="2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401568"/>
            <a:ext cx="5111496" cy="1682750"/>
          </a:xfrm>
        </p:spPr>
        <p:txBody>
          <a:bodyPr/>
          <a:lstStyle>
            <a:lvl1pPr marL="283464" indent="-283464">
              <a:lnSpc>
                <a:spcPct val="150000"/>
              </a:lnSpc>
              <a:spcBef>
                <a:spcPts val="0"/>
              </a:spcBef>
              <a:defRPr sz="1600">
                <a:solidFill>
                  <a:schemeClr val="bg1"/>
                </a:solidFill>
              </a:defRPr>
            </a:lvl1pPr>
            <a:lvl2pPr indent="-283464">
              <a:lnSpc>
                <a:spcPct val="150000"/>
              </a:lnSpc>
              <a:spcBef>
                <a:spcPts val="0"/>
              </a:spcBef>
              <a:defRPr sz="1600">
                <a:solidFill>
                  <a:schemeClr val="bg1"/>
                </a:solidFill>
              </a:defRPr>
            </a:lvl2pPr>
            <a:lvl3pPr indent="-283464">
              <a:lnSpc>
                <a:spcPct val="150000"/>
              </a:lnSpc>
              <a:spcBef>
                <a:spcPts val="0"/>
              </a:spcBef>
              <a:defRPr sz="1600">
                <a:solidFill>
                  <a:schemeClr val="bg1"/>
                </a:solidFill>
              </a:defRPr>
            </a:lvl3pPr>
            <a:lvl4pPr indent="-283464">
              <a:lnSpc>
                <a:spcPct val="150000"/>
              </a:lnSpc>
              <a:spcBef>
                <a:spcPts val="0"/>
              </a:spcBef>
              <a:defRPr sz="1600">
                <a:solidFill>
                  <a:schemeClr val="bg1"/>
                </a:solidFill>
              </a:defRPr>
            </a:lvl4pPr>
            <a:lvl5pPr indent="-283464">
              <a:lnSpc>
                <a:spcPct val="150000"/>
              </a:lnSpc>
              <a:spcBef>
                <a:spcPts val="0"/>
              </a:spcBef>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401568"/>
            <a:ext cx="5111496" cy="1682750"/>
          </a:xfrm>
        </p:spPr>
        <p:txBody>
          <a:bodyPr/>
          <a:lstStyle>
            <a:lvl1pPr marL="283464" indent="-283464">
              <a:lnSpc>
                <a:spcPct val="150000"/>
              </a:lnSpc>
              <a:spcBef>
                <a:spcPts val="0"/>
              </a:spcBef>
              <a:defRPr sz="1600">
                <a:solidFill>
                  <a:schemeClr val="bg1"/>
                </a:solidFill>
              </a:defRPr>
            </a:lvl1pPr>
            <a:lvl2pPr indent="-283464">
              <a:lnSpc>
                <a:spcPct val="150000"/>
              </a:lnSpc>
              <a:spcBef>
                <a:spcPts val="0"/>
              </a:spcBef>
              <a:defRPr sz="1600">
                <a:solidFill>
                  <a:schemeClr val="bg1"/>
                </a:solidFill>
              </a:defRPr>
            </a:lvl2pPr>
            <a:lvl3pPr indent="-283464">
              <a:lnSpc>
                <a:spcPct val="150000"/>
              </a:lnSpc>
              <a:spcBef>
                <a:spcPts val="0"/>
              </a:spcBef>
              <a:defRPr sz="1600">
                <a:solidFill>
                  <a:schemeClr val="bg1"/>
                </a:solidFill>
              </a:defRPr>
            </a:lvl3pPr>
            <a:lvl4pPr indent="-283464">
              <a:lnSpc>
                <a:spcPct val="150000"/>
              </a:lnSpc>
              <a:spcBef>
                <a:spcPts val="0"/>
              </a:spcBef>
              <a:defRPr sz="1600">
                <a:solidFill>
                  <a:schemeClr val="bg1"/>
                </a:solidFill>
              </a:defRPr>
            </a:lvl4pPr>
            <a:lvl5pPr indent="-283464">
              <a:lnSpc>
                <a:spcPct val="150000"/>
              </a:lnSpc>
              <a:spcBef>
                <a:spcPts val="0"/>
              </a:spcBef>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8961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 light">
    <p:bg>
      <p:bgPr>
        <a:solidFill>
          <a:schemeClr val="accent6"/>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6" name="Rectangle 5">
            <a:extLst>
              <a:ext uri="{FF2B5EF4-FFF2-40B4-BE49-F238E27FC236}">
                <a16:creationId xmlns:a16="http://schemas.microsoft.com/office/drawing/2014/main" id="{D62C33EA-A741-FA13-451C-6F35902CBDD0}"/>
              </a:ext>
            </a:extLst>
          </p:cNvPr>
          <p:cNvSpPr/>
          <p:nvPr userDrawn="1"/>
        </p:nvSpPr>
        <p:spPr>
          <a:xfrm>
            <a:off x="0" y="722376"/>
            <a:ext cx="12192000"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a:lstStyle>
            <a:lvl1pPr>
              <a:defRPr sz="5000">
                <a:solidFill>
                  <a:schemeClr val="tx2"/>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2971800"/>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36208" y="2971800"/>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401568"/>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401568"/>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3" name="Group 12">
            <a:extLst>
              <a:ext uri="{FF2B5EF4-FFF2-40B4-BE49-F238E27FC236}">
                <a16:creationId xmlns:a16="http://schemas.microsoft.com/office/drawing/2014/main" id="{4ED40495-D9DB-AA87-4474-68DA5D8CA88C}"/>
              </a:ext>
            </a:extLst>
          </p:cNvPr>
          <p:cNvGrpSpPr/>
          <p:nvPr userDrawn="1"/>
        </p:nvGrpSpPr>
        <p:grpSpPr>
          <a:xfrm rot="10800000">
            <a:off x="726958" y="2521655"/>
            <a:ext cx="11480808" cy="1"/>
            <a:chOff x="2077471" y="5539116"/>
            <a:chExt cx="11480808" cy="1"/>
          </a:xfrm>
        </p:grpSpPr>
        <p:cxnSp>
          <p:nvCxnSpPr>
            <p:cNvPr id="16" name="Straight Connector 15">
              <a:extLst>
                <a:ext uri="{FF2B5EF4-FFF2-40B4-BE49-F238E27FC236}">
                  <a16:creationId xmlns:a16="http://schemas.microsoft.com/office/drawing/2014/main" id="{A15A6649-BE77-6F3F-DF74-0045E0AC6025}"/>
                </a:ext>
              </a:extLst>
            </p:cNvPr>
            <p:cNvCxnSpPr>
              <a:cxnSpLocks/>
            </p:cNvCxnSpPr>
            <p:nvPr/>
          </p:nvCxnSpPr>
          <p:spPr>
            <a:xfrm>
              <a:off x="2077471" y="5539116"/>
              <a:ext cx="475539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F33DD1-C51F-9BE1-2F97-D4025B3E653D}"/>
                </a:ext>
              </a:extLst>
            </p:cNvPr>
            <p:cNvCxnSpPr>
              <a:cxnSpLocks/>
            </p:cNvCxnSpPr>
            <p:nvPr/>
          </p:nvCxnSpPr>
          <p:spPr>
            <a:xfrm>
              <a:off x="6816103" y="5539117"/>
              <a:ext cx="674217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58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dark band">
    <p:bg>
      <p:bgPr>
        <a:solidFill>
          <a:schemeClr val="accent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66E69F-7113-AC99-F7E1-A44B7D64DEF3}"/>
              </a:ext>
            </a:extLst>
          </p:cNvPr>
          <p:cNvSpPr/>
          <p:nvPr userDrawn="1"/>
        </p:nvSpPr>
        <p:spPr>
          <a:xfrm>
            <a:off x="0" y="0"/>
            <a:ext cx="12192000" cy="30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P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p>
        </p:txBody>
      </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lvl1pPr>
              <a:defRPr>
                <a:solidFill>
                  <a:schemeClr val="accent5"/>
                </a:solidFill>
              </a:defRPr>
            </a:lvl1p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lvl1pPr>
              <a:defRPr>
                <a:solidFill>
                  <a:schemeClr val="accent5"/>
                </a:solidFill>
              </a:defRPr>
            </a:lvl1p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a:lstStyle>
            <a:lvl1pPr>
              <a:defRPr sz="5000">
                <a:solidFill>
                  <a:schemeClr val="accent5"/>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3483864"/>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931920"/>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931920"/>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9" name="Group 18">
            <a:extLst>
              <a:ext uri="{FF2B5EF4-FFF2-40B4-BE49-F238E27FC236}">
                <a16:creationId xmlns:a16="http://schemas.microsoft.com/office/drawing/2014/main" id="{FF8CCEDA-D691-A48A-BAAF-D004EBE38E55}"/>
              </a:ext>
            </a:extLst>
          </p:cNvPr>
          <p:cNvGrpSpPr/>
          <p:nvPr userDrawn="1"/>
        </p:nvGrpSpPr>
        <p:grpSpPr>
          <a:xfrm rot="16200000" flipV="1">
            <a:off x="8764091" y="3943349"/>
            <a:ext cx="5829301" cy="0"/>
            <a:chOff x="2287349" y="55407920"/>
            <a:chExt cx="11160369" cy="0"/>
          </a:xfrm>
        </p:grpSpPr>
        <p:cxnSp>
          <p:nvCxnSpPr>
            <p:cNvPr id="20" name="Straight Connector 19">
              <a:extLst>
                <a:ext uri="{FF2B5EF4-FFF2-40B4-BE49-F238E27FC236}">
                  <a16:creationId xmlns:a16="http://schemas.microsoft.com/office/drawing/2014/main" id="{5605A0EB-A31A-D2D4-5671-D1F763493E1F}"/>
                </a:ext>
              </a:extLst>
            </p:cNvPr>
            <p:cNvCxnSpPr>
              <a:cxnSpLocks/>
            </p:cNvCxnSpPr>
            <p:nvPr/>
          </p:nvCxnSpPr>
          <p:spPr>
            <a:xfrm rot="16200000">
              <a:off x="5934529" y="51760740"/>
              <a:ext cx="0" cy="729436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FEFE03D-E00E-B4FD-6765-44E55D5FA212}"/>
                </a:ext>
              </a:extLst>
            </p:cNvPr>
            <p:cNvCxnSpPr>
              <a:cxnSpLocks/>
            </p:cNvCxnSpPr>
            <p:nvPr/>
          </p:nvCxnSpPr>
          <p:spPr>
            <a:xfrm rot="16200000">
              <a:off x="11514714" y="53474916"/>
              <a:ext cx="0" cy="3866008"/>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628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on the left">
    <p:bg>
      <p:bgPr>
        <a:solidFill>
          <a:schemeClr val="accent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A1967-7F8F-319E-2E67-BD9E4F074B05}"/>
              </a:ext>
            </a:extLst>
          </p:cNvPr>
          <p:cNvSpPr/>
          <p:nvPr userDrawn="1"/>
        </p:nvSpPr>
        <p:spPr>
          <a:xfrm>
            <a:off x="8115301" y="0"/>
            <a:ext cx="40766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P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solidFill>
                <a:schemeClr val="bg2"/>
              </a:solidFill>
            </a:endParaRPr>
          </a:p>
        </p:txBody>
      </p:sp>
      <p:grpSp>
        <p:nvGrpSpPr>
          <p:cNvPr id="19" name="Group 18">
            <a:extLst>
              <a:ext uri="{FF2B5EF4-FFF2-40B4-BE49-F238E27FC236}">
                <a16:creationId xmlns:a16="http://schemas.microsoft.com/office/drawing/2014/main" id="{52425424-7549-BE00-EA05-384DBD00F3B2}"/>
              </a:ext>
            </a:extLst>
          </p:cNvPr>
          <p:cNvGrpSpPr/>
          <p:nvPr userDrawn="1"/>
        </p:nvGrpSpPr>
        <p:grpSpPr>
          <a:xfrm>
            <a:off x="6317679" y="4564864"/>
            <a:ext cx="5858373" cy="385"/>
            <a:chOff x="5440605" y="5540787"/>
            <a:chExt cx="5858373" cy="385"/>
          </a:xfrm>
        </p:grpSpPr>
        <p:cxnSp>
          <p:nvCxnSpPr>
            <p:cNvPr id="20" name="Straight Connector 19">
              <a:extLst>
                <a:ext uri="{FF2B5EF4-FFF2-40B4-BE49-F238E27FC236}">
                  <a16:creationId xmlns:a16="http://schemas.microsoft.com/office/drawing/2014/main" id="{4D88329B-DC1A-F93F-7A3A-84FDE2989BB6}"/>
                </a:ext>
              </a:extLst>
            </p:cNvPr>
            <p:cNvCxnSpPr>
              <a:cxnSpLocks/>
            </p:cNvCxnSpPr>
            <p:nvPr/>
          </p:nvCxnSpPr>
          <p:spPr>
            <a:xfrm>
              <a:off x="5440605" y="5541172"/>
              <a:ext cx="179762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690B71-E252-7020-6DC7-F643767B2B78}"/>
                </a:ext>
              </a:extLst>
            </p:cNvPr>
            <p:cNvCxnSpPr>
              <a:cxnSpLocks/>
            </p:cNvCxnSpPr>
            <p:nvPr/>
          </p:nvCxnSpPr>
          <p:spPr>
            <a:xfrm>
              <a:off x="7237724" y="5540787"/>
              <a:ext cx="406125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217920" y="2514600"/>
            <a:ext cx="4846320" cy="1682749"/>
          </a:xfrm>
        </p:spPr>
        <p:txBody>
          <a:bodyPr/>
          <a:lstStyle>
            <a:lvl1pPr>
              <a:lnSpc>
                <a:spcPct val="100000"/>
              </a:lnSpc>
              <a:defRPr sz="5000">
                <a:solidFill>
                  <a:schemeClr val="tx2"/>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30936" y="1252728"/>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30936" y="3584448"/>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1792224"/>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365760" y="4123944"/>
            <a:ext cx="4754880" cy="941831"/>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
        <p:nvSpPr>
          <p:cNvPr id="22" name="Text Placeholder 10">
            <a:extLst>
              <a:ext uri="{FF2B5EF4-FFF2-40B4-BE49-F238E27FC236}">
                <a16:creationId xmlns:a16="http://schemas.microsoft.com/office/drawing/2014/main" id="{93287C28-1CA8-AEA5-1E16-BC0B1E99CD24}"/>
              </a:ext>
            </a:extLst>
          </p:cNvPr>
          <p:cNvSpPr>
            <a:spLocks noGrp="1"/>
          </p:cNvSpPr>
          <p:nvPr>
            <p:ph type="body" sz="quarter" idx="17"/>
          </p:nvPr>
        </p:nvSpPr>
        <p:spPr>
          <a:xfrm>
            <a:off x="630936" y="5065776"/>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3" name="Text Placeholder 13">
            <a:extLst>
              <a:ext uri="{FF2B5EF4-FFF2-40B4-BE49-F238E27FC236}">
                <a16:creationId xmlns:a16="http://schemas.microsoft.com/office/drawing/2014/main" id="{19920C32-5167-72B1-7B9E-709723F907CE}"/>
              </a:ext>
            </a:extLst>
          </p:cNvPr>
          <p:cNvSpPr>
            <a:spLocks noGrp="1"/>
          </p:cNvSpPr>
          <p:nvPr>
            <p:ph type="body" sz="quarter" idx="18"/>
          </p:nvPr>
        </p:nvSpPr>
        <p:spPr>
          <a:xfrm>
            <a:off x="365760" y="5605272"/>
            <a:ext cx="4754880" cy="1143254"/>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77598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on the right">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F7D9D8-A960-E038-84D2-764C7A50F698}"/>
              </a:ext>
            </a:extLst>
          </p:cNvPr>
          <p:cNvSpPr/>
          <p:nvPr userDrawn="1"/>
        </p:nvSpPr>
        <p:spPr>
          <a:xfrm>
            <a:off x="-12700" y="858"/>
            <a:ext cx="3060700" cy="68571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67512" y="1399032"/>
            <a:ext cx="4846320" cy="1682749"/>
          </a:xfrm>
        </p:spPr>
        <p:txBody>
          <a:bodyPr/>
          <a:lstStyle>
            <a:lvl1pPr>
              <a:lnSpc>
                <a:spcPct val="80000"/>
              </a:lnSpc>
              <a:defRPr sz="5000">
                <a:solidFill>
                  <a:schemeClr val="tx2"/>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245352" y="1252728"/>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45352" y="3502152"/>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5989320" y="1792224"/>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89320" y="3941064"/>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grpSp>
        <p:nvGrpSpPr>
          <p:cNvPr id="17" name="Group 16">
            <a:extLst>
              <a:ext uri="{FF2B5EF4-FFF2-40B4-BE49-F238E27FC236}">
                <a16:creationId xmlns:a16="http://schemas.microsoft.com/office/drawing/2014/main" id="{40DF3371-342F-C17D-5A7F-EF76E89A55C5}"/>
              </a:ext>
            </a:extLst>
          </p:cNvPr>
          <p:cNvGrpSpPr/>
          <p:nvPr userDrawn="1"/>
        </p:nvGrpSpPr>
        <p:grpSpPr>
          <a:xfrm>
            <a:off x="-11882" y="3045007"/>
            <a:ext cx="4279082" cy="364"/>
            <a:chOff x="5475479" y="5537794"/>
            <a:chExt cx="4279082" cy="364"/>
          </a:xfrm>
        </p:grpSpPr>
        <p:cxnSp>
          <p:nvCxnSpPr>
            <p:cNvPr id="24" name="Straight Connector 23">
              <a:extLst>
                <a:ext uri="{FF2B5EF4-FFF2-40B4-BE49-F238E27FC236}">
                  <a16:creationId xmlns:a16="http://schemas.microsoft.com/office/drawing/2014/main" id="{84369914-5489-3EA1-5419-F83F6C7A150D}"/>
                </a:ext>
              </a:extLst>
            </p:cNvPr>
            <p:cNvCxnSpPr>
              <a:cxnSpLocks/>
            </p:cNvCxnSpPr>
            <p:nvPr/>
          </p:nvCxnSpPr>
          <p:spPr>
            <a:xfrm>
              <a:off x="5475479" y="5537976"/>
              <a:ext cx="30607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BDE23CC-0B75-F3A6-1882-265BF90D4AA1}"/>
                </a:ext>
              </a:extLst>
            </p:cNvPr>
            <p:cNvCxnSpPr>
              <a:cxnSpLocks/>
            </p:cNvCxnSpPr>
            <p:nvPr/>
          </p:nvCxnSpPr>
          <p:spPr>
            <a:xfrm flipV="1">
              <a:off x="8537690" y="5537794"/>
              <a:ext cx="1216871" cy="36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0977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on the right dark">
    <p:bg>
      <p:bgPr>
        <a:solidFill>
          <a:schemeClr val="accent5"/>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49AEB6-4539-A203-D085-8EBE329C08E0}"/>
              </a:ext>
            </a:extLst>
          </p:cNvPr>
          <p:cNvSpPr/>
          <p:nvPr userDrawn="1"/>
        </p:nvSpPr>
        <p:spPr>
          <a:xfrm>
            <a:off x="3962399" y="858"/>
            <a:ext cx="8271641" cy="68571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2"/>
              </a:solidFill>
            </a:endParaRPr>
          </a:p>
        </p:txBody>
      </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lvl1pPr>
              <a:defRPr>
                <a:solidFill>
                  <a:schemeClr val="bg1"/>
                </a:solidFill>
              </a:defRPr>
            </a:lvl1p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67512" y="1399032"/>
            <a:ext cx="4846320" cy="1682749"/>
          </a:xfrm>
        </p:spPr>
        <p:txBody>
          <a:bodyPr/>
          <a:lstStyle>
            <a:lvl1pPr>
              <a:lnSpc>
                <a:spcPct val="80000"/>
              </a:lnSpc>
              <a:defRPr sz="5000">
                <a:solidFill>
                  <a:schemeClr val="accent4"/>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245352" y="1353312"/>
            <a:ext cx="4828032" cy="490538"/>
          </a:xfrm>
        </p:spPr>
        <p:txBody>
          <a:bodyPr/>
          <a:lstStyle>
            <a:lvl1pPr marL="0" indent="0">
              <a:lnSpc>
                <a:spcPct val="100000"/>
              </a:lnSpc>
              <a:spcBef>
                <a:spcPts val="0"/>
              </a:spcBef>
              <a:buNone/>
              <a:defRPr sz="2200" b="1">
                <a:solidFill>
                  <a:schemeClr val="accent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45352" y="3502152"/>
            <a:ext cx="4828032" cy="490538"/>
          </a:xfrm>
        </p:spPr>
        <p:txBody>
          <a:bodyPr/>
          <a:lstStyle>
            <a:lvl1pPr marL="0" indent="0">
              <a:lnSpc>
                <a:spcPct val="100000"/>
              </a:lnSpc>
              <a:spcBef>
                <a:spcPts val="0"/>
              </a:spcBef>
              <a:buNone/>
              <a:defRPr sz="2200" b="1">
                <a:solidFill>
                  <a:schemeClr val="accent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5971032" y="1792224"/>
            <a:ext cx="4754880" cy="1682750"/>
          </a:xfrm>
        </p:spPr>
        <p:txBody>
          <a:bodyPr/>
          <a:lstStyle>
            <a:lvl1pPr marL="283464" indent="-283464">
              <a:lnSpc>
                <a:spcPct val="150000"/>
              </a:lnSpc>
              <a:spcBef>
                <a:spcPts val="0"/>
              </a:spcBef>
              <a:defRPr sz="1600">
                <a:solidFill>
                  <a:schemeClr val="accent5"/>
                </a:solidFill>
              </a:defRPr>
            </a:lvl1pPr>
            <a:lvl2pPr indent="-283464">
              <a:lnSpc>
                <a:spcPct val="150000"/>
              </a:lnSpc>
              <a:spcBef>
                <a:spcPts val="0"/>
              </a:spcBef>
              <a:defRPr sz="1600">
                <a:solidFill>
                  <a:schemeClr val="accent5"/>
                </a:solidFill>
              </a:defRPr>
            </a:lvl2pPr>
            <a:lvl3pPr indent="-283464">
              <a:lnSpc>
                <a:spcPct val="150000"/>
              </a:lnSpc>
              <a:spcBef>
                <a:spcPts val="0"/>
              </a:spcBef>
              <a:defRPr sz="1600">
                <a:solidFill>
                  <a:schemeClr val="accent5"/>
                </a:solidFill>
              </a:defRPr>
            </a:lvl3pPr>
            <a:lvl4pPr indent="-283464">
              <a:lnSpc>
                <a:spcPct val="150000"/>
              </a:lnSpc>
              <a:spcBef>
                <a:spcPts val="0"/>
              </a:spcBef>
              <a:defRPr sz="1600">
                <a:solidFill>
                  <a:schemeClr val="accent5"/>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71032" y="3941064"/>
            <a:ext cx="4754880" cy="1682750"/>
          </a:xfrm>
        </p:spPr>
        <p:txBody>
          <a:bodyPr/>
          <a:lstStyle>
            <a:lvl1pPr marL="283464" indent="-283464">
              <a:lnSpc>
                <a:spcPct val="150000"/>
              </a:lnSpc>
              <a:spcBef>
                <a:spcPts val="0"/>
              </a:spcBef>
              <a:defRPr sz="1600">
                <a:solidFill>
                  <a:schemeClr val="accent5"/>
                </a:solidFill>
              </a:defRPr>
            </a:lvl1pPr>
            <a:lvl2pPr indent="-283464">
              <a:lnSpc>
                <a:spcPct val="150000"/>
              </a:lnSpc>
              <a:spcBef>
                <a:spcPts val="0"/>
              </a:spcBef>
              <a:defRPr sz="1600">
                <a:solidFill>
                  <a:schemeClr val="accent5"/>
                </a:solidFill>
              </a:defRPr>
            </a:lvl2pPr>
            <a:lvl3pPr indent="-283464">
              <a:lnSpc>
                <a:spcPct val="150000"/>
              </a:lnSpc>
              <a:spcBef>
                <a:spcPts val="0"/>
              </a:spcBef>
              <a:defRPr sz="1600">
                <a:solidFill>
                  <a:schemeClr val="accent5"/>
                </a:solidFill>
              </a:defRPr>
            </a:lvl3pPr>
            <a:lvl4pPr indent="-283464">
              <a:lnSpc>
                <a:spcPct val="150000"/>
              </a:lnSpc>
              <a:spcBef>
                <a:spcPts val="0"/>
              </a:spcBef>
              <a:defRPr sz="1600">
                <a:solidFill>
                  <a:schemeClr val="accent5"/>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grpSp>
        <p:nvGrpSpPr>
          <p:cNvPr id="17" name="Group 16">
            <a:extLst>
              <a:ext uri="{FF2B5EF4-FFF2-40B4-BE49-F238E27FC236}">
                <a16:creationId xmlns:a16="http://schemas.microsoft.com/office/drawing/2014/main" id="{0D78A0CF-0A37-4436-67C4-B32FD7703E96}"/>
              </a:ext>
            </a:extLst>
          </p:cNvPr>
          <p:cNvGrpSpPr/>
          <p:nvPr userDrawn="1"/>
        </p:nvGrpSpPr>
        <p:grpSpPr>
          <a:xfrm>
            <a:off x="-28308" y="2514621"/>
            <a:ext cx="5666632" cy="0"/>
            <a:chOff x="5464255" y="5541151"/>
            <a:chExt cx="5666632" cy="0"/>
          </a:xfrm>
        </p:grpSpPr>
        <p:cxnSp>
          <p:nvCxnSpPr>
            <p:cNvPr id="24" name="Straight Connector 23">
              <a:extLst>
                <a:ext uri="{FF2B5EF4-FFF2-40B4-BE49-F238E27FC236}">
                  <a16:creationId xmlns:a16="http://schemas.microsoft.com/office/drawing/2014/main" id="{8FC6D8A4-CA31-16C2-95B7-B98F65F29A69}"/>
                </a:ext>
              </a:extLst>
            </p:cNvPr>
            <p:cNvCxnSpPr>
              <a:cxnSpLocks/>
            </p:cNvCxnSpPr>
            <p:nvPr/>
          </p:nvCxnSpPr>
          <p:spPr>
            <a:xfrm>
              <a:off x="5464255" y="5541151"/>
              <a:ext cx="3991534"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2097A8D-64FC-CDBD-4497-5E32BC6AF9C2}"/>
                </a:ext>
              </a:extLst>
            </p:cNvPr>
            <p:cNvCxnSpPr>
              <a:cxnSpLocks/>
            </p:cNvCxnSpPr>
            <p:nvPr/>
          </p:nvCxnSpPr>
          <p:spPr>
            <a:xfrm>
              <a:off x="9454487" y="5541151"/>
              <a:ext cx="16764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193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BC278-3A9A-4241-1DE5-469D2AB5E36B}"/>
              </a:ext>
            </a:extLst>
          </p:cNvPr>
          <p:cNvSpPr>
            <a:spLocks noGrp="1"/>
          </p:cNvSpPr>
          <p:nvPr>
            <p:ph type="title"/>
          </p:nvPr>
        </p:nvSpPr>
        <p:spPr>
          <a:xfrm>
            <a:off x="838200" y="1115367"/>
            <a:ext cx="10515600" cy="575321"/>
          </a:xfrm>
          <a:prstGeom prst="rect">
            <a:avLst/>
          </a:prstGeom>
        </p:spPr>
        <p:txBody>
          <a:bodyPr vert="horz" lIns="91440" tIns="45720" rIns="91440" bIns="45720" rtlCol="0" anchor="t">
            <a:no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138A5E58-5605-E2B6-AEBE-7EF159AAD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K"/>
          </a:p>
        </p:txBody>
      </p:sp>
      <p:sp>
        <p:nvSpPr>
          <p:cNvPr id="4" name="Date Placeholder 3">
            <a:extLst>
              <a:ext uri="{FF2B5EF4-FFF2-40B4-BE49-F238E27FC236}">
                <a16:creationId xmlns:a16="http://schemas.microsoft.com/office/drawing/2014/main" id="{B221D507-72FD-CB53-B342-C69D562AF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endParaRPr lang="en-US" noProof="0"/>
          </a:p>
        </p:txBody>
      </p:sp>
      <p:sp>
        <p:nvSpPr>
          <p:cNvPr id="5" name="Footer Placeholder 4">
            <a:extLst>
              <a:ext uri="{FF2B5EF4-FFF2-40B4-BE49-F238E27FC236}">
                <a16:creationId xmlns:a16="http://schemas.microsoft.com/office/drawing/2014/main" id="{01A3E9A7-861F-C5C4-DD4E-37AC66D867ED}"/>
              </a:ext>
            </a:extLst>
          </p:cNvPr>
          <p:cNvSpPr>
            <a:spLocks noGrp="1"/>
          </p:cNvSpPr>
          <p:nvPr>
            <p:ph type="ftr" sz="quarter" idx="3"/>
          </p:nvPr>
        </p:nvSpPr>
        <p:spPr>
          <a:xfrm>
            <a:off x="411480" y="301752"/>
            <a:ext cx="1828800" cy="274320"/>
          </a:xfrm>
          <a:prstGeom prst="rect">
            <a:avLst/>
          </a:prstGeom>
        </p:spPr>
        <p:txBody>
          <a:bodyPr vert="horz" lIns="91440" tIns="45720" rIns="91440" bIns="45720" rtlCol="0" anchor="ctr">
            <a:noAutofit/>
          </a:bodyPr>
          <a:lstStyle>
            <a:lvl1pPr algn="l">
              <a:defRPr sz="1200">
                <a:solidFill>
                  <a:schemeClr val="tx2"/>
                </a:solidFill>
              </a:defRPr>
            </a:lvl1pPr>
          </a:lstStyle>
          <a:p>
            <a:r>
              <a:rPr lang="en-US" dirty="0"/>
              <a:t>Presentation title</a:t>
            </a:r>
            <a:endParaRPr lang="en-PK" dirty="0"/>
          </a:p>
        </p:txBody>
      </p:sp>
      <p:sp>
        <p:nvSpPr>
          <p:cNvPr id="6" name="Slide Number Placeholder 5">
            <a:extLst>
              <a:ext uri="{FF2B5EF4-FFF2-40B4-BE49-F238E27FC236}">
                <a16:creationId xmlns:a16="http://schemas.microsoft.com/office/drawing/2014/main" id="{5877A1DC-56B8-6C78-5020-E45478D099C6}"/>
              </a:ext>
            </a:extLst>
          </p:cNvPr>
          <p:cNvSpPr>
            <a:spLocks noGrp="1"/>
          </p:cNvSpPr>
          <p:nvPr>
            <p:ph type="sldNum" sz="quarter" idx="4"/>
          </p:nvPr>
        </p:nvSpPr>
        <p:spPr>
          <a:xfrm>
            <a:off x="10122408" y="301752"/>
            <a:ext cx="1673352" cy="274320"/>
          </a:xfrm>
          <a:prstGeom prst="rect">
            <a:avLst/>
          </a:prstGeom>
        </p:spPr>
        <p:txBody>
          <a:bodyPr vert="horz" lIns="91440" tIns="45720" rIns="91440" bIns="45720" rtlCol="0" anchor="ctr">
            <a:noAutofit/>
          </a:bodyPr>
          <a:lstStyle>
            <a:lvl1pPr algn="r">
              <a:defRPr sz="1200">
                <a:solidFill>
                  <a:schemeClr val="tx2"/>
                </a:solidFill>
              </a:defRPr>
            </a:lvl1pPr>
          </a:lstStyle>
          <a:p>
            <a:fld id="{5BFCF61C-3B18-4C03-8326-CC3B32D710C9}" type="slidenum">
              <a:rPr lang="en-US" noProof="0" smtClean="0"/>
              <a:pPr/>
              <a:t>‹#›</a:t>
            </a:fld>
            <a:endParaRPr lang="en-US" noProof="0"/>
          </a:p>
        </p:txBody>
      </p:sp>
    </p:spTree>
    <p:extLst>
      <p:ext uri="{BB962C8B-B14F-4D97-AF65-F5344CB8AC3E}">
        <p14:creationId xmlns:p14="http://schemas.microsoft.com/office/powerpoint/2010/main" val="13506805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60" r:id="rId4"/>
    <p:sldLayoutId id="2147483661" r:id="rId5"/>
    <p:sldLayoutId id="2147483665" r:id="rId6"/>
    <p:sldLayoutId id="2147483662" r:id="rId7"/>
    <p:sldLayoutId id="2147483664" r:id="rId8"/>
    <p:sldLayoutId id="2147483663" r:id="rId9"/>
    <p:sldLayoutId id="2147483652" r:id="rId10"/>
    <p:sldLayoutId id="2147483666" r:id="rId11"/>
    <p:sldLayoutId id="2147483658" r:id="rId12"/>
    <p:sldLayoutId id="2147483654" r:id="rId13"/>
    <p:sldLayoutId id="2147483655" r:id="rId14"/>
    <p:sldLayoutId id="2147483656" r:id="rId15"/>
    <p:sldLayoutId id="2147483657" r:id="rId16"/>
  </p:sldLayoutIdLst>
  <p:hf hdr="0" dt="0"/>
  <p:txStyles>
    <p:titleStyle>
      <a:lvl1pPr algn="l" defTabSz="914400" rtl="0" eaLnBrk="1" latinLnBrk="0" hangingPunct="1">
        <a:lnSpc>
          <a:spcPct val="80000"/>
        </a:lnSpc>
        <a:spcBef>
          <a:spcPct val="0"/>
        </a:spcBef>
        <a:buNone/>
        <a:defRPr sz="4400"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04B07C7A-8E1D-7BF7-31C8-5C68C6D2F9CF}"/>
              </a:ext>
            </a:extLst>
          </p:cNvPr>
          <p:cNvSpPr>
            <a:spLocks noGrp="1"/>
          </p:cNvSpPr>
          <p:nvPr>
            <p:ph type="ctrTitle"/>
          </p:nvPr>
        </p:nvSpPr>
        <p:spPr>
          <a:xfrm>
            <a:off x="2267712" y="1408176"/>
            <a:ext cx="8561250" cy="2387600"/>
          </a:xfrm>
        </p:spPr>
        <p:txBody>
          <a:bodyPr>
            <a:normAutofit fontScale="90000"/>
          </a:bodyPr>
          <a:lstStyle/>
          <a:p>
            <a:r>
              <a:rPr lang="en-US" dirty="0"/>
              <a:t>Energy and membrane biology </a:t>
            </a:r>
          </a:p>
        </p:txBody>
      </p:sp>
      <p:sp>
        <p:nvSpPr>
          <p:cNvPr id="11" name="Subtitle 10">
            <a:extLst>
              <a:ext uri="{FF2B5EF4-FFF2-40B4-BE49-F238E27FC236}">
                <a16:creationId xmlns:a16="http://schemas.microsoft.com/office/drawing/2014/main" id="{EF3A7BFE-9123-98C4-791C-9A3FE773CF97}"/>
              </a:ext>
            </a:extLst>
          </p:cNvPr>
          <p:cNvSpPr>
            <a:spLocks noGrp="1"/>
          </p:cNvSpPr>
          <p:nvPr>
            <p:ph type="subTitle" idx="1"/>
          </p:nvPr>
        </p:nvSpPr>
        <p:spPr>
          <a:xfrm>
            <a:off x="3950105" y="5070297"/>
            <a:ext cx="5486400" cy="384048"/>
          </a:xfrm>
        </p:spPr>
        <p:txBody>
          <a:bodyPr/>
          <a:lstStyle/>
          <a:p>
            <a:r>
              <a:rPr lang="en-US" dirty="0" err="1"/>
              <a:t>M.S.c</a:t>
            </a:r>
            <a:r>
              <a:rPr lang="en-US" dirty="0"/>
              <a:t> Amna shaker</a:t>
            </a:r>
          </a:p>
          <a:p>
            <a:r>
              <a:rPr lang="en-US"/>
              <a:t>Lecture four   </a:t>
            </a:r>
            <a:endParaRPr lang="en-US" dirty="0"/>
          </a:p>
          <a:p>
            <a:endParaRPr lang="en-US" dirty="0"/>
          </a:p>
          <a:p>
            <a:r>
              <a:rPr lang="en-US" dirty="0" err="1"/>
              <a:t>Almustaqbal</a:t>
            </a:r>
            <a:r>
              <a:rPr lang="en-US" dirty="0"/>
              <a:t> university  </a:t>
            </a:r>
          </a:p>
          <a:p>
            <a:r>
              <a:rPr lang="en-US" dirty="0"/>
              <a:t>Biochemistry department </a:t>
            </a:r>
            <a:endParaRPr lang="en-PK" dirty="0"/>
          </a:p>
        </p:txBody>
      </p:sp>
      <p:pic>
        <p:nvPicPr>
          <p:cNvPr id="2" name="صورة 1">
            <a:extLst>
              <a:ext uri="{FF2B5EF4-FFF2-40B4-BE49-F238E27FC236}">
                <a16:creationId xmlns:a16="http://schemas.microsoft.com/office/drawing/2014/main" id="{C98B1DF3-ADD3-0DDB-4D6A-41A7BCE7B82C}"/>
              </a:ext>
            </a:extLst>
          </p:cNvPr>
          <p:cNvPicPr>
            <a:picLocks noChangeAspect="1"/>
          </p:cNvPicPr>
          <p:nvPr/>
        </p:nvPicPr>
        <p:blipFill>
          <a:blip r:embed="rId3"/>
          <a:stretch>
            <a:fillRect/>
          </a:stretch>
        </p:blipFill>
        <p:spPr>
          <a:xfrm>
            <a:off x="154113" y="137001"/>
            <a:ext cx="2393878" cy="2308247"/>
          </a:xfrm>
          <a:prstGeom prst="rect">
            <a:avLst/>
          </a:prstGeom>
        </p:spPr>
      </p:pic>
      <p:pic>
        <p:nvPicPr>
          <p:cNvPr id="3" name="صورة 2">
            <a:extLst>
              <a:ext uri="{FF2B5EF4-FFF2-40B4-BE49-F238E27FC236}">
                <a16:creationId xmlns:a16="http://schemas.microsoft.com/office/drawing/2014/main" id="{FBE5C8D6-6E63-D588-BC5C-BF948438F1A1}"/>
              </a:ext>
            </a:extLst>
          </p:cNvPr>
          <p:cNvPicPr>
            <a:picLocks noChangeAspect="1"/>
          </p:cNvPicPr>
          <p:nvPr/>
        </p:nvPicPr>
        <p:blipFill>
          <a:blip r:embed="rId4"/>
          <a:stretch>
            <a:fillRect/>
          </a:stretch>
        </p:blipFill>
        <p:spPr>
          <a:xfrm>
            <a:off x="9688530" y="463737"/>
            <a:ext cx="2034283" cy="1888877"/>
          </a:xfrm>
          <a:prstGeom prst="rect">
            <a:avLst/>
          </a:prstGeom>
        </p:spPr>
      </p:pic>
    </p:spTree>
    <p:extLst>
      <p:ext uri="{BB962C8B-B14F-4D97-AF65-F5344CB8AC3E}">
        <p14:creationId xmlns:p14="http://schemas.microsoft.com/office/powerpoint/2010/main" val="286310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37A0B88-ACC7-2907-9E5E-7EBB5BF9FFBC}"/>
              </a:ext>
            </a:extLst>
          </p:cNvPr>
          <p:cNvSpPr>
            <a:spLocks noGrp="1"/>
          </p:cNvSpPr>
          <p:nvPr>
            <p:ph idx="1"/>
          </p:nvPr>
        </p:nvSpPr>
        <p:spPr>
          <a:xfrm>
            <a:off x="204486" y="301752"/>
            <a:ext cx="11783028" cy="6556248"/>
          </a:xfrm>
        </p:spPr>
        <p:txBody>
          <a:bodyPr/>
          <a:lstStyle/>
          <a:p>
            <a:r>
              <a:rPr lang="en-US" sz="2800" dirty="0">
                <a:solidFill>
                  <a:srgbClr val="FF0000"/>
                </a:solidFill>
                <a:latin typeface="Times New Roman" panose="02020603050405020304" pitchFamily="18" charset="0"/>
                <a:cs typeface="Times New Roman" panose="02020603050405020304" pitchFamily="18" charset="0"/>
              </a:rPr>
              <a:t>Relation between </a:t>
            </a:r>
            <a:r>
              <a:rPr lang="en-US" sz="2800" b="1" dirty="0">
                <a:solidFill>
                  <a:srgbClr val="FF0000"/>
                </a:solidFill>
                <a:latin typeface="Times New Roman" panose="02020603050405020304" pitchFamily="18" charset="0"/>
                <a:cs typeface="Times New Roman" panose="02020603050405020304" pitchFamily="18" charset="0"/>
              </a:rPr>
              <a:t>Bioenergetics and Thermodynamics:</a:t>
            </a:r>
            <a:endParaRPr lang="en-US" sz="2800"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Bioenergetic processes follow the principles of thermodynamics. For example, cellular respiration converts glucose into ATP, a form of usable energy, while adhering to the laws of thermodynamic.</a:t>
            </a:r>
          </a:p>
          <a:p>
            <a:r>
              <a:rPr lang="en-US" sz="2800" dirty="0">
                <a:latin typeface="Times New Roman" panose="02020603050405020304" pitchFamily="18" charset="0"/>
                <a:cs typeface="Times New Roman" panose="02020603050405020304" pitchFamily="18" charset="0"/>
              </a:rPr>
              <a:t> Bioenergetics applies the principles of thermodynamics to biological systems. For example: </a:t>
            </a:r>
          </a:p>
          <a:p>
            <a:r>
              <a:rPr lang="en-US" sz="2800" dirty="0">
                <a:latin typeface="Times New Roman" panose="02020603050405020304" pitchFamily="18" charset="0"/>
                <a:cs typeface="Times New Roman" panose="02020603050405020304" pitchFamily="18" charset="0"/>
              </a:rPr>
              <a:t>The First Law of Thermodynamics explains how energy obtained from food is conserved and transformed into usable forms, such as ATP.</a:t>
            </a:r>
          </a:p>
          <a:p>
            <a:r>
              <a:rPr lang="en-US" sz="2800" dirty="0">
                <a:latin typeface="Times New Roman" panose="02020603050405020304" pitchFamily="18" charset="0"/>
                <a:cs typeface="Times New Roman" panose="02020603050405020304" pitchFamily="18" charset="0"/>
              </a:rPr>
              <a:t>The Second Law of Thermodynamics accounts for the inefficiencies in metabolic processes, where some energy is lost as heat, increasing entropy . In essence, </a:t>
            </a:r>
            <a:r>
              <a:rPr lang="en-US" sz="2800" dirty="0">
                <a:highlight>
                  <a:srgbClr val="FFFF00"/>
                </a:highlight>
                <a:latin typeface="Times New Roman" panose="02020603050405020304" pitchFamily="18" charset="0"/>
                <a:cs typeface="Times New Roman" panose="02020603050405020304" pitchFamily="18" charset="0"/>
              </a:rPr>
              <a:t>bioenergetics is the practical application of thermodynamic principles to understand and describe the energy flow and transformations that occur within living organisms</a:t>
            </a:r>
          </a:p>
          <a:p>
            <a:r>
              <a:rPr lang="en-US" sz="2800" dirty="0">
                <a:latin typeface="Times New Roman" panose="02020603050405020304" pitchFamily="18" charset="0"/>
                <a:cs typeface="Times New Roman" panose="02020603050405020304" pitchFamily="18" charset="0"/>
              </a:rPr>
              <a:t> </a:t>
            </a:r>
          </a:p>
          <a:p>
            <a:r>
              <a:rPr lang="en-US" sz="2800" dirty="0"/>
              <a:t> </a:t>
            </a:r>
            <a:endParaRPr lang="ar-EG" dirty="0"/>
          </a:p>
        </p:txBody>
      </p:sp>
      <p:sp>
        <p:nvSpPr>
          <p:cNvPr id="5" name="عنصر نائب لرقم الشريحة 4">
            <a:extLst>
              <a:ext uri="{FF2B5EF4-FFF2-40B4-BE49-F238E27FC236}">
                <a16:creationId xmlns:a16="http://schemas.microsoft.com/office/drawing/2014/main" id="{C24CBE8A-0FCC-91CA-411D-39221BFD51F1}"/>
              </a:ext>
            </a:extLst>
          </p:cNvPr>
          <p:cNvSpPr>
            <a:spLocks noGrp="1"/>
          </p:cNvSpPr>
          <p:nvPr>
            <p:ph type="sldNum" sz="quarter" idx="12"/>
          </p:nvPr>
        </p:nvSpPr>
        <p:spPr/>
        <p:txBody>
          <a:bodyPr/>
          <a:lstStyle/>
          <a:p>
            <a:fld id="{5BFCF61C-3B18-4C03-8326-CC3B32D710C9}" type="slidenum">
              <a:rPr lang="en-US" noProof="0" smtClean="0"/>
              <a:t>10</a:t>
            </a:fld>
            <a:endParaRPr lang="en-US" noProof="0"/>
          </a:p>
        </p:txBody>
      </p:sp>
    </p:spTree>
    <p:extLst>
      <p:ext uri="{BB962C8B-B14F-4D97-AF65-F5344CB8AC3E}">
        <p14:creationId xmlns:p14="http://schemas.microsoft.com/office/powerpoint/2010/main" val="388505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99B3558-622C-972D-A51B-3496DEC77B44}"/>
              </a:ext>
            </a:extLst>
          </p:cNvPr>
          <p:cNvSpPr>
            <a:spLocks noGrp="1"/>
          </p:cNvSpPr>
          <p:nvPr>
            <p:ph idx="1"/>
          </p:nvPr>
        </p:nvSpPr>
        <p:spPr>
          <a:xfrm>
            <a:off x="264405" y="738130"/>
            <a:ext cx="9528819" cy="5511945"/>
          </a:xfrm>
        </p:spPr>
        <p:txBody>
          <a:bodyPr/>
          <a:lstStyle/>
          <a:p>
            <a:r>
              <a:rPr lang="en-US" sz="2400" dirty="0">
                <a:solidFill>
                  <a:srgbClr val="7030A0"/>
                </a:solidFill>
              </a:rPr>
              <a:t>Cells Require Sources of Free Energy</a:t>
            </a:r>
          </a:p>
          <a:p>
            <a:r>
              <a:rPr lang="en-US" dirty="0"/>
              <a:t>-</a:t>
            </a:r>
            <a:r>
              <a:rPr lang="en-US" sz="2800" dirty="0">
                <a:latin typeface="Times New Roman" panose="02020603050405020304" pitchFamily="18" charset="0"/>
                <a:cs typeface="Times New Roman" panose="02020603050405020304" pitchFamily="18" charset="0"/>
              </a:rPr>
              <a:t>Cells are isothermal systems—they function at essentially constant temperature (they also function at constant pressure).</a:t>
            </a:r>
          </a:p>
          <a:p>
            <a:r>
              <a:rPr lang="en-US" sz="2800" dirty="0">
                <a:latin typeface="Times New Roman" panose="02020603050405020304" pitchFamily="18" charset="0"/>
                <a:cs typeface="Times New Roman" panose="02020603050405020304" pitchFamily="18" charset="0"/>
              </a:rPr>
              <a:t>-The energy that cells can and must use is free energy, described by the Gibbs free-energy function G, which allows prediction of the direction of chemical reactions, their exact equilibrium position, and the amount of work they can in theory perform at constant temperature and pressure.</a:t>
            </a:r>
          </a:p>
          <a:p>
            <a:r>
              <a:rPr lang="en-US" sz="2800" dirty="0">
                <a:latin typeface="Times New Roman" panose="02020603050405020304" pitchFamily="18" charset="0"/>
                <a:cs typeface="Times New Roman" panose="02020603050405020304" pitchFamily="18" charset="0"/>
              </a:rPr>
              <a:t>-Heterotrophic cells acquire free energy from </a:t>
            </a:r>
            <a:r>
              <a:rPr lang="en-US" sz="2800" dirty="0">
                <a:solidFill>
                  <a:srgbClr val="FF0000"/>
                </a:solidFill>
                <a:latin typeface="Times New Roman" panose="02020603050405020304" pitchFamily="18" charset="0"/>
                <a:cs typeface="Times New Roman" panose="02020603050405020304" pitchFamily="18" charset="0"/>
              </a:rPr>
              <a:t>nutrient</a:t>
            </a:r>
            <a:r>
              <a:rPr lang="en-US" sz="2800" dirty="0">
                <a:latin typeface="Times New Roman" panose="02020603050405020304" pitchFamily="18" charset="0"/>
                <a:cs typeface="Times New Roman" panose="02020603050405020304" pitchFamily="18" charset="0"/>
              </a:rPr>
              <a:t> molecules, and photosynthetic cells acquire it from absorbed </a:t>
            </a:r>
            <a:r>
              <a:rPr lang="en-US" sz="2800" dirty="0">
                <a:solidFill>
                  <a:srgbClr val="FF0000"/>
                </a:solidFill>
                <a:latin typeface="Times New Roman" panose="02020603050405020304" pitchFamily="18" charset="0"/>
                <a:cs typeface="Times New Roman" panose="02020603050405020304" pitchFamily="18" charset="0"/>
              </a:rPr>
              <a:t>solar radiation.</a:t>
            </a:r>
          </a:p>
        </p:txBody>
      </p:sp>
      <p:sp>
        <p:nvSpPr>
          <p:cNvPr id="5" name="عنصر نائب لرقم الشريحة 4">
            <a:extLst>
              <a:ext uri="{FF2B5EF4-FFF2-40B4-BE49-F238E27FC236}">
                <a16:creationId xmlns:a16="http://schemas.microsoft.com/office/drawing/2014/main" id="{A2BC3603-87F8-4276-2649-360BCA14A9C0}"/>
              </a:ext>
            </a:extLst>
          </p:cNvPr>
          <p:cNvSpPr>
            <a:spLocks noGrp="1"/>
          </p:cNvSpPr>
          <p:nvPr>
            <p:ph type="sldNum" sz="quarter" idx="12"/>
          </p:nvPr>
        </p:nvSpPr>
        <p:spPr/>
        <p:txBody>
          <a:bodyPr/>
          <a:lstStyle/>
          <a:p>
            <a:fld id="{5BFCF61C-3B18-4C03-8326-CC3B32D710C9}" type="slidenum">
              <a:rPr lang="en-US" noProof="0" smtClean="0"/>
              <a:t>11</a:t>
            </a:fld>
            <a:endParaRPr lang="en-US" noProof="0"/>
          </a:p>
        </p:txBody>
      </p:sp>
    </p:spTree>
    <p:extLst>
      <p:ext uri="{BB962C8B-B14F-4D97-AF65-F5344CB8AC3E}">
        <p14:creationId xmlns:p14="http://schemas.microsoft.com/office/powerpoint/2010/main" val="420753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4AE1-C6FD-2EFB-79A7-7C9A6C853EF8}"/>
              </a:ext>
            </a:extLst>
          </p:cNvPr>
          <p:cNvSpPr>
            <a:spLocks noGrp="1"/>
          </p:cNvSpPr>
          <p:nvPr>
            <p:ph type="title"/>
          </p:nvPr>
        </p:nvSpPr>
        <p:spPr/>
        <p:txBody>
          <a:bodyPr/>
          <a:lstStyle/>
          <a:p>
            <a:r>
              <a:rPr lang="en-US"/>
              <a:t>Thank</a:t>
            </a:r>
            <a:br>
              <a:rPr lang="en-US"/>
            </a:br>
            <a:r>
              <a:rPr lang="en-US"/>
              <a:t>You</a:t>
            </a:r>
          </a:p>
        </p:txBody>
      </p:sp>
    </p:spTree>
    <p:extLst>
      <p:ext uri="{BB962C8B-B14F-4D97-AF65-F5344CB8AC3E}">
        <p14:creationId xmlns:p14="http://schemas.microsoft.com/office/powerpoint/2010/main" val="22623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103A-7E0F-A503-491C-874CA2A16BC0}"/>
              </a:ext>
            </a:extLst>
          </p:cNvPr>
          <p:cNvSpPr>
            <a:spLocks noGrp="1"/>
          </p:cNvSpPr>
          <p:nvPr>
            <p:ph type="title"/>
          </p:nvPr>
        </p:nvSpPr>
        <p:spPr>
          <a:xfrm>
            <a:off x="565079" y="1335640"/>
            <a:ext cx="10715946" cy="831488"/>
          </a:xfrm>
        </p:spPr>
        <p:txBody>
          <a:bodyPr/>
          <a:lstStyle/>
          <a:p>
            <a:r>
              <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Bioenergetics and Thermodynamics</a:t>
            </a:r>
            <a:br>
              <a:rPr lang="en-US" sz="2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br>
            <a:endParaRPr lang="en-US" sz="6600" dirty="0">
              <a:solidFill>
                <a:srgbClr val="0070C0"/>
              </a:solidFill>
            </a:endParaRPr>
          </a:p>
        </p:txBody>
      </p:sp>
      <p:sp>
        <p:nvSpPr>
          <p:cNvPr id="3" name="Footer Placeholder 2">
            <a:extLst>
              <a:ext uri="{FF2B5EF4-FFF2-40B4-BE49-F238E27FC236}">
                <a16:creationId xmlns:a16="http://schemas.microsoft.com/office/drawing/2014/main" id="{4E79730E-E638-275F-6C74-85FDCE30C43F}"/>
              </a:ext>
            </a:extLst>
          </p:cNvPr>
          <p:cNvSpPr>
            <a:spLocks noGrp="1"/>
          </p:cNvSpPr>
          <p:nvPr>
            <p:ph type="ftr" sz="quarter" idx="11"/>
          </p:nvPr>
        </p:nvSpPr>
        <p:spPr/>
        <p:txBody>
          <a:bodyPr/>
          <a:lstStyle/>
          <a:p>
            <a:r>
              <a:rPr lang="en-US" dirty="0"/>
              <a:t>Energy and membrane biology</a:t>
            </a:r>
            <a:endParaRPr lang="en-PK" dirty="0"/>
          </a:p>
        </p:txBody>
      </p:sp>
      <p:sp>
        <p:nvSpPr>
          <p:cNvPr id="4" name="Slide Number Placeholder 3">
            <a:extLst>
              <a:ext uri="{FF2B5EF4-FFF2-40B4-BE49-F238E27FC236}">
                <a16:creationId xmlns:a16="http://schemas.microsoft.com/office/drawing/2014/main" id="{C0B85CC1-CC9E-26A5-C05A-E64ABEDD931D}"/>
              </a:ext>
            </a:extLst>
          </p:cNvPr>
          <p:cNvSpPr>
            <a:spLocks noGrp="1"/>
          </p:cNvSpPr>
          <p:nvPr>
            <p:ph type="sldNum" sz="quarter" idx="12"/>
          </p:nvPr>
        </p:nvSpPr>
        <p:spPr/>
        <p:txBody>
          <a:bodyPr/>
          <a:lstStyle/>
          <a:p>
            <a:fld id="{5BFCF61C-3B18-4C03-8326-CC3B32D710C9}" type="slidenum">
              <a:rPr lang="en-US" smtClean="0"/>
              <a:pPr/>
              <a:t>2</a:t>
            </a:fld>
            <a:endParaRPr lang="en-US"/>
          </a:p>
        </p:txBody>
      </p:sp>
      <p:sp>
        <p:nvSpPr>
          <p:cNvPr id="5" name="Content Placeholder 4">
            <a:extLst>
              <a:ext uri="{FF2B5EF4-FFF2-40B4-BE49-F238E27FC236}">
                <a16:creationId xmlns:a16="http://schemas.microsoft.com/office/drawing/2014/main" id="{DA7A49E4-DCE3-62DE-B6D1-539EBFFFE689}"/>
              </a:ext>
            </a:extLst>
          </p:cNvPr>
          <p:cNvSpPr>
            <a:spLocks noGrp="1"/>
          </p:cNvSpPr>
          <p:nvPr>
            <p:ph idx="1"/>
          </p:nvPr>
        </p:nvSpPr>
        <p:spPr>
          <a:xfrm>
            <a:off x="81023" y="1871646"/>
            <a:ext cx="11714737" cy="4986354"/>
          </a:xfrm>
        </p:spPr>
        <p:txBody>
          <a:bodyPr/>
          <a:lstStyle/>
          <a:p>
            <a:r>
              <a:rPr lang="en-US" sz="3200" dirty="0">
                <a:solidFill>
                  <a:srgbClr val="7030A0"/>
                </a:solidFill>
                <a:latin typeface="Times New Roman" panose="02020603050405020304" pitchFamily="18" charset="0"/>
                <a:cs typeface="Times New Roman" panose="02020603050405020304" pitchFamily="18" charset="0"/>
              </a:rPr>
              <a:t>Bioenergetics and thermodynamics</a:t>
            </a:r>
            <a:r>
              <a:rPr lang="en-US" sz="3200" b="0" dirty="0">
                <a:solidFill>
                  <a:srgbClr val="333333"/>
                </a:solidFill>
                <a:latin typeface="Times New Roman" panose="02020603050405020304" pitchFamily="18" charset="0"/>
                <a:cs typeface="Times New Roman" panose="02020603050405020304" pitchFamily="18" charset="0"/>
              </a:rPr>
              <a:t> help us understand the energy transformations in biological systems.</a:t>
            </a:r>
            <a:r>
              <a:rPr lang="en-US" sz="3200" b="0" i="0" dirty="0">
                <a:solidFill>
                  <a:srgbClr val="333333"/>
                </a:solidFill>
                <a:effectLst/>
                <a:latin typeface="Times New Roman" panose="02020603050405020304" pitchFamily="18" charset="0"/>
                <a:cs typeface="Times New Roman" panose="02020603050405020304" pitchFamily="18" charset="0"/>
              </a:rPr>
              <a:t>. </a:t>
            </a:r>
          </a:p>
          <a:p>
            <a:r>
              <a:rPr lang="en-US" sz="3200" b="0" i="0" dirty="0">
                <a:solidFill>
                  <a:srgbClr val="7030A0"/>
                </a:solidFill>
                <a:effectLst/>
                <a:latin typeface="Times New Roman" panose="02020603050405020304" pitchFamily="18" charset="0"/>
                <a:cs typeface="Times New Roman" panose="02020603050405020304" pitchFamily="18" charset="0"/>
              </a:rPr>
              <a:t>Bioenergetics definition </a:t>
            </a:r>
            <a:r>
              <a:rPr lang="en-US" sz="3200" b="0" i="0" dirty="0">
                <a:solidFill>
                  <a:srgbClr val="FF0000"/>
                </a:solidFill>
                <a:effectLst/>
                <a:latin typeface="Times New Roman" panose="02020603050405020304" pitchFamily="18" charset="0"/>
                <a:cs typeface="Times New Roman" panose="02020603050405020304" pitchFamily="18" charset="0"/>
              </a:rPr>
              <a:t>: </a:t>
            </a:r>
            <a:r>
              <a:rPr lang="en-US" sz="2800" b="0" i="0" dirty="0">
                <a:solidFill>
                  <a:schemeClr val="tx1"/>
                </a:solidFill>
                <a:effectLst/>
                <a:latin typeface="Times New Roman" panose="02020603050405020304" pitchFamily="18" charset="0"/>
                <a:cs typeface="Times New Roman" panose="02020603050405020304" pitchFamily="18" charset="0"/>
              </a:rPr>
              <a:t>is the study of how </a:t>
            </a:r>
            <a:r>
              <a:rPr lang="en-US" sz="2800" b="0" i="0" u="sng" dirty="0">
                <a:solidFill>
                  <a:schemeClr val="tx1"/>
                </a:solidFill>
                <a:effectLst/>
                <a:latin typeface="Times New Roman" panose="02020603050405020304" pitchFamily="18" charset="0"/>
                <a:cs typeface="Times New Roman" panose="02020603050405020304" pitchFamily="18" charset="0"/>
              </a:rPr>
              <a:t>energy</a:t>
            </a:r>
            <a:r>
              <a:rPr lang="en-US" sz="2800" b="0" i="0" dirty="0">
                <a:solidFill>
                  <a:schemeClr val="tx1"/>
                </a:solidFill>
                <a:effectLst/>
                <a:latin typeface="Times New Roman" panose="02020603050405020304" pitchFamily="18" charset="0"/>
                <a:cs typeface="Times New Roman" panose="02020603050405020304" pitchFamily="18" charset="0"/>
              </a:rPr>
              <a:t> flows through living organisms.</a:t>
            </a:r>
          </a:p>
          <a:p>
            <a:r>
              <a:rPr lang="en-US" sz="2800" b="0" i="0" dirty="0">
                <a:solidFill>
                  <a:schemeClr val="tx1"/>
                </a:solidFill>
                <a:effectLst/>
                <a:latin typeface="Times New Roman" panose="02020603050405020304" pitchFamily="18" charset="0"/>
                <a:cs typeface="Times New Roman" panose="02020603050405020304" pitchFamily="18" charset="0"/>
              </a:rPr>
              <a:t>bioenergetics is the study of energy in living things.</a:t>
            </a:r>
          </a:p>
          <a:p>
            <a:r>
              <a:rPr lang="en-US" sz="2800" b="0" i="0" dirty="0">
                <a:solidFill>
                  <a:schemeClr val="tx1"/>
                </a:solidFill>
                <a:effectLst/>
                <a:latin typeface="Times New Roman" panose="02020603050405020304" pitchFamily="18" charset="0"/>
                <a:cs typeface="Times New Roman" panose="02020603050405020304" pitchFamily="18" charset="0"/>
              </a:rPr>
              <a:t>Bioenergetics is central to the understanding of cellular metabolism .</a:t>
            </a:r>
          </a:p>
          <a:p>
            <a:r>
              <a:rPr lang="en-US" sz="2800" b="0" i="0" u="sng" dirty="0">
                <a:solidFill>
                  <a:schemeClr val="tx1"/>
                </a:solidFill>
                <a:effectLst/>
                <a:latin typeface="Times New Roman" panose="02020603050405020304" pitchFamily="18" charset="0"/>
                <a:cs typeface="Times New Roman" panose="02020603050405020304" pitchFamily="18" charset="0"/>
              </a:rPr>
              <a:t>it explains how cells harness and utilize </a:t>
            </a:r>
            <a:r>
              <a:rPr lang="en-US" sz="2800" b="0" i="0" u="sng" dirty="0">
                <a:solidFill>
                  <a:srgbClr val="7030A0"/>
                </a:solidFill>
                <a:effectLst/>
                <a:latin typeface="Times New Roman" panose="02020603050405020304" pitchFamily="18" charset="0"/>
                <a:cs typeface="Times New Roman" panose="02020603050405020304" pitchFamily="18" charset="0"/>
              </a:rPr>
              <a:t>energy </a:t>
            </a:r>
            <a:r>
              <a:rPr lang="en-US" sz="2800" b="0" i="0" u="sng" dirty="0">
                <a:solidFill>
                  <a:schemeClr val="tx1"/>
                </a:solidFill>
                <a:effectLst/>
                <a:latin typeface="Times New Roman" panose="02020603050405020304" pitchFamily="18" charset="0"/>
                <a:cs typeface="Times New Roman" panose="02020603050405020304" pitchFamily="18" charset="0"/>
              </a:rPr>
              <a:t>to </a:t>
            </a:r>
            <a:r>
              <a:rPr lang="en-US" sz="2800" b="0" i="0" u="sng" dirty="0">
                <a:solidFill>
                  <a:srgbClr val="7030A0"/>
                </a:solidFill>
                <a:effectLst/>
                <a:latin typeface="Times New Roman" panose="02020603050405020304" pitchFamily="18" charset="0"/>
                <a:cs typeface="Times New Roman" panose="02020603050405020304" pitchFamily="18" charset="0"/>
              </a:rPr>
              <a:t>power essential functions</a:t>
            </a:r>
            <a:r>
              <a:rPr lang="en-US" sz="2800" b="0" i="0" u="sng" dirty="0">
                <a:solidFill>
                  <a:schemeClr val="tx1"/>
                </a:solidFill>
                <a:effectLst/>
                <a:latin typeface="Times New Roman" panose="02020603050405020304" pitchFamily="18" charset="0"/>
                <a:cs typeface="Times New Roman" panose="02020603050405020304" pitchFamily="18" charset="0"/>
              </a:rPr>
              <a:t>. The primary energy currency in cells is ATP,</a:t>
            </a:r>
            <a:r>
              <a:rPr lang="en-US" sz="2800" b="0" i="0" dirty="0">
                <a:solidFill>
                  <a:schemeClr val="tx1"/>
                </a:solidFill>
                <a:effectLst/>
                <a:latin typeface="Times New Roman" panose="02020603050405020304" pitchFamily="18" charset="0"/>
                <a:cs typeface="Times New Roman" panose="02020603050405020304" pitchFamily="18" charset="0"/>
              </a:rPr>
              <a:t> which is produced through various metabolic pathways, such as oxidative phosphorylation and glycolysis</a:t>
            </a:r>
          </a:p>
          <a:p>
            <a:endParaRPr lang="en-US" sz="2800" b="0" i="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79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985286A-EACA-BF7C-E68F-04490151E228}"/>
              </a:ext>
            </a:extLst>
          </p:cNvPr>
          <p:cNvSpPr>
            <a:spLocks noGrp="1"/>
          </p:cNvSpPr>
          <p:nvPr>
            <p:ph idx="1"/>
          </p:nvPr>
        </p:nvSpPr>
        <p:spPr>
          <a:xfrm>
            <a:off x="396239" y="576072"/>
            <a:ext cx="11583557" cy="5674003"/>
          </a:xfrm>
        </p:spPr>
        <p:txBody>
          <a:bodyPr/>
          <a:lstStyle/>
          <a:p>
            <a:r>
              <a:rPr lang="en-US" sz="3200" dirty="0">
                <a:latin typeface="Times New Roman" panose="02020603050405020304" pitchFamily="18" charset="0"/>
                <a:ea typeface="Yu Gothic Medium" panose="020B0500000000000000" pitchFamily="34" charset="-128"/>
                <a:cs typeface="Times New Roman" panose="02020603050405020304" pitchFamily="18" charset="0"/>
              </a:rPr>
              <a:t>Bioenergetics </a:t>
            </a:r>
            <a:r>
              <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Yu Gothic Medium" panose="020B0500000000000000" pitchFamily="34" charset="-128"/>
                <a:cs typeface="Times New Roman" panose="02020603050405020304" pitchFamily="18" charset="0"/>
              </a:rPr>
              <a:t>focuses</a:t>
            </a:r>
            <a:r>
              <a:rPr lang="en-US" sz="3200" dirty="0">
                <a:latin typeface="Times New Roman" panose="02020603050405020304" pitchFamily="18" charset="0"/>
                <a:ea typeface="Yu Gothic Medium" panose="020B0500000000000000" pitchFamily="34" charset="-128"/>
                <a:cs typeface="Times New Roman" panose="02020603050405020304" pitchFamily="18" charset="0"/>
              </a:rPr>
              <a:t> on </a:t>
            </a:r>
            <a:r>
              <a:rPr lang="en-US" sz="3200" u="sng" dirty="0">
                <a:latin typeface="Times New Roman" panose="02020603050405020304" pitchFamily="18" charset="0"/>
                <a:ea typeface="Yu Gothic Medium" panose="020B0500000000000000" pitchFamily="34" charset="-128"/>
                <a:cs typeface="Times New Roman" panose="02020603050405020304" pitchFamily="18" charset="0"/>
              </a:rPr>
              <a:t>understanding how cells transform energy</a:t>
            </a:r>
            <a:r>
              <a:rPr lang="en-US" sz="3200" dirty="0">
                <a:latin typeface="Times New Roman" panose="02020603050405020304" pitchFamily="18" charset="0"/>
                <a:ea typeface="Yu Gothic Medium" panose="020B0500000000000000" pitchFamily="34" charset="-128"/>
                <a:cs typeface="Times New Roman" panose="02020603050405020304" pitchFamily="18" charset="0"/>
              </a:rPr>
              <a:t>, primarily through the processes of metabolism, including</a:t>
            </a:r>
          </a:p>
          <a:p>
            <a:r>
              <a:rPr lang="en-US" sz="3200" dirty="0">
                <a:latin typeface="Times New Roman" panose="02020603050405020304" pitchFamily="18" charset="0"/>
                <a:ea typeface="Yu Gothic Medium" panose="020B0500000000000000" pitchFamily="34" charset="-128"/>
                <a:cs typeface="Times New Roman" panose="02020603050405020304" pitchFamily="18" charset="0"/>
              </a:rPr>
              <a:t>1- </a:t>
            </a:r>
            <a:r>
              <a:rPr lang="en-US" sz="3200" dirty="0">
                <a:solidFill>
                  <a:srgbClr val="7030A0"/>
                </a:solidFill>
                <a:latin typeface="Times New Roman" panose="02020603050405020304" pitchFamily="18" charset="0"/>
                <a:ea typeface="Yu Gothic Medium" panose="020B0500000000000000" pitchFamily="34" charset="-128"/>
                <a:cs typeface="Times New Roman" panose="02020603050405020304" pitchFamily="18" charset="0"/>
              </a:rPr>
              <a:t>Cellular respiration</a:t>
            </a:r>
            <a:r>
              <a:rPr lang="en-US" sz="3200" dirty="0">
                <a:latin typeface="Times New Roman" panose="02020603050405020304" pitchFamily="18" charset="0"/>
                <a:ea typeface="Yu Gothic Medium" panose="020B0500000000000000" pitchFamily="34" charset="-128"/>
                <a:cs typeface="Times New Roman" panose="02020603050405020304" pitchFamily="18" charset="0"/>
              </a:rPr>
              <a:t>: This is the process by which cells convert glucose and oxygen into energy, carbon dioxide, and water. It involves </a:t>
            </a:r>
            <a:r>
              <a:rPr lang="en-US" sz="3200" dirty="0">
                <a:highlight>
                  <a:srgbClr val="FFFF00"/>
                </a:highlight>
                <a:latin typeface="Times New Roman" panose="02020603050405020304" pitchFamily="18" charset="0"/>
                <a:ea typeface="Yu Gothic Medium" panose="020B0500000000000000" pitchFamily="34" charset="-128"/>
                <a:cs typeface="Times New Roman" panose="02020603050405020304" pitchFamily="18" charset="0"/>
              </a:rPr>
              <a:t>glycolysis</a:t>
            </a:r>
            <a:r>
              <a:rPr lang="en-US" sz="3200" dirty="0">
                <a:latin typeface="Times New Roman" panose="02020603050405020304" pitchFamily="18" charset="0"/>
                <a:ea typeface="Yu Gothic Medium" panose="020B0500000000000000" pitchFamily="34" charset="-128"/>
                <a:cs typeface="Times New Roman" panose="02020603050405020304" pitchFamily="18" charset="0"/>
              </a:rPr>
              <a:t>, the </a:t>
            </a:r>
            <a:r>
              <a:rPr lang="en-US" sz="3200" dirty="0">
                <a:highlight>
                  <a:srgbClr val="FFFF00"/>
                </a:highlight>
                <a:latin typeface="Times New Roman" panose="02020603050405020304" pitchFamily="18" charset="0"/>
                <a:ea typeface="Yu Gothic Medium" panose="020B0500000000000000" pitchFamily="34" charset="-128"/>
                <a:cs typeface="Times New Roman" panose="02020603050405020304" pitchFamily="18" charset="0"/>
              </a:rPr>
              <a:t>citric acid cycle(Krebs cycle),</a:t>
            </a:r>
            <a:r>
              <a:rPr lang="en-US" sz="3200" dirty="0">
                <a:latin typeface="Times New Roman" panose="02020603050405020304" pitchFamily="18" charset="0"/>
                <a:ea typeface="Yu Gothic Medium" panose="020B0500000000000000" pitchFamily="34" charset="-128"/>
                <a:cs typeface="Times New Roman" panose="02020603050405020304" pitchFamily="18" charset="0"/>
              </a:rPr>
              <a:t> and the </a:t>
            </a:r>
            <a:r>
              <a:rPr lang="en-US" sz="3200" dirty="0">
                <a:highlight>
                  <a:srgbClr val="FFFF00"/>
                </a:highlight>
                <a:latin typeface="Times New Roman" panose="02020603050405020304" pitchFamily="18" charset="0"/>
                <a:ea typeface="Yu Gothic Medium" panose="020B0500000000000000" pitchFamily="34" charset="-128"/>
                <a:cs typeface="Times New Roman" panose="02020603050405020304" pitchFamily="18" charset="0"/>
              </a:rPr>
              <a:t>electron transport chain.</a:t>
            </a:r>
          </a:p>
          <a:p>
            <a:r>
              <a:rPr lang="en-US" sz="3200" dirty="0">
                <a:latin typeface="Times New Roman" panose="02020603050405020304" pitchFamily="18" charset="0"/>
                <a:ea typeface="Yu Gothic Medium" panose="020B0500000000000000" pitchFamily="34" charset="-128"/>
                <a:cs typeface="Times New Roman" panose="02020603050405020304" pitchFamily="18" charset="0"/>
              </a:rPr>
              <a:t>2- </a:t>
            </a:r>
            <a:r>
              <a:rPr lang="en-US" sz="3200" dirty="0">
                <a:solidFill>
                  <a:srgbClr val="7030A0"/>
                </a:solidFill>
                <a:latin typeface="Times New Roman" panose="02020603050405020304" pitchFamily="18" charset="0"/>
                <a:ea typeface="Yu Gothic Medium" panose="020B0500000000000000" pitchFamily="34" charset="-128"/>
                <a:cs typeface="Times New Roman" panose="02020603050405020304" pitchFamily="18" charset="0"/>
              </a:rPr>
              <a:t>Photosynthesis</a:t>
            </a:r>
            <a:r>
              <a:rPr lang="en-US" sz="3200" dirty="0">
                <a:latin typeface="Times New Roman" panose="02020603050405020304" pitchFamily="18" charset="0"/>
                <a:ea typeface="Yu Gothic Medium" panose="020B0500000000000000" pitchFamily="34" charset="-128"/>
                <a:cs typeface="Times New Roman" panose="02020603050405020304" pitchFamily="18" charset="0"/>
              </a:rPr>
              <a:t>: This process occurs in plants and some bacteria, converting light energy into chemical energy stored in glucose </a:t>
            </a:r>
          </a:p>
          <a:p>
            <a:endParaRPr lang="ar-EG" dirty="0"/>
          </a:p>
        </p:txBody>
      </p:sp>
      <p:sp>
        <p:nvSpPr>
          <p:cNvPr id="4" name="عنصر نائب للتذييل 3">
            <a:extLst>
              <a:ext uri="{FF2B5EF4-FFF2-40B4-BE49-F238E27FC236}">
                <a16:creationId xmlns:a16="http://schemas.microsoft.com/office/drawing/2014/main" id="{530E4123-30BF-747D-26D9-0A05EFAD2392}"/>
              </a:ext>
            </a:extLst>
          </p:cNvPr>
          <p:cNvSpPr>
            <a:spLocks noGrp="1"/>
          </p:cNvSpPr>
          <p:nvPr>
            <p:ph type="ftr" sz="quarter" idx="11"/>
          </p:nvPr>
        </p:nvSpPr>
        <p:spPr/>
        <p:txBody>
          <a:bodyPr/>
          <a:lstStyle/>
          <a:p>
            <a:r>
              <a:rPr lang="en-US" dirty="0"/>
              <a:t>Energy and membrane biology </a:t>
            </a:r>
            <a:endParaRPr lang="en-PK" dirty="0"/>
          </a:p>
        </p:txBody>
      </p:sp>
      <p:sp>
        <p:nvSpPr>
          <p:cNvPr id="5" name="عنصر نائب لرقم الشريحة 4">
            <a:extLst>
              <a:ext uri="{FF2B5EF4-FFF2-40B4-BE49-F238E27FC236}">
                <a16:creationId xmlns:a16="http://schemas.microsoft.com/office/drawing/2014/main" id="{D5A51880-185D-5437-767E-1074280D00DF}"/>
              </a:ext>
            </a:extLst>
          </p:cNvPr>
          <p:cNvSpPr>
            <a:spLocks noGrp="1"/>
          </p:cNvSpPr>
          <p:nvPr>
            <p:ph type="sldNum" sz="quarter" idx="12"/>
          </p:nvPr>
        </p:nvSpPr>
        <p:spPr/>
        <p:txBody>
          <a:bodyPr/>
          <a:lstStyle/>
          <a:p>
            <a:fld id="{5BFCF61C-3B18-4C03-8326-CC3B32D710C9}" type="slidenum">
              <a:rPr lang="en-US" noProof="0" smtClean="0"/>
              <a:t>3</a:t>
            </a:fld>
            <a:endParaRPr lang="en-US" noProof="0"/>
          </a:p>
        </p:txBody>
      </p:sp>
    </p:spTree>
    <p:extLst>
      <p:ext uri="{BB962C8B-B14F-4D97-AF65-F5344CB8AC3E}">
        <p14:creationId xmlns:p14="http://schemas.microsoft.com/office/powerpoint/2010/main" val="88322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DC7C569-BED5-776F-33BC-C7F8A618664F}"/>
              </a:ext>
            </a:extLst>
          </p:cNvPr>
          <p:cNvSpPr>
            <a:spLocks noGrp="1"/>
          </p:cNvSpPr>
          <p:nvPr>
            <p:ph type="ctrTitle"/>
          </p:nvPr>
        </p:nvSpPr>
        <p:spPr/>
        <p:txBody>
          <a:bodyPr/>
          <a:lstStyle/>
          <a:p>
            <a:endParaRPr lang="ar-EG"/>
          </a:p>
        </p:txBody>
      </p:sp>
      <p:sp>
        <p:nvSpPr>
          <p:cNvPr id="3" name="عنوان فرعي 2">
            <a:extLst>
              <a:ext uri="{FF2B5EF4-FFF2-40B4-BE49-F238E27FC236}">
                <a16:creationId xmlns:a16="http://schemas.microsoft.com/office/drawing/2014/main" id="{BB9C633D-03A1-CCAF-4EC6-5C32B8E3AC37}"/>
              </a:ext>
            </a:extLst>
          </p:cNvPr>
          <p:cNvSpPr>
            <a:spLocks noGrp="1"/>
          </p:cNvSpPr>
          <p:nvPr>
            <p:ph type="subTitle" idx="1"/>
          </p:nvPr>
        </p:nvSpPr>
        <p:spPr/>
        <p:txBody>
          <a:bodyPr/>
          <a:lstStyle/>
          <a:p>
            <a:endParaRPr lang="ar-EG"/>
          </a:p>
        </p:txBody>
      </p:sp>
      <p:pic>
        <p:nvPicPr>
          <p:cNvPr id="4" name="صورة 3">
            <a:extLst>
              <a:ext uri="{FF2B5EF4-FFF2-40B4-BE49-F238E27FC236}">
                <a16:creationId xmlns:a16="http://schemas.microsoft.com/office/drawing/2014/main" id="{8A729DC0-C302-6891-6A83-3E7CD6B48F12}"/>
              </a:ext>
            </a:extLst>
          </p:cNvPr>
          <p:cNvPicPr>
            <a:picLocks noChangeAspect="1"/>
          </p:cNvPicPr>
          <p:nvPr/>
        </p:nvPicPr>
        <p:blipFill>
          <a:blip r:embed="rId2"/>
          <a:stretch>
            <a:fillRect/>
          </a:stretch>
        </p:blipFill>
        <p:spPr>
          <a:xfrm>
            <a:off x="0" y="342900"/>
            <a:ext cx="12192000" cy="6172200"/>
          </a:xfrm>
          <a:prstGeom prst="rect">
            <a:avLst/>
          </a:prstGeom>
        </p:spPr>
      </p:pic>
    </p:spTree>
    <p:extLst>
      <p:ext uri="{BB962C8B-B14F-4D97-AF65-F5344CB8AC3E}">
        <p14:creationId xmlns:p14="http://schemas.microsoft.com/office/powerpoint/2010/main" val="323519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B0A8389-3730-71C7-E84D-3BB1B7EBD037}"/>
              </a:ext>
            </a:extLst>
          </p:cNvPr>
          <p:cNvPicPr>
            <a:picLocks noChangeAspect="1"/>
          </p:cNvPicPr>
          <p:nvPr/>
        </p:nvPicPr>
        <p:blipFill>
          <a:blip r:embed="rId2"/>
          <a:stretch>
            <a:fillRect/>
          </a:stretch>
        </p:blipFill>
        <p:spPr>
          <a:xfrm>
            <a:off x="2277298" y="0"/>
            <a:ext cx="7637403" cy="6858000"/>
          </a:xfrm>
          <a:prstGeom prst="rect">
            <a:avLst/>
          </a:prstGeom>
        </p:spPr>
      </p:pic>
    </p:spTree>
    <p:extLst>
      <p:ext uri="{BB962C8B-B14F-4D97-AF65-F5344CB8AC3E}">
        <p14:creationId xmlns:p14="http://schemas.microsoft.com/office/powerpoint/2010/main" val="202049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D8561BA-CF9B-13DC-D601-D530F41CC08A}"/>
              </a:ext>
            </a:extLst>
          </p:cNvPr>
          <p:cNvPicPr>
            <a:picLocks noChangeAspect="1"/>
          </p:cNvPicPr>
          <p:nvPr/>
        </p:nvPicPr>
        <p:blipFill>
          <a:blip r:embed="rId2"/>
          <a:stretch>
            <a:fillRect/>
          </a:stretch>
        </p:blipFill>
        <p:spPr>
          <a:xfrm>
            <a:off x="0" y="0"/>
            <a:ext cx="12192000" cy="6858000"/>
          </a:xfrm>
          <a:prstGeom prst="rect">
            <a:avLst/>
          </a:prstGeom>
        </p:spPr>
      </p:pic>
      <p:sp>
        <p:nvSpPr>
          <p:cNvPr id="5" name="عنوان فرعي 4">
            <a:extLst>
              <a:ext uri="{FF2B5EF4-FFF2-40B4-BE49-F238E27FC236}">
                <a16:creationId xmlns:a16="http://schemas.microsoft.com/office/drawing/2014/main" id="{A0C925A9-2742-0700-B723-4AC8B08BF9B0}"/>
              </a:ext>
            </a:extLst>
          </p:cNvPr>
          <p:cNvSpPr>
            <a:spLocks noGrp="1"/>
          </p:cNvSpPr>
          <p:nvPr>
            <p:ph type="subTitle" idx="1"/>
          </p:nvPr>
        </p:nvSpPr>
        <p:spPr>
          <a:xfrm>
            <a:off x="3150282" y="5568348"/>
            <a:ext cx="5486400" cy="384048"/>
          </a:xfrm>
        </p:spPr>
        <p:txBody>
          <a:bodyPr/>
          <a:lstStyle/>
          <a:p>
            <a:r>
              <a:rPr lang="en-US" dirty="0">
                <a:solidFill>
                  <a:srgbClr val="FF0000"/>
                </a:solidFill>
              </a:rPr>
              <a:t>Photosynthesis</a:t>
            </a:r>
            <a:endParaRPr lang="ar-EG" dirty="0">
              <a:solidFill>
                <a:srgbClr val="FF0000"/>
              </a:solidFill>
            </a:endParaRPr>
          </a:p>
        </p:txBody>
      </p:sp>
    </p:spTree>
    <p:extLst>
      <p:ext uri="{BB962C8B-B14F-4D97-AF65-F5344CB8AC3E}">
        <p14:creationId xmlns:p14="http://schemas.microsoft.com/office/powerpoint/2010/main" val="3788757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8AFF6F1-DE0B-B070-A63F-AF804A656D9A}"/>
              </a:ext>
            </a:extLst>
          </p:cNvPr>
          <p:cNvPicPr>
            <a:picLocks noChangeAspect="1"/>
          </p:cNvPicPr>
          <p:nvPr/>
        </p:nvPicPr>
        <p:blipFill>
          <a:blip r:embed="rId2"/>
          <a:stretch>
            <a:fillRect/>
          </a:stretch>
        </p:blipFill>
        <p:spPr>
          <a:xfrm>
            <a:off x="1377387" y="752355"/>
            <a:ext cx="9039828" cy="5023412"/>
          </a:xfrm>
          <a:prstGeom prst="rect">
            <a:avLst/>
          </a:prstGeom>
        </p:spPr>
      </p:pic>
    </p:spTree>
    <p:extLst>
      <p:ext uri="{BB962C8B-B14F-4D97-AF65-F5344CB8AC3E}">
        <p14:creationId xmlns:p14="http://schemas.microsoft.com/office/powerpoint/2010/main" val="117892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8E19724-E6D3-A390-FDDC-EC424383A024}"/>
              </a:ext>
            </a:extLst>
          </p:cNvPr>
          <p:cNvSpPr>
            <a:spLocks noGrp="1"/>
          </p:cNvSpPr>
          <p:nvPr>
            <p:ph idx="1"/>
          </p:nvPr>
        </p:nvSpPr>
        <p:spPr>
          <a:xfrm>
            <a:off x="411480" y="844952"/>
            <a:ext cx="9381744" cy="5405123"/>
          </a:xfrm>
        </p:spPr>
        <p:txBody>
          <a:bodyPr/>
          <a:lstStyle/>
          <a:p>
            <a:r>
              <a:rPr lang="en-US" sz="2800" dirty="0"/>
              <a:t>Bioenergetics is the </a:t>
            </a:r>
            <a:r>
              <a:rPr lang="en-US" sz="2800" dirty="0">
                <a:solidFill>
                  <a:srgbClr val="FF0000"/>
                </a:solidFill>
              </a:rPr>
              <a:t>quantitative</a:t>
            </a:r>
            <a:r>
              <a:rPr lang="en-US" sz="2800" dirty="0"/>
              <a:t> study of energy relationships and energy conversions in biological systems. Biological energy transformations obey the laws of thermodynamics.</a:t>
            </a:r>
          </a:p>
          <a:p>
            <a:endParaRPr lang="ar-EG" dirty="0"/>
          </a:p>
        </p:txBody>
      </p:sp>
      <p:sp>
        <p:nvSpPr>
          <p:cNvPr id="4" name="عنصر نائب للتذييل 3">
            <a:extLst>
              <a:ext uri="{FF2B5EF4-FFF2-40B4-BE49-F238E27FC236}">
                <a16:creationId xmlns:a16="http://schemas.microsoft.com/office/drawing/2014/main" id="{F48A4D7F-709B-C762-146A-20EC768982FF}"/>
              </a:ext>
            </a:extLst>
          </p:cNvPr>
          <p:cNvSpPr>
            <a:spLocks noGrp="1"/>
          </p:cNvSpPr>
          <p:nvPr>
            <p:ph type="ftr" sz="quarter" idx="11"/>
          </p:nvPr>
        </p:nvSpPr>
        <p:spPr/>
        <p:txBody>
          <a:bodyPr/>
          <a:lstStyle/>
          <a:p>
            <a:r>
              <a:rPr lang="en-US"/>
              <a:t>Presentation title</a:t>
            </a:r>
            <a:endParaRPr lang="en-PK"/>
          </a:p>
        </p:txBody>
      </p:sp>
      <p:sp>
        <p:nvSpPr>
          <p:cNvPr id="5" name="عنصر نائب لرقم الشريحة 4">
            <a:extLst>
              <a:ext uri="{FF2B5EF4-FFF2-40B4-BE49-F238E27FC236}">
                <a16:creationId xmlns:a16="http://schemas.microsoft.com/office/drawing/2014/main" id="{71E9ECF6-DC37-132D-A047-1DBFC520DA42}"/>
              </a:ext>
            </a:extLst>
          </p:cNvPr>
          <p:cNvSpPr>
            <a:spLocks noGrp="1"/>
          </p:cNvSpPr>
          <p:nvPr>
            <p:ph type="sldNum" sz="quarter" idx="12"/>
          </p:nvPr>
        </p:nvSpPr>
        <p:spPr/>
        <p:txBody>
          <a:bodyPr/>
          <a:lstStyle/>
          <a:p>
            <a:fld id="{5BFCF61C-3B18-4C03-8326-CC3B32D710C9}" type="slidenum">
              <a:rPr lang="en-US" noProof="0" smtClean="0"/>
              <a:t>8</a:t>
            </a:fld>
            <a:endParaRPr lang="en-US" noProof="0"/>
          </a:p>
        </p:txBody>
      </p:sp>
    </p:spTree>
    <p:extLst>
      <p:ext uri="{BB962C8B-B14F-4D97-AF65-F5344CB8AC3E}">
        <p14:creationId xmlns:p14="http://schemas.microsoft.com/office/powerpoint/2010/main" val="397544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7851626-BBE1-B182-8C87-8E442F17C4D5}"/>
              </a:ext>
            </a:extLst>
          </p:cNvPr>
          <p:cNvSpPr>
            <a:spLocks noGrp="1"/>
          </p:cNvSpPr>
          <p:nvPr>
            <p:ph idx="1"/>
          </p:nvPr>
        </p:nvSpPr>
        <p:spPr>
          <a:xfrm>
            <a:off x="150471" y="576072"/>
            <a:ext cx="12041529" cy="6281928"/>
          </a:xfrm>
        </p:spPr>
        <p:txBody>
          <a:bodyPr/>
          <a:lstStyle/>
          <a:p>
            <a:r>
              <a:rPr lang="en-US" sz="3200" b="1" dirty="0">
                <a:solidFill>
                  <a:srgbClr val="7030A0"/>
                </a:solidFill>
                <a:latin typeface="Times New Roman" panose="02020603050405020304" pitchFamily="18" charset="0"/>
                <a:cs typeface="Times New Roman" panose="02020603050405020304" pitchFamily="18" charset="0"/>
              </a:rPr>
              <a:t>Thermodynamics definition </a:t>
            </a:r>
            <a:r>
              <a:rPr lang="en-US" sz="2800" b="1" dirty="0">
                <a:solidFill>
                  <a:srgbClr val="7030A0"/>
                </a:solidFill>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is a branch of physics that deals with </a:t>
            </a:r>
            <a:r>
              <a:rPr lang="en-US" sz="2800" b="1" u="sng" dirty="0">
                <a:latin typeface="Times New Roman" panose="02020603050405020304" pitchFamily="18" charset="0"/>
                <a:cs typeface="Times New Roman" panose="02020603050405020304" pitchFamily="18" charset="0"/>
              </a:rPr>
              <a:t>the relationships between heat, work, temperature, and energy</a:t>
            </a:r>
            <a:r>
              <a:rPr lang="en-US" sz="2800" b="1" dirty="0">
                <a:latin typeface="Times New Roman" panose="02020603050405020304" pitchFamily="18" charset="0"/>
                <a:cs typeface="Times New Roman" panose="02020603050405020304" pitchFamily="18" charset="0"/>
              </a:rPr>
              <a:t>. It is governed by four fundamental laws :</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First Law (Law of Energy Conservation): Energy cannot be created or destroyed, only transformed from one form to another. </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Second Law: The total entropy (disorder) of an isolated system always increases over time. This law implies that energy transformations are not 100% efficient.</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Third Law: As the temperature approaches absolute zero, the entropy of a perfect crystal approaches zero.</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Zeroth Law: If two systems are each in thermal equilibrium with a third system, they are in thermal equilibrium with each other</a:t>
            </a:r>
            <a:r>
              <a:rPr lang="en-US" sz="3200" b="1" dirty="0">
                <a:latin typeface="Times New Roman" panose="02020603050405020304" pitchFamily="18" charset="0"/>
                <a:cs typeface="Times New Roman" panose="02020603050405020304" pitchFamily="18" charset="0"/>
              </a:rPr>
              <a:t>.</a:t>
            </a:r>
            <a:endParaRPr lang="ar-EG" sz="2400" dirty="0">
              <a:latin typeface="Times New Roman" panose="02020603050405020304" pitchFamily="18" charset="0"/>
              <a:cs typeface="Times New Roman" panose="02020603050405020304" pitchFamily="18" charset="0"/>
            </a:endParaRPr>
          </a:p>
        </p:txBody>
      </p:sp>
      <p:sp>
        <p:nvSpPr>
          <p:cNvPr id="5" name="عنصر نائب لرقم الشريحة 4">
            <a:extLst>
              <a:ext uri="{FF2B5EF4-FFF2-40B4-BE49-F238E27FC236}">
                <a16:creationId xmlns:a16="http://schemas.microsoft.com/office/drawing/2014/main" id="{50425C72-453D-12A5-E5AF-4FB9D99003C1}"/>
              </a:ext>
            </a:extLst>
          </p:cNvPr>
          <p:cNvSpPr>
            <a:spLocks noGrp="1"/>
          </p:cNvSpPr>
          <p:nvPr>
            <p:ph type="sldNum" sz="quarter" idx="12"/>
          </p:nvPr>
        </p:nvSpPr>
        <p:spPr/>
        <p:txBody>
          <a:bodyPr/>
          <a:lstStyle/>
          <a:p>
            <a:fld id="{5BFCF61C-3B18-4C03-8326-CC3B32D710C9}" type="slidenum">
              <a:rPr lang="en-US" noProof="0" smtClean="0"/>
              <a:t>9</a:t>
            </a:fld>
            <a:endParaRPr lang="en-US" noProof="0"/>
          </a:p>
        </p:txBody>
      </p:sp>
    </p:spTree>
    <p:extLst>
      <p:ext uri="{BB962C8B-B14F-4D97-AF65-F5344CB8AC3E}">
        <p14:creationId xmlns:p14="http://schemas.microsoft.com/office/powerpoint/2010/main" val="1121309505"/>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3B4546"/>
      </a:dk2>
      <a:lt2>
        <a:srgbClr val="E7E6E6"/>
      </a:lt2>
      <a:accent1>
        <a:srgbClr val="753F2C"/>
      </a:accent1>
      <a:accent2>
        <a:srgbClr val="637376"/>
      </a:accent2>
      <a:accent3>
        <a:srgbClr val="BE937E"/>
      </a:accent3>
      <a:accent4>
        <a:srgbClr val="576853"/>
      </a:accent4>
      <a:accent5>
        <a:srgbClr val="EDE9E6"/>
      </a:accent5>
      <a:accent6>
        <a:srgbClr val="D0CDC5"/>
      </a:accent6>
      <a:hlink>
        <a:srgbClr val="4F4F4F"/>
      </a:hlink>
      <a:folHlink>
        <a:srgbClr val="BE937E"/>
      </a:folHlink>
    </a:clrScheme>
    <a:fontScheme name="Custom 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_Status_Report_Win32_jx_v12" id="{5D6FBA16-B4D1-4307-B1D7-61285FA0D9C0}" vid="{1DA9E459-46CB-4408-AA4C-63950E2E54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1F98F7-6576-47F1-AD63-56E26C33974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783CE7D-BFC6-4030-A335-E7F88DB66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B4CAA5-BE7A-46AB-97ED-63B24C46A3A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582</Words>
  <Application>Microsoft Office PowerPoint</Application>
  <PresentationFormat>شاشة عريضة</PresentationFormat>
  <Paragraphs>45</Paragraphs>
  <Slides>12</Slides>
  <Notes>2</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12</vt:i4>
      </vt:variant>
    </vt:vector>
  </HeadingPairs>
  <TitlesOfParts>
    <vt:vector size="16" baseType="lpstr">
      <vt:lpstr>Arial</vt:lpstr>
      <vt:lpstr>Calibri</vt:lpstr>
      <vt:lpstr>Times New Roman</vt:lpstr>
      <vt:lpstr>Office Theme</vt:lpstr>
      <vt:lpstr>Energy and membrane biology </vt:lpstr>
      <vt:lpstr>Bioenergetics and Thermodynamics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2022-06-28T06:29:45Z</dcterms:created>
  <dcterms:modified xsi:type="dcterms:W3CDTF">2025-02-15T09:23:03Z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