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7E817-B208-45DC-A079-904817BB13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423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7EBAE-F6E9-4423-AFBE-C686683BA0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69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DB5B4-10D9-42E5-98DB-6DBFF95BF9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10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EA90D-2E99-4193-963C-031BFE6A16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634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820BD42-54E4-468B-BF6F-202389DDD0E4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92F09AB-3864-4674-A902-94803C6A9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05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C9CF23D-302E-4242-9FEB-BA106E019A47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9F6EAF5-776C-4A0E-9F37-5D8513839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02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B236BAC-BA68-4F55-97F0-A83CE65422D7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423F472-42C2-4038-A200-FF0564BA0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52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D150065-2C3B-406E-B82D-49E09C7C85D2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5305D67-E50D-4073-976B-2C8D62466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46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1871063-E54E-4A26-83EC-25848210B58A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1FA7784-F10A-4577-A3BE-EEE41B183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6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FB160D7-F0EE-4F00-9CA4-C84852DB9812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FB07735-B2A9-4432-B701-39DD7A0F3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60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5FAFCA0-9F11-46A1-8622-44FEABFF9A11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92EFD0D-9DD3-4A2E-8431-6258B36D0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4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5767F-12D9-4190-A8D0-C08271E9AA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32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78FC6C2-2380-4C47-ACF4-1346DB146A71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A7720AC-7563-47E7-A15C-7AB58D25F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52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1C8C45B-F234-4026-A797-5892FADB216A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FF91D84-C769-495B-9051-12DE419C1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72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EFED4A4-CDF6-40B6-8E3F-8F1CE483E8B0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25C4CED-3505-4E2F-BA20-D20A8DFB1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316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E458332-D383-4739-9493-761233E699C1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414133F-C707-4202-AB11-68BDA97EF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81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814B7-8EA9-4A8F-B7BA-A026A87839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31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BC8F3-CCF8-4FA2-89E8-8B3C4A7BE6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41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CB235-7EE0-4A54-BF3D-FCCA2AB39B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616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F694E-3FDE-4C5D-9E5A-F9AD7178A2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201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C43C7-0BD4-4E32-927D-74C8189FF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74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9FA82-E8ED-41D7-8B0C-73598989D3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93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D2768-A292-40E9-82B2-6C5330EABA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77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25C1FC-158B-4D18-867E-DDADF9D443B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3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FDACA0A-370B-4176-8034-388FB64C776D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A19139A-0024-4C8E-975F-1063A21A5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1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C:\Users\Lenovo\Desktop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6075"/>
            <a:ext cx="1608138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 descr="https://uomus.edu.iq/assetsv2/img/uomus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381000"/>
            <a:ext cx="1716087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0200" y="2514600"/>
            <a:ext cx="6075363" cy="33527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3200" b="1" dirty="0">
                <a:solidFill>
                  <a:srgbClr val="4F81BD">
                    <a:lumMod val="50000"/>
                  </a:srgbClr>
                </a:solidFill>
                <a:ea typeface="Calibri"/>
                <a:cs typeface="Arial"/>
              </a:rPr>
              <a:t>Biochemical Techniques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4</a:t>
            </a:r>
            <a:r>
              <a:rPr lang="en-US" b="1" baseline="30000" dirty="0" smtClean="0">
                <a:solidFill>
                  <a:srgbClr val="FF0000"/>
                </a:solidFill>
                <a:ea typeface="Calibri"/>
                <a:cs typeface="Arial"/>
              </a:rPr>
              <a:t>th</a:t>
            </a: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  </a:t>
            </a: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Lecture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4400" kern="0" dirty="0" smtClean="0">
                <a:solidFill>
                  <a:srgbClr val="C00000"/>
                </a:solidFill>
                <a:latin typeface="Arial"/>
              </a:rPr>
              <a:t>Electrophoresis,</a:t>
            </a:r>
            <a:r>
              <a:rPr lang="en-US" sz="1600" kern="0" dirty="0" smtClean="0">
                <a:solidFill>
                  <a:srgbClr val="C00000"/>
                </a:solidFill>
                <a:latin typeface="Arial"/>
              </a:rPr>
              <a:t> continued</a:t>
            </a:r>
            <a:endParaRPr lang="en-US" b="1" dirty="0">
              <a:solidFill>
                <a:prstClr val="black"/>
              </a:solidFill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Second Year Students / 2</a:t>
            </a:r>
            <a:r>
              <a:rPr lang="en-US" b="1" baseline="30000" dirty="0">
                <a:solidFill>
                  <a:srgbClr val="FF0000"/>
                </a:solidFill>
                <a:ea typeface="Calibri"/>
                <a:cs typeface="Arial"/>
              </a:rPr>
              <a:t>nd</a:t>
            </a: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 semester / 2024-2025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i="1" dirty="0">
                <a:solidFill>
                  <a:srgbClr val="FF0000"/>
                </a:solidFill>
                <a:ea typeface="Calibri"/>
                <a:cs typeface="Arial"/>
              </a:rPr>
              <a:t>By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Prof. Dr. </a:t>
            </a:r>
            <a:r>
              <a:rPr lang="en-US" b="1" dirty="0" err="1">
                <a:solidFill>
                  <a:srgbClr val="FF0000"/>
                </a:solidFill>
                <a:ea typeface="Calibri"/>
                <a:cs typeface="Arial"/>
              </a:rPr>
              <a:t>Naser</a:t>
            </a: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Calibri"/>
                <a:cs typeface="Arial"/>
              </a:rPr>
              <a:t>Abdulhasan</a:t>
            </a: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Calibri"/>
                <a:cs typeface="Arial"/>
              </a:rPr>
              <a:t>Naser</a:t>
            </a:r>
            <a:endParaRPr lang="en-US" b="1" dirty="0">
              <a:solidFill>
                <a:prstClr val="black"/>
              </a:solidFill>
              <a:ea typeface="Calibri"/>
              <a:cs typeface="Arial"/>
            </a:endParaRPr>
          </a:p>
        </p:txBody>
      </p:sp>
      <p:sp>
        <p:nvSpPr>
          <p:cNvPr id="14341" name="Rectangle 2"/>
          <p:cNvSpPr>
            <a:spLocks noChangeArrowheads="1"/>
          </p:cNvSpPr>
          <p:nvPr/>
        </p:nvSpPr>
        <p:spPr bwMode="auto">
          <a:xfrm>
            <a:off x="2667000" y="838200"/>
            <a:ext cx="37338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0070C0"/>
                </a:solidFill>
                <a:ea typeface="Calibri" pitchFamily="34" charset="0"/>
                <a:cs typeface="Arial" charset="0"/>
              </a:rPr>
              <a:t>Al-Mustaqbal University</a:t>
            </a:r>
          </a:p>
          <a:p>
            <a:pPr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2400" b="1">
                <a:solidFill>
                  <a:srgbClr val="0070C0"/>
                </a:solidFill>
                <a:ea typeface="Calibri" pitchFamily="34" charset="0"/>
                <a:cs typeface="Arial" charset="0"/>
              </a:rPr>
              <a:t>College of Science</a:t>
            </a:r>
          </a:p>
        </p:txBody>
      </p:sp>
    </p:spTree>
    <p:extLst>
      <p:ext uri="{BB962C8B-B14F-4D97-AF65-F5344CB8AC3E}">
        <p14:creationId xmlns:p14="http://schemas.microsoft.com/office/powerpoint/2010/main" val="338476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electrophoresis4"/>
          <p:cNvPicPr>
            <a:picLocks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757238"/>
            <a:ext cx="8458200" cy="6100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76200" y="76200"/>
            <a:ext cx="153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Agarose Gel</a:t>
            </a:r>
          </a:p>
        </p:txBody>
      </p:sp>
    </p:spTree>
    <p:extLst>
      <p:ext uri="{BB962C8B-B14F-4D97-AF65-F5344CB8AC3E}">
        <p14:creationId xmlns:p14="http://schemas.microsoft.com/office/powerpoint/2010/main" val="260086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electrophoresis2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100" y="274638"/>
            <a:ext cx="7797800" cy="585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533400" y="0"/>
            <a:ext cx="304800" cy="647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8382000" y="0"/>
            <a:ext cx="304800" cy="647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533400" y="5867400"/>
            <a:ext cx="838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533400" y="0"/>
            <a:ext cx="8382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76200" y="76200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DNA</a:t>
            </a:r>
          </a:p>
        </p:txBody>
      </p:sp>
    </p:spTree>
    <p:extLst>
      <p:ext uri="{BB962C8B-B14F-4D97-AF65-F5344CB8AC3E}">
        <p14:creationId xmlns:p14="http://schemas.microsoft.com/office/powerpoint/2010/main" val="23863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912813"/>
            <a:ext cx="7118350" cy="467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996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747713"/>
            <a:ext cx="7118350" cy="50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145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782638"/>
            <a:ext cx="7132637" cy="493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607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725488"/>
            <a:ext cx="7110413" cy="505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769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766763"/>
            <a:ext cx="7148513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475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755650"/>
            <a:ext cx="711835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420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831850"/>
            <a:ext cx="7110413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968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771525"/>
            <a:ext cx="7132637" cy="496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57735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31</Words>
  <Application>Microsoft Office PowerPoint</Application>
  <PresentationFormat>On-screen Show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1</cp:revision>
  <dcterms:created xsi:type="dcterms:W3CDTF">2025-02-18T18:26:56Z</dcterms:created>
  <dcterms:modified xsi:type="dcterms:W3CDTF">2025-02-18T18:33:48Z</dcterms:modified>
</cp:coreProperties>
</file>