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303" r:id="rId3"/>
    <p:sldId id="304" r:id="rId4"/>
    <p:sldId id="305" r:id="rId5"/>
    <p:sldId id="306" r:id="rId6"/>
    <p:sldId id="278" r:id="rId7"/>
    <p:sldId id="296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81055" autoAdjust="0"/>
  </p:normalViewPr>
  <p:slideViewPr>
    <p:cSldViewPr snapToGrid="0">
      <p:cViewPr>
        <p:scale>
          <a:sx n="76" d="100"/>
          <a:sy n="76" d="100"/>
        </p:scale>
        <p:origin x="-14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ah a" userId="94a46422042250b2" providerId="LiveId" clId="{14225ACD-6E3B-438E-8C8E-8365E0DDF34C}"/>
    <pc:docChg chg="undo custSel modSld sldOrd">
      <pc:chgData name="Ghadah a" userId="94a46422042250b2" providerId="LiveId" clId="{14225ACD-6E3B-438E-8C8E-8365E0DDF34C}" dt="2023-08-20T18:22:20.665" v="3" actId="27309"/>
      <pc:docMkLst>
        <pc:docMk/>
      </pc:docMkLst>
      <pc:sldChg chg="addSp delSp modSp mod ord">
        <pc:chgData name="Ghadah a" userId="94a46422042250b2" providerId="LiveId" clId="{14225ACD-6E3B-438E-8C8E-8365E0DDF34C}" dt="2023-08-20T18:22:20.665" v="3" actId="27309"/>
        <pc:sldMkLst>
          <pc:docMk/>
          <pc:sldMk cId="549152762" sldId="300"/>
        </pc:sldMkLst>
        <pc:graphicFrameChg chg="add del modGraphic">
          <ac:chgData name="Ghadah a" userId="94a46422042250b2" providerId="LiveId" clId="{14225ACD-6E3B-438E-8C8E-8365E0DDF34C}" dt="2023-08-20T18:22:20.665" v="3" actId="27309"/>
          <ac:graphicFrameMkLst>
            <pc:docMk/>
            <pc:sldMk cId="549152762" sldId="300"/>
            <ac:graphicFrameMk id="6" creationId="{6ECA9C7B-70A4-F2FA-D659-FEB363EE7ACA}"/>
          </ac:graphicFrameMkLst>
        </pc:graphicFrameChg>
      </pc:sldChg>
    </pc:docChg>
  </pc:docChgLst>
  <pc:docChgLst>
    <pc:chgData name="Ghadah a" userId="94a46422042250b2" providerId="LiveId" clId="{AABF8950-2472-44E3-87D5-213E5C21E5D8}"/>
    <pc:docChg chg="undo custSel addSld delSld modSld sldOrd">
      <pc:chgData name="Ghadah a" userId="94a46422042250b2" providerId="LiveId" clId="{AABF8950-2472-44E3-87D5-213E5C21E5D8}" dt="2019-02-27T08:10:25.716" v="719" actId="20577"/>
      <pc:docMkLst>
        <pc:docMk/>
      </pc:docMkLst>
      <pc:sldChg chg="modSp">
        <pc:chgData name="Ghadah a" userId="94a46422042250b2" providerId="LiveId" clId="{AABF8950-2472-44E3-87D5-213E5C21E5D8}" dt="2019-02-09T13:11:57.623" v="2" actId="1076"/>
        <pc:sldMkLst>
          <pc:docMk/>
          <pc:sldMk cId="1616201573" sldId="257"/>
        </pc:sldMkLst>
        <pc:spChg chg="mod">
          <ac:chgData name="Ghadah a" userId="94a46422042250b2" providerId="LiveId" clId="{AABF8950-2472-44E3-87D5-213E5C21E5D8}" dt="2019-02-09T13:11:57.623" v="2" actId="1076"/>
          <ac:spMkLst>
            <pc:docMk/>
            <pc:sldMk cId="1616201573" sldId="257"/>
            <ac:spMk id="12" creationId="{00000000-0000-0000-0000-000000000000}"/>
          </ac:spMkLst>
        </pc:spChg>
        <pc:spChg chg="mod">
          <ac:chgData name="Ghadah a" userId="94a46422042250b2" providerId="LiveId" clId="{AABF8950-2472-44E3-87D5-213E5C21E5D8}" dt="2019-02-09T13:11:50.012" v="0" actId="20577"/>
          <ac:spMkLst>
            <pc:docMk/>
            <pc:sldMk cId="1616201573" sldId="257"/>
            <ac:spMk id="13" creationId="{00000000-0000-0000-0000-000000000000}"/>
          </ac:spMkLst>
        </pc:spChg>
      </pc:sldChg>
      <pc:sldChg chg="addSp delSp modSp">
        <pc:chgData name="Ghadah a" userId="94a46422042250b2" providerId="LiveId" clId="{AABF8950-2472-44E3-87D5-213E5C21E5D8}" dt="2019-02-09T13:15:37.030" v="52" actId="1076"/>
        <pc:sldMkLst>
          <pc:docMk/>
          <pc:sldMk cId="3460546004" sldId="278"/>
        </pc:sldMkLst>
        <pc:spChg chg="mod">
          <ac:chgData name="Ghadah a" userId="94a46422042250b2" providerId="LiveId" clId="{AABF8950-2472-44E3-87D5-213E5C21E5D8}" dt="2019-02-09T13:13:50.016" v="47" actId="20577"/>
          <ac:spMkLst>
            <pc:docMk/>
            <pc:sldMk cId="3460546004" sldId="278"/>
            <ac:spMk id="8" creationId="{00000000-0000-0000-0000-000000000000}"/>
          </ac:spMkLst>
        </pc:spChg>
        <pc:spChg chg="mod">
          <ac:chgData name="Ghadah a" userId="94a46422042250b2" providerId="LiveId" clId="{AABF8950-2472-44E3-87D5-213E5C21E5D8}" dt="2019-02-09T13:12:36.453" v="30" actId="20577"/>
          <ac:spMkLst>
            <pc:docMk/>
            <pc:sldMk cId="3460546004" sldId="278"/>
            <ac:spMk id="9" creationId="{00000000-0000-0000-0000-000000000000}"/>
          </ac:spMkLst>
        </pc:spChg>
        <pc:picChg chg="del">
          <ac:chgData name="Ghadah a" userId="94a46422042250b2" providerId="LiveId" clId="{AABF8950-2472-44E3-87D5-213E5C21E5D8}" dt="2019-02-09T13:12:40.193" v="31" actId="478"/>
          <ac:picMkLst>
            <pc:docMk/>
            <pc:sldMk cId="3460546004" sldId="278"/>
            <ac:picMk id="10" creationId="{00000000-0000-0000-0000-000000000000}"/>
          </ac:picMkLst>
        </pc:picChg>
        <pc:picChg chg="del">
          <ac:chgData name="Ghadah a" userId="94a46422042250b2" providerId="LiveId" clId="{AABF8950-2472-44E3-87D5-213E5C21E5D8}" dt="2019-02-09T13:12:41.012" v="32" actId="478"/>
          <ac:picMkLst>
            <pc:docMk/>
            <pc:sldMk cId="3460546004" sldId="278"/>
            <ac:picMk id="13" creationId="{00000000-0000-0000-0000-000000000000}"/>
          </ac:picMkLst>
        </pc:picChg>
        <pc:picChg chg="add mod">
          <ac:chgData name="Ghadah a" userId="94a46422042250b2" providerId="LiveId" clId="{AABF8950-2472-44E3-87D5-213E5C21E5D8}" dt="2019-02-09T13:15:37.030" v="52" actId="1076"/>
          <ac:picMkLst>
            <pc:docMk/>
            <pc:sldMk cId="3460546004" sldId="278"/>
            <ac:picMk id="1026" creationId="{83352097-06A6-43E7-AC17-C68D499C7224}"/>
          </ac:picMkLst>
        </pc:picChg>
      </pc:sldChg>
      <pc:sldChg chg="modSp">
        <pc:chgData name="Ghadah a" userId="94a46422042250b2" providerId="LiveId" clId="{AABF8950-2472-44E3-87D5-213E5C21E5D8}" dt="2019-02-09T13:34:39.381" v="487" actId="1076"/>
        <pc:sldMkLst>
          <pc:docMk/>
          <pc:sldMk cId="501554606" sldId="285"/>
        </pc:sldMkLst>
        <pc:spChg chg="mod">
          <ac:chgData name="Ghadah a" userId="94a46422042250b2" providerId="LiveId" clId="{AABF8950-2472-44E3-87D5-213E5C21E5D8}" dt="2019-02-09T13:34:39.381" v="487" actId="1076"/>
          <ac:spMkLst>
            <pc:docMk/>
            <pc:sldMk cId="501554606" sldId="285"/>
            <ac:spMk id="9" creationId="{00000000-0000-0000-0000-000000000000}"/>
          </ac:spMkLst>
        </pc:spChg>
        <pc:spChg chg="mod">
          <ac:chgData name="Ghadah a" userId="94a46422042250b2" providerId="LiveId" clId="{AABF8950-2472-44E3-87D5-213E5C21E5D8}" dt="2019-02-09T13:34:08.166" v="476" actId="20577"/>
          <ac:spMkLst>
            <pc:docMk/>
            <pc:sldMk cId="501554606" sldId="285"/>
            <ac:spMk id="11" creationId="{00000000-0000-0000-0000-000000000000}"/>
          </ac:spMkLst>
        </pc:spChg>
      </pc:sldChg>
      <pc:sldChg chg="modSp">
        <pc:chgData name="Ghadah a" userId="94a46422042250b2" providerId="LiveId" clId="{AABF8950-2472-44E3-87D5-213E5C21E5D8}" dt="2019-02-27T08:10:25.716" v="719" actId="20577"/>
        <pc:sldMkLst>
          <pc:docMk/>
          <pc:sldMk cId="3853302248" sldId="294"/>
        </pc:sldMkLst>
        <pc:spChg chg="mod">
          <ac:chgData name="Ghadah a" userId="94a46422042250b2" providerId="LiveId" clId="{AABF8950-2472-44E3-87D5-213E5C21E5D8}" dt="2019-02-27T08:10:25.716" v="719" actId="20577"/>
          <ac:spMkLst>
            <pc:docMk/>
            <pc:sldMk cId="3853302248" sldId="294"/>
            <ac:spMk id="7" creationId="{00000000-0000-0000-0000-000000000000}"/>
          </ac:spMkLst>
        </pc:spChg>
      </pc:sldChg>
      <pc:sldChg chg="addSp delSp modSp add">
        <pc:chgData name="Ghadah a" userId="94a46422042250b2" providerId="LiveId" clId="{AABF8950-2472-44E3-87D5-213E5C21E5D8}" dt="2019-02-09T13:20:17.969" v="246" actId="20577"/>
        <pc:sldMkLst>
          <pc:docMk/>
          <pc:sldMk cId="948513415" sldId="295"/>
        </pc:sldMkLst>
        <pc:spChg chg="mod">
          <ac:chgData name="Ghadah a" userId="94a46422042250b2" providerId="LiveId" clId="{AABF8950-2472-44E3-87D5-213E5C21E5D8}" dt="2019-02-09T13:19:31.318" v="231" actId="20577"/>
          <ac:spMkLst>
            <pc:docMk/>
            <pc:sldMk cId="948513415" sldId="295"/>
            <ac:spMk id="8" creationId="{00000000-0000-0000-0000-000000000000}"/>
          </ac:spMkLst>
        </pc:spChg>
        <pc:spChg chg="mod">
          <ac:chgData name="Ghadah a" userId="94a46422042250b2" providerId="LiveId" clId="{AABF8950-2472-44E3-87D5-213E5C21E5D8}" dt="2019-02-09T13:20:17.969" v="246" actId="20577"/>
          <ac:spMkLst>
            <pc:docMk/>
            <pc:sldMk cId="948513415" sldId="295"/>
            <ac:spMk id="9" creationId="{00000000-0000-0000-0000-000000000000}"/>
          </ac:spMkLst>
        </pc:spChg>
        <pc:picChg chg="add del">
          <ac:chgData name="Ghadah a" userId="94a46422042250b2" providerId="LiveId" clId="{AABF8950-2472-44E3-87D5-213E5C21E5D8}" dt="2019-02-09T13:17:27.051" v="136" actId="478"/>
          <ac:picMkLst>
            <pc:docMk/>
            <pc:sldMk cId="948513415" sldId="295"/>
            <ac:picMk id="3" creationId="{EFD66975-1015-4B2D-8EAF-BA5E879C7C46}"/>
          </ac:picMkLst>
        </pc:picChg>
        <pc:picChg chg="del">
          <ac:chgData name="Ghadah a" userId="94a46422042250b2" providerId="LiveId" clId="{AABF8950-2472-44E3-87D5-213E5C21E5D8}" dt="2019-02-09T13:17:10.994" v="134" actId="478"/>
          <ac:picMkLst>
            <pc:docMk/>
            <pc:sldMk cId="948513415" sldId="295"/>
            <ac:picMk id="1026" creationId="{83352097-06A6-43E7-AC17-C68D499C7224}"/>
          </ac:picMkLst>
        </pc:picChg>
      </pc:sldChg>
      <pc:sldChg chg="addSp delSp modSp add">
        <pc:chgData name="Ghadah a" userId="94a46422042250b2" providerId="LiveId" clId="{AABF8950-2472-44E3-87D5-213E5C21E5D8}" dt="2019-02-09T13:17:08.331" v="133" actId="1076"/>
        <pc:sldMkLst>
          <pc:docMk/>
          <pc:sldMk cId="954399232" sldId="296"/>
        </pc:sldMkLst>
        <pc:spChg chg="del">
          <ac:chgData name="Ghadah a" userId="94a46422042250b2" providerId="LiveId" clId="{AABF8950-2472-44E3-87D5-213E5C21E5D8}" dt="2019-02-09T13:16:34.277" v="79" actId="478"/>
          <ac:spMkLst>
            <pc:docMk/>
            <pc:sldMk cId="954399232" sldId="296"/>
            <ac:spMk id="8" creationId="{00000000-0000-0000-0000-000000000000}"/>
          </ac:spMkLst>
        </pc:spChg>
        <pc:spChg chg="mod">
          <ac:chgData name="Ghadah a" userId="94a46422042250b2" providerId="LiveId" clId="{AABF8950-2472-44E3-87D5-213E5C21E5D8}" dt="2019-02-09T13:16:39.361" v="88" actId="20577"/>
          <ac:spMkLst>
            <pc:docMk/>
            <pc:sldMk cId="954399232" sldId="296"/>
            <ac:spMk id="9" creationId="{00000000-0000-0000-0000-000000000000}"/>
          </ac:spMkLst>
        </pc:spChg>
        <pc:spChg chg="add mod">
          <ac:chgData name="Ghadah a" userId="94a46422042250b2" providerId="LiveId" clId="{AABF8950-2472-44E3-87D5-213E5C21E5D8}" dt="2019-02-09T13:17:00.953" v="131" actId="403"/>
          <ac:spMkLst>
            <pc:docMk/>
            <pc:sldMk cId="954399232" sldId="296"/>
            <ac:spMk id="10" creationId="{BBBE20F3-6366-4734-899F-929A82062DF5}"/>
          </ac:spMkLst>
        </pc:spChg>
        <pc:picChg chg="del">
          <ac:chgData name="Ghadah a" userId="94a46422042250b2" providerId="LiveId" clId="{AABF8950-2472-44E3-87D5-213E5C21E5D8}" dt="2019-02-09T13:16:33.499" v="78" actId="478"/>
          <ac:picMkLst>
            <pc:docMk/>
            <pc:sldMk cId="954399232" sldId="296"/>
            <ac:picMk id="1026" creationId="{83352097-06A6-43E7-AC17-C68D499C7224}"/>
          </ac:picMkLst>
        </pc:picChg>
        <pc:picChg chg="add mod">
          <ac:chgData name="Ghadah a" userId="94a46422042250b2" providerId="LiveId" clId="{AABF8950-2472-44E3-87D5-213E5C21E5D8}" dt="2019-02-09T13:17:08.331" v="133" actId="1076"/>
          <ac:picMkLst>
            <pc:docMk/>
            <pc:sldMk cId="954399232" sldId="296"/>
            <ac:picMk id="2050" creationId="{7FEFC36E-CE9D-4440-876D-17775418330E}"/>
          </ac:picMkLst>
        </pc:picChg>
      </pc:sldChg>
      <pc:sldChg chg="addSp delSp modSp add">
        <pc:chgData name="Ghadah a" userId="94a46422042250b2" providerId="LiveId" clId="{AABF8950-2472-44E3-87D5-213E5C21E5D8}" dt="2019-02-09T13:20:35.864" v="257" actId="1076"/>
        <pc:sldMkLst>
          <pc:docMk/>
          <pc:sldMk cId="1553081234" sldId="297"/>
        </pc:sldMkLst>
        <pc:spChg chg="mod">
          <ac:chgData name="Ghadah a" userId="94a46422042250b2" providerId="LiveId" clId="{AABF8950-2472-44E3-87D5-213E5C21E5D8}" dt="2019-02-09T13:20:27.977" v="254" actId="20577"/>
          <ac:spMkLst>
            <pc:docMk/>
            <pc:sldMk cId="1553081234" sldId="297"/>
            <ac:spMk id="9" creationId="{00000000-0000-0000-0000-000000000000}"/>
          </ac:spMkLst>
        </pc:spChg>
        <pc:spChg chg="del mod">
          <ac:chgData name="Ghadah a" userId="94a46422042250b2" providerId="LiveId" clId="{AABF8950-2472-44E3-87D5-213E5C21E5D8}" dt="2019-02-09T13:19:57.936" v="234" actId="478"/>
          <ac:spMkLst>
            <pc:docMk/>
            <pc:sldMk cId="1553081234" sldId="297"/>
            <ac:spMk id="10" creationId="{BBBE20F3-6366-4734-899F-929A82062DF5}"/>
          </ac:spMkLst>
        </pc:spChg>
        <pc:picChg chg="add mod">
          <ac:chgData name="Ghadah a" userId="94a46422042250b2" providerId="LiveId" clId="{AABF8950-2472-44E3-87D5-213E5C21E5D8}" dt="2019-02-09T13:20:35.864" v="257" actId="1076"/>
          <ac:picMkLst>
            <pc:docMk/>
            <pc:sldMk cId="1553081234" sldId="297"/>
            <ac:picMk id="8" creationId="{AA9C2651-E6D0-436C-8F48-481D9E3AC7BE}"/>
          </ac:picMkLst>
        </pc:picChg>
        <pc:picChg chg="del">
          <ac:chgData name="Ghadah a" userId="94a46422042250b2" providerId="LiveId" clId="{AABF8950-2472-44E3-87D5-213E5C21E5D8}" dt="2019-02-09T13:19:59.108" v="235" actId="478"/>
          <ac:picMkLst>
            <pc:docMk/>
            <pc:sldMk cId="1553081234" sldId="297"/>
            <ac:picMk id="2050" creationId="{7FEFC36E-CE9D-4440-876D-17775418330E}"/>
          </ac:picMkLst>
        </pc:picChg>
      </pc:sldChg>
      <pc:sldChg chg="modSp add ord">
        <pc:chgData name="Ghadah a" userId="94a46422042250b2" providerId="LiveId" clId="{AABF8950-2472-44E3-87D5-213E5C21E5D8}" dt="2019-02-09T13:24:30.218" v="322"/>
        <pc:sldMkLst>
          <pc:docMk/>
          <pc:sldMk cId="3437452743" sldId="298"/>
        </pc:sldMkLst>
        <pc:spChg chg="mod">
          <ac:chgData name="Ghadah a" userId="94a46422042250b2" providerId="LiveId" clId="{AABF8950-2472-44E3-87D5-213E5C21E5D8}" dt="2019-02-09T13:21:06.939" v="271" actId="20577"/>
          <ac:spMkLst>
            <pc:docMk/>
            <pc:sldMk cId="3437452743" sldId="298"/>
            <ac:spMk id="9" creationId="{00000000-0000-0000-0000-000000000000}"/>
          </ac:spMkLst>
        </pc:spChg>
        <pc:spChg chg="mod">
          <ac:chgData name="Ghadah a" userId="94a46422042250b2" providerId="LiveId" clId="{AABF8950-2472-44E3-87D5-213E5C21E5D8}" dt="2019-02-09T13:23:04.400" v="320" actId="113"/>
          <ac:spMkLst>
            <pc:docMk/>
            <pc:sldMk cId="3437452743" sldId="298"/>
            <ac:spMk id="11" creationId="{00000000-0000-0000-0000-000000000000}"/>
          </ac:spMkLst>
        </pc:spChg>
      </pc:sldChg>
      <pc:sldChg chg="addSp delSp modSp add">
        <pc:chgData name="Ghadah a" userId="94a46422042250b2" providerId="LiveId" clId="{AABF8950-2472-44E3-87D5-213E5C21E5D8}" dt="2019-02-09T13:25:04.500" v="354" actId="1076"/>
        <pc:sldMkLst>
          <pc:docMk/>
          <pc:sldMk cId="2073492749" sldId="299"/>
        </pc:sldMkLst>
        <pc:spChg chg="mod">
          <ac:chgData name="Ghadah a" userId="94a46422042250b2" providerId="LiveId" clId="{AABF8950-2472-44E3-87D5-213E5C21E5D8}" dt="2019-02-09T13:24:57.422" v="351" actId="20577"/>
          <ac:spMkLst>
            <pc:docMk/>
            <pc:sldMk cId="2073492749" sldId="299"/>
            <ac:spMk id="9" creationId="{00000000-0000-0000-0000-000000000000}"/>
          </ac:spMkLst>
        </pc:spChg>
        <pc:spChg chg="del mod">
          <ac:chgData name="Ghadah a" userId="94a46422042250b2" providerId="LiveId" clId="{AABF8950-2472-44E3-87D5-213E5C21E5D8}" dt="2019-02-09T13:24:38.644" v="325" actId="478"/>
          <ac:spMkLst>
            <pc:docMk/>
            <pc:sldMk cId="2073492749" sldId="299"/>
            <ac:spMk id="11" creationId="{00000000-0000-0000-0000-000000000000}"/>
          </ac:spMkLst>
        </pc:spChg>
        <pc:picChg chg="add mod">
          <ac:chgData name="Ghadah a" userId="94a46422042250b2" providerId="LiveId" clId="{AABF8950-2472-44E3-87D5-213E5C21E5D8}" dt="2019-02-09T13:25:04.500" v="354" actId="1076"/>
          <ac:picMkLst>
            <pc:docMk/>
            <pc:sldMk cId="2073492749" sldId="299"/>
            <ac:picMk id="4098" creationId="{FAB16CCD-C58A-4D18-9D33-5BA34737CD7A}"/>
          </ac:picMkLst>
        </pc:picChg>
      </pc:sldChg>
      <pc:sldChg chg="addSp delSp modSp add">
        <pc:chgData name="Ghadah a" userId="94a46422042250b2" providerId="LiveId" clId="{AABF8950-2472-44E3-87D5-213E5C21E5D8}" dt="2019-02-09T13:27:05.156" v="363" actId="1076"/>
        <pc:sldMkLst>
          <pc:docMk/>
          <pc:sldMk cId="549152762" sldId="300"/>
        </pc:sldMkLst>
        <pc:spChg chg="mod">
          <ac:chgData name="Ghadah a" userId="94a46422042250b2" providerId="LiveId" clId="{AABF8950-2472-44E3-87D5-213E5C21E5D8}" dt="2019-02-09T13:26:19.175" v="359" actId="20577"/>
          <ac:spMkLst>
            <pc:docMk/>
            <pc:sldMk cId="549152762" sldId="300"/>
            <ac:spMk id="9" creationId="{00000000-0000-0000-0000-000000000000}"/>
          </ac:spMkLst>
        </pc:spChg>
        <pc:picChg chg="del">
          <ac:chgData name="Ghadah a" userId="94a46422042250b2" providerId="LiveId" clId="{AABF8950-2472-44E3-87D5-213E5C21E5D8}" dt="2019-02-09T13:26:15.479" v="357" actId="478"/>
          <ac:picMkLst>
            <pc:docMk/>
            <pc:sldMk cId="549152762" sldId="300"/>
            <ac:picMk id="4098" creationId="{FAB16CCD-C58A-4D18-9D33-5BA34737CD7A}"/>
          </ac:picMkLst>
        </pc:picChg>
        <pc:picChg chg="add mod">
          <ac:chgData name="Ghadah a" userId="94a46422042250b2" providerId="LiveId" clId="{AABF8950-2472-44E3-87D5-213E5C21E5D8}" dt="2019-02-09T13:27:05.156" v="363" actId="1076"/>
          <ac:picMkLst>
            <pc:docMk/>
            <pc:sldMk cId="549152762" sldId="300"/>
            <ac:picMk id="6146" creationId="{83BD049B-F556-4EA2-B618-4AA7F0EDC62D}"/>
          </ac:picMkLst>
        </pc:picChg>
      </pc:sldChg>
      <pc:sldChg chg="add">
        <pc:chgData name="Ghadah a" userId="94a46422042250b2" providerId="LiveId" clId="{AABF8950-2472-44E3-87D5-213E5C21E5D8}" dt="2019-02-09T13:32:30.786" v="450"/>
        <pc:sldMkLst>
          <pc:docMk/>
          <pc:sldMk cId="1034360693" sldId="301"/>
        </pc:sldMkLst>
      </pc:sldChg>
      <pc:sldChg chg="modSp add">
        <pc:chgData name="Ghadah a" userId="94a46422042250b2" providerId="LiveId" clId="{AABF8950-2472-44E3-87D5-213E5C21E5D8}" dt="2019-02-10T17:06:20.367" v="718" actId="20577"/>
        <pc:sldMkLst>
          <pc:docMk/>
          <pc:sldMk cId="3972233360" sldId="302"/>
        </pc:sldMkLst>
        <pc:spChg chg="mod">
          <ac:chgData name="Ghadah a" userId="94a46422042250b2" providerId="LiveId" clId="{AABF8950-2472-44E3-87D5-213E5C21E5D8}" dt="2019-02-09T13:35:06.075" v="518" actId="20577"/>
          <ac:spMkLst>
            <pc:docMk/>
            <pc:sldMk cId="3972233360" sldId="302"/>
            <ac:spMk id="9" creationId="{00000000-0000-0000-0000-000000000000}"/>
          </ac:spMkLst>
        </pc:spChg>
        <pc:spChg chg="mod">
          <ac:chgData name="Ghadah a" userId="94a46422042250b2" providerId="LiveId" clId="{AABF8950-2472-44E3-87D5-213E5C21E5D8}" dt="2019-02-10T17:06:20.367" v="718" actId="20577"/>
          <ac:spMkLst>
            <pc:docMk/>
            <pc:sldMk cId="3972233360" sldId="302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91D8-8DE3-436C-9886-30C733967FFA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8901-FAF8-49CC-8DD5-1D6F904C24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Heating only can’t brake</a:t>
            </a:r>
            <a:r>
              <a:rPr lang="en-GB" baseline="0" dirty="0"/>
              <a:t> the glycosidic bond,  there is should be an acid to act on.</a:t>
            </a:r>
          </a:p>
          <a:p>
            <a:endParaRPr lang="en-GB" baseline="0" dirty="0"/>
          </a:p>
          <a:p>
            <a:r>
              <a:rPr lang="en-GB" baseline="0" dirty="0"/>
              <a:t>Sucrose is non-reducing :</a:t>
            </a:r>
          </a:p>
          <a:p>
            <a:r>
              <a:rPr lang="en-GB" dirty="0"/>
              <a:t>http://upload.wikimedia.org/wikipedia/commons/1/1c/Reducing_or_non_reducing_sugar.jpg</a:t>
            </a:r>
            <a:endParaRPr lang="ar-SA" dirty="0"/>
          </a:p>
          <a:p>
            <a:endParaRPr lang="ar-SA" dirty="0"/>
          </a:p>
          <a:p>
            <a:r>
              <a:rPr lang="en-US" dirty="0"/>
              <a:t>"Homogenization." Biology Forums Gallery, 4 Mar. 2014, https://biology-forums.com/index.php?action=gallery;sa=view;id=15348. Accessed 29 Sep. 2024.</a:t>
            </a:r>
          </a:p>
          <a:p>
            <a:r>
              <a:rPr lang="en-US" dirty="0"/>
              <a:t>			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8A6A-AFE3-49C9-85DD-4EC3F0CBAC90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35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D2DC-1B62-4B2B-8DD8-2BAD6C7E8BF0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5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B416-CEAA-478E-8D1A-C1FC4239D0B9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0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7713CF-7A79-4C8A-8787-7AD58968315D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58813A-BDD0-4061-BF6F-B4DDEBD0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E27742-1B24-483D-BBE1-E9B312FB1F9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7BB97C-9F7D-4D8E-87B2-ADB5D0F71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674A72-874B-4562-AEEC-721EC4EA031D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FB202A-64AD-4192-8B30-15B64768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8C72D1-E078-4900-ABCE-F513778428A6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5AE1D6-36AD-433F-A5B5-15980A30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B298F1-F4C9-4FF5-BF11-9B03B533190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85A89D-E4E2-437B-B6EF-970D86FCC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5C78D5-620E-44F4-A29D-C8A3C651417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C30E7D-6EFA-4155-A8B6-40945579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23B0E6-9A40-4ECC-89EF-8A2871CDB6F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9C1587-A622-478F-9071-BF29179E1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4ADAD4-F1CF-4F2B-A482-83507EC3E430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C8B4B5-E765-4901-9AC5-67BF68A2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512E-DF7B-43A2-B8A9-23D493386B07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714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779793-A15C-4A79-9FD2-53DCBF50BCA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6D4830-34BB-4F73-8792-DDB24F63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06045C-A854-44A5-9916-68E9A284A52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69A50A-77BE-46A5-875E-CF39D2550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C5ABA8-443E-4EB0-AB95-772F786F57FD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05525C-D30E-4C6F-BE04-E66DFF6B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271C-4AC7-4094-81EB-1D05FAB22263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2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9A46-115C-4944-B8D8-A729526ABA57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5DC-8148-46C7-9B74-C3044BE45621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5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1750-9BB7-406A-A8CD-4BFD6DC4C684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9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DE62-1D7E-4F9F-B075-3D02560BE2E1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3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2DD8-EED9-450B-B6C8-925273FDF5EF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59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79EF-0C9C-4959-934B-12D540A1CD5B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8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C878-9AF4-4727-88D9-F4FE41A1C605}" type="datetime1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D8E1-0E69-4021-AE29-EAFD119000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3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831C9B5-AE04-43C4-9159-80F9F148FCC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339625-1F8E-4ABD-9893-DA50717E1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sa/en/home/life-science/protein-biology/protein-biology-learning-center/protein-biology-resource-library/pierce-protein-methods/traditional-methods-cell-lysi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81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81000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514600"/>
            <a:ext cx="6075363" cy="31229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Biochemical Techniques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Tissue Homogenization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Second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semester / 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0" y="838200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Al-Mustaqbal University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27526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43" y="864158"/>
            <a:ext cx="84305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Homogenization is a technique used in tissue </a:t>
            </a:r>
            <a:r>
              <a:rPr lang="en-US" sz="4000" dirty="0" smtClean="0">
                <a:solidFill>
                  <a:srgbClr val="000000"/>
                </a:solidFill>
              </a:rPr>
              <a:t>preparation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Tissue </a:t>
            </a:r>
            <a:r>
              <a:rPr lang="en-US" sz="3200" dirty="0">
                <a:solidFill>
                  <a:srgbClr val="000000"/>
                </a:solidFill>
              </a:rPr>
              <a:t>preparation is needed in several application areas, including research, pharmaceuticals, molecular biology, food science, forensics and toxicology. </a:t>
            </a:r>
          </a:p>
        </p:txBody>
      </p:sp>
    </p:spTree>
    <p:extLst>
      <p:ext uri="{BB962C8B-B14F-4D97-AF65-F5344CB8AC3E}">
        <p14:creationId xmlns:p14="http://schemas.microsoft.com/office/powerpoint/2010/main" val="426576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741" y="733530"/>
            <a:ext cx="85913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Homogenization</a:t>
            </a:r>
          </a:p>
          <a:p>
            <a:endParaRPr lang="en-US" sz="700" dirty="0">
              <a:solidFill>
                <a:srgbClr val="000000"/>
              </a:solidFill>
            </a:endParaRPr>
          </a:p>
          <a:p>
            <a:endParaRPr lang="en-US" sz="7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Means to prepare uniform dilution of a known quantity of tissue suspended within a known quantity of 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suitablediluents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and uniformly macerate or crush the tissue in such a manner as to disperse minute fragments of tissue evenly throughout the mixture.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Tissue homogenization is a process used to prepare tissue samples for certain types of studies.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It involves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lysisor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breaking cells to release their contents </a:t>
            </a:r>
          </a:p>
        </p:txBody>
      </p:sp>
    </p:spTree>
    <p:extLst>
      <p:ext uri="{BB962C8B-B14F-4D97-AF65-F5344CB8AC3E}">
        <p14:creationId xmlns:p14="http://schemas.microsoft.com/office/powerpoint/2010/main" val="25539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00088"/>
            <a:ext cx="7491413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4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Cell lysis and disruption: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9861" y="1758902"/>
            <a:ext cx="8796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Cell lysis is the first step in cell fractionation, organelle isolation and </a:t>
            </a:r>
            <a:r>
              <a:rPr lang="en-GB" b="1" dirty="0">
                <a:solidFill>
                  <a:srgbClr val="A20000"/>
                </a:solidFill>
                <a:cs typeface="Times New Roman" panose="02020603050405020304" pitchFamily="18" charset="0"/>
              </a:rPr>
              <a:t>protein extraction and purification.</a:t>
            </a: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b="1" dirty="0">
              <a:solidFill>
                <a:srgbClr val="A20000"/>
              </a:solidFill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Times New Roman" panose="02020603050405020304" pitchFamily="18" charset="0"/>
              </a:rPr>
              <a:t>Many techniques  </a:t>
            </a:r>
            <a:r>
              <a:rPr lang="en-GB" b="1" dirty="0">
                <a:solidFill>
                  <a:srgbClr val="A20000"/>
                </a:solidFill>
                <a:cs typeface="Times New Roman" panose="02020603050405020304" pitchFamily="18" charset="0"/>
              </a:rPr>
              <a:t>???</a:t>
            </a:r>
          </a:p>
          <a:p>
            <a:pPr>
              <a:buClr>
                <a:srgbClr val="C00000"/>
              </a:buClr>
            </a:pPr>
            <a:endParaRPr lang="en-GB" b="1" dirty="0">
              <a:solidFill>
                <a:srgbClr val="A20000"/>
              </a:solidFill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صورة 5" descr="صورة تحتوي على نص, لقطة شاشة&#10;&#10;تم إنشاء الوصف تلقائياً">
            <a:extLst>
              <a:ext uri="{FF2B5EF4-FFF2-40B4-BE49-F238E27FC236}">
                <a16:creationId xmlns="" xmlns:a16="http://schemas.microsoft.com/office/drawing/2014/main" id="{14B60794-0A33-6DD8-C2A5-C73E99F9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4" t="38787"/>
          <a:stretch/>
        </p:blipFill>
        <p:spPr>
          <a:xfrm>
            <a:off x="4104166" y="2711302"/>
            <a:ext cx="5039833" cy="39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Cell lysis and disruption methods: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BBE20F3-6366-4734-899F-929A82062DF5}"/>
              </a:ext>
            </a:extLst>
          </p:cNvPr>
          <p:cNvSpPr/>
          <p:nvPr/>
        </p:nvSpPr>
        <p:spPr>
          <a:xfrm>
            <a:off x="249861" y="1758902"/>
            <a:ext cx="8518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Mechanical and non-mechanical methods.</a:t>
            </a:r>
            <a:endParaRPr lang="en-GB" sz="2000" b="1" dirty="0">
              <a:solidFill>
                <a:srgbClr val="A2000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sz="2000" b="1" dirty="0">
              <a:solidFill>
                <a:srgbClr val="A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25B38427-9564-28C4-32EF-84EBA46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25" t="41817" r="14486" b="11994"/>
          <a:stretch/>
        </p:blipFill>
        <p:spPr>
          <a:xfrm>
            <a:off x="2563739" y="2529555"/>
            <a:ext cx="5435126" cy="339542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E094FE84-4480-D261-2F64-9EA77C6A7578}"/>
              </a:ext>
            </a:extLst>
          </p:cNvPr>
          <p:cNvSpPr txBox="1"/>
          <p:nvPr/>
        </p:nvSpPr>
        <p:spPr>
          <a:xfrm>
            <a:off x="2003496" y="6009538"/>
            <a:ext cx="6511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effectLst/>
                <a:latin typeface="-apple-system"/>
                <a:hlinkClick r:id="rId3"/>
              </a:rPr>
              <a:t>Traditional Methods for Cell Lysis - Thermo Fisher Scientific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954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07558" y="450055"/>
            <a:ext cx="749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Cell disruption by different mechanical and non-mechanical methods: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 dirty="0"/>
          </a:p>
        </p:txBody>
      </p:sp>
      <p:pic>
        <p:nvPicPr>
          <p:cNvPr id="7170" name="Picture 2" descr="http://stevegallik.org/sites/all/images/homogenize_02.jpg">
            <a:extLst>
              <a:ext uri="{FF2B5EF4-FFF2-40B4-BE49-F238E27FC236}">
                <a16:creationId xmlns="" xmlns:a16="http://schemas.microsoft.com/office/drawing/2014/main" id="{C3723E65-5874-4F44-AB23-B785EA02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1" y="1633711"/>
            <a:ext cx="6847590" cy="49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مستقيم 5">
            <a:extLst>
              <a:ext uri="{FF2B5EF4-FFF2-40B4-BE49-F238E27FC236}">
                <a16:creationId xmlns="" xmlns:a16="http://schemas.microsoft.com/office/drawing/2014/main" id="{B25FA3D2-761E-834C-7E71-4A5E35090C26}"/>
              </a:ext>
            </a:extLst>
          </p:cNvPr>
          <p:cNvCxnSpPr/>
          <p:nvPr/>
        </p:nvCxnSpPr>
        <p:spPr>
          <a:xfrm>
            <a:off x="5836778" y="1632247"/>
            <a:ext cx="0" cy="23671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="" xmlns:a16="http://schemas.microsoft.com/office/drawing/2014/main" id="{54191B3D-A12F-3FBA-6123-161EA494C970}"/>
              </a:ext>
            </a:extLst>
          </p:cNvPr>
          <p:cNvCxnSpPr/>
          <p:nvPr/>
        </p:nvCxnSpPr>
        <p:spPr>
          <a:xfrm>
            <a:off x="2340124" y="1878650"/>
            <a:ext cx="0" cy="23671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="" xmlns:a16="http://schemas.microsoft.com/office/drawing/2014/main" id="{CF9C3720-082D-3284-1520-AE542305BBA0}"/>
              </a:ext>
            </a:extLst>
          </p:cNvPr>
          <p:cNvCxnSpPr>
            <a:cxnSpLocks/>
          </p:cNvCxnSpPr>
          <p:nvPr/>
        </p:nvCxnSpPr>
        <p:spPr>
          <a:xfrm>
            <a:off x="2278880" y="5140963"/>
            <a:ext cx="0" cy="13979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="" xmlns:a16="http://schemas.microsoft.com/office/drawing/2014/main" id="{BEF8C8D5-DEC3-FA63-8F51-418061B46F25}"/>
              </a:ext>
            </a:extLst>
          </p:cNvPr>
          <p:cNvCxnSpPr>
            <a:cxnSpLocks/>
          </p:cNvCxnSpPr>
          <p:nvPr/>
        </p:nvCxnSpPr>
        <p:spPr>
          <a:xfrm>
            <a:off x="5836778" y="5140963"/>
            <a:ext cx="0" cy="13979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496BDCDF-DA70-938F-F20A-D1882108632F}"/>
              </a:ext>
            </a:extLst>
          </p:cNvPr>
          <p:cNvSpPr txBox="1"/>
          <p:nvPr/>
        </p:nvSpPr>
        <p:spPr>
          <a:xfrm>
            <a:off x="394638" y="6660741"/>
            <a:ext cx="86643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"Homogenization." Biology Forums Gallery, 4 Mar. 2014, https://biology-forums.com/index.php?action=gallery;sa=view;id=15348. Accessed 29 Sep. 2024.</a:t>
            </a:r>
          </a:p>
        </p:txBody>
      </p:sp>
    </p:spTree>
    <p:extLst>
      <p:ext uri="{BB962C8B-B14F-4D97-AF65-F5344CB8AC3E}">
        <p14:creationId xmlns:p14="http://schemas.microsoft.com/office/powerpoint/2010/main" val="10343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40762EBD-4672-461D-BD04-69CBBBE5CE51}" vid="{9312AE2D-B7D3-4961-AF3C-89D4E5B75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3155</TotalTime>
  <Words>260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Maher</cp:lastModifiedBy>
  <cp:revision>53</cp:revision>
  <dcterms:created xsi:type="dcterms:W3CDTF">2015-02-02T13:24:22Z</dcterms:created>
  <dcterms:modified xsi:type="dcterms:W3CDTF">2025-02-17T18:34:25Z</dcterms:modified>
</cp:coreProperties>
</file>