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88AD-738E-4054-8FF7-B9298220C71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5FB7-09BF-4A2B-AB11-03D31D0F7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6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C96E7-69E3-4EF7-BF82-AFC3157E7F8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723D38-0F89-487B-A872-599F4C15FC98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20BD42-54E4-468B-BF6F-202389DDD0E4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2F09AB-3864-4674-A902-94803C6A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FED4A4-CDF6-40B6-8E3F-8F1CE483E8B0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5C4CED-3505-4E2F-BA20-D20A8DFB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458332-D383-4739-9493-761233E699C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14133F-C707-4202-AB11-68BDA97E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E817-B208-45DC-A079-904817BB1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6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5767F-12D9-4190-A8D0-C08271E9AA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1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14B7-8EA9-4A8F-B7BA-A026A87839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C8F3-CCF8-4FA2-89E8-8B3C4A7BE6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3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B235-7EE0-4A54-BF3D-FCCA2AB39B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3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694E-3FDE-4C5D-9E5A-F9AD7178A2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2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C43C7-0BD4-4E32-927D-74C8189FF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9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FA82-E8ED-41D7-8B0C-73598989D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9CF23D-302E-4242-9FEB-BA106E019A4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F6EAF5-776C-4A0E-9F37-5D851383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2768-A292-40E9-82B2-6C5330EAB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4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EBAE-F6E9-4423-AFBE-C686683BA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18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B5B4-10D9-42E5-98DB-6DBFF95BF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8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A90D-2E99-4193-963C-031BFE6A1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236BAC-BA68-4F55-97F0-A83CE65422D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23F472-42C2-4038-A200-FF0564BA0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150065-2C3B-406E-B82D-49E09C7C85D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305D67-E50D-4073-976B-2C8D6246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871063-E54E-4A26-83EC-25848210B58A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FA7784-F10A-4577-A3BE-EEE41B18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B160D7-F0EE-4F00-9CA4-C84852DB981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B07735-B2A9-4432-B701-39DD7A0F3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0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FAFCA0-9F11-46A1-8622-44FEABFF9A1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2EFD0D-9DD3-4A2E-8431-6258B36D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8FC6C2-2380-4C47-ACF4-1346DB146A7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7720AC-7563-47E7-A15C-7AB58D25F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C8C45B-F234-4026-A797-5892FADB216A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F91D84-C769-495B-9051-12DE419C1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DACA0A-370B-4176-8034-388FB64C776D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A19139A-0024-4C8E-975F-1063A21A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5C1FC-158B-4D18-867E-DDADF9D44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2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81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81000"/>
            <a:ext cx="17160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514600"/>
            <a:ext cx="6075363" cy="3352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Biochemical Techniques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3r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Lecture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kern="0" dirty="0">
                <a:solidFill>
                  <a:srgbClr val="C00000"/>
                </a:solidFill>
                <a:latin typeface="Arial"/>
              </a:rPr>
              <a:t>Electrophoresis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Second Year Students / 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semester / 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667000" y="838200"/>
            <a:ext cx="3733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Al-Mustaqbal University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42481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44538"/>
            <a:ext cx="7132637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41363"/>
            <a:ext cx="71247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747713"/>
            <a:ext cx="7102475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855663"/>
            <a:ext cx="7118350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709613"/>
            <a:ext cx="711835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1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906463"/>
            <a:ext cx="7140575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71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26118" r="34956" b="17233"/>
          <a:stretch>
            <a:fillRect/>
          </a:stretch>
        </p:blipFill>
        <p:spPr bwMode="auto">
          <a:xfrm>
            <a:off x="146050" y="496888"/>
            <a:ext cx="8845550" cy="58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8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44575"/>
            <a:ext cx="7086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25328" r="34937" b="14963"/>
          <a:stretch>
            <a:fillRect/>
          </a:stretch>
        </p:blipFill>
        <p:spPr bwMode="auto">
          <a:xfrm>
            <a:off x="1219200" y="762000"/>
            <a:ext cx="708501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733425"/>
            <a:ext cx="7072313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41363"/>
            <a:ext cx="71247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69950"/>
            <a:ext cx="7110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763588"/>
            <a:ext cx="7094537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755650"/>
            <a:ext cx="71866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On-screen Show (4:3)</PresentationFormat>
  <Paragraphs>10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2025-02-18T18:30:06Z</dcterms:created>
  <dcterms:modified xsi:type="dcterms:W3CDTF">2025-02-18T18:33:15Z</dcterms:modified>
</cp:coreProperties>
</file>