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81" r:id="rId2"/>
    <p:sldId id="282" r:id="rId3"/>
    <p:sldId id="283" r:id="rId4"/>
    <p:sldId id="265" r:id="rId5"/>
    <p:sldId id="268" r:id="rId6"/>
    <p:sldId id="284" r:id="rId7"/>
    <p:sldId id="272" r:id="rId8"/>
    <p:sldId id="276" r:id="rId9"/>
    <p:sldId id="287" r:id="rId10"/>
    <p:sldId id="278" r:id="rId11"/>
    <p:sldId id="285" r:id="rId12"/>
    <p:sldId id="286" r:id="rId13"/>
    <p:sldId id="280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6" autoAdjust="0"/>
  </p:normalViewPr>
  <p:slideViewPr>
    <p:cSldViewPr snapToGrid="0" snapToObjects="1">
      <p:cViewPr>
        <p:scale>
          <a:sx n="72" d="100"/>
          <a:sy n="72" d="100"/>
        </p:scale>
        <p:origin x="-1096" y="1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Skull</a:t>
            </a:r>
            <a:b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Lec</a:t>
            </a: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8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1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7708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97" y="-1345223"/>
            <a:ext cx="9539654" cy="868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4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1" y="0"/>
            <a:ext cx="10331939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5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" y="274638"/>
            <a:ext cx="9144000" cy="73219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15" y="90000"/>
            <a:ext cx="9240715" cy="686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1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7392" y="274637"/>
            <a:ext cx="8449408" cy="6108577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End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06719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858" y="274638"/>
            <a:ext cx="10155118" cy="80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4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92"/>
            <a:ext cx="9240716" cy="70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30"/>
            <a:ext cx="9144000" cy="6304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63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262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9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8843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708"/>
            <a:ext cx="9144000" cy="629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43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4</Words>
  <Application>Microsoft Office PowerPoint</Application>
  <PresentationFormat>عرض على الشاشة (3:4)‏</PresentationFormat>
  <Paragraphs>2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انقلاب</vt:lpstr>
      <vt:lpstr>The Skull Lec 8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End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subject/>
  <dc:creator/>
  <cp:keywords/>
  <dc:description>generated using python-pptx</dc:description>
  <cp:lastModifiedBy>Lenovo</cp:lastModifiedBy>
  <cp:revision>26</cp:revision>
  <dcterms:created xsi:type="dcterms:W3CDTF">2013-01-27T09:14:16Z</dcterms:created>
  <dcterms:modified xsi:type="dcterms:W3CDTF">2025-02-07T13:25:42Z</dcterms:modified>
  <cp:category/>
</cp:coreProperties>
</file>