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22"/>
  </p:notesMasterIdLst>
  <p:sldIdLst>
    <p:sldId id="363" r:id="rId2"/>
    <p:sldId id="257" r:id="rId3"/>
    <p:sldId id="259" r:id="rId4"/>
    <p:sldId id="357" r:id="rId5"/>
    <p:sldId id="265" r:id="rId6"/>
    <p:sldId id="263" r:id="rId7"/>
    <p:sldId id="375" r:id="rId8"/>
    <p:sldId id="267" r:id="rId9"/>
    <p:sldId id="376" r:id="rId10"/>
    <p:sldId id="264" r:id="rId11"/>
    <p:sldId id="380" r:id="rId12"/>
    <p:sldId id="378" r:id="rId13"/>
    <p:sldId id="382" r:id="rId14"/>
    <p:sldId id="379" r:id="rId15"/>
    <p:sldId id="377" r:id="rId16"/>
    <p:sldId id="275" r:id="rId17"/>
    <p:sldId id="276" r:id="rId18"/>
    <p:sldId id="277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449BE9-DA58-4CAF-B18F-A0E3D5EA8B9A}" type="datetimeFigureOut">
              <a:rPr lang="ar-IQ" smtClean="0"/>
              <a:t>20/08/1446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3AA07E-75A0-4B1D-B7E4-D4CFA5CC7D1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72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BAE9D-01C7-4B28-9ED1-9177E8C4A2DC}" type="slidenum">
              <a:rPr lang="ar-IQ" smtClean="0">
                <a:solidFill>
                  <a:prstClr val="black"/>
                </a:solidFill>
              </a:rPr>
              <a:pPr/>
              <a:t>1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A07E-75A0-4B1D-B7E4-D4CFA5CC7D17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710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A07E-75A0-4B1D-B7E4-D4CFA5CC7D17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324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641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663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87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220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11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42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651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8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59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826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58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673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24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20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868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195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41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9425" y="404664"/>
            <a:ext cx="4733754" cy="50405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ar-BH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 Fluid Therapy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96" y="5486362"/>
            <a:ext cx="3760211" cy="1368152"/>
          </a:xfrm>
        </p:spPr>
        <p:txBody>
          <a:bodyPr>
            <a:normAutofit fontScale="92500" lnSpcReduction="20000"/>
          </a:bodyPr>
          <a:lstStyle/>
          <a:p>
            <a:pPr algn="ctr" rtl="0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</a:t>
            </a:r>
          </a:p>
          <a:p>
            <a:pPr algn="ctr" rtl="0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Ali Ahmed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Hayder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Mohammed</a:t>
            </a:r>
            <a:endParaRPr lang="ar-IQ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: Rania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elmohsen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FB0C1F9-AC4C-410C-8C69-6784FA60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35" y="345387"/>
            <a:ext cx="1918355" cy="156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العلاقات المحلية لكلية المستقبل الجامعة">
            <a:extLst>
              <a:ext uri="{FF2B5EF4-FFF2-40B4-BE49-F238E27FC236}">
                <a16:creationId xmlns:a16="http://schemas.microsoft.com/office/drawing/2014/main" id="{94529578-2FBC-40C7-ACDB-6FBF600B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5" y="345387"/>
            <a:ext cx="1918355" cy="18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7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910"/>
            <a:ext cx="7886700" cy="994172"/>
          </a:xfrm>
        </p:spPr>
        <p:txBody>
          <a:bodyPr/>
          <a:lstStyle/>
          <a:p>
            <a:pPr algn="l" rtl="0"/>
            <a:r>
              <a:rPr lang="en-US" dirty="0">
                <a:latin typeface="Constantia" panose="02030602050306030303" pitchFamily="18" charset="0"/>
              </a:rPr>
              <a:t>Hypotonic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4705"/>
            <a:ext cx="4860032" cy="602471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solution with a lower salts concentration than in normal cells of the body and the blood.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1-D5W in half normal Saline 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D10W.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Treatment of hypertonic dehydration.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Gastric fluid loss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Cellular dehydration from excessive diuresis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Slow rehydration</a:t>
            </a:r>
            <a:endParaRPr lang="ar-IQ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69939-DA5F-4F2C-AAD7-9FBAE6BCE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-2383"/>
            <a:ext cx="4433343" cy="68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2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8DFB-9DEF-45F2-ACBE-851CF95F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xter 10% Dextrose Injection, USP in Viaflex® Plastic Container - Bowers  Medical Supply">
            <a:extLst>
              <a:ext uri="{FF2B5EF4-FFF2-40B4-BE49-F238E27FC236}">
                <a16:creationId xmlns:a16="http://schemas.microsoft.com/office/drawing/2014/main" id="{ACF23DF3-8CEF-437F-BBAC-D4845223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133FC9-3E1A-4692-98AD-118CC266D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 descr="5% Dextrose and 0.45% Sodium Chloride Injection USP, 500 mL">
            <a:extLst>
              <a:ext uri="{FF2B5EF4-FFF2-40B4-BE49-F238E27FC236}">
                <a16:creationId xmlns:a16="http://schemas.microsoft.com/office/drawing/2014/main" id="{78D656B4-A88D-4D98-9DCA-B7C425FA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0"/>
            <a:ext cx="5350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8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AD8A-9573-43A8-BCA9-B356E64F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6589199" cy="12808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infusion 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84219-AA21-464B-93DE-A058CD70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372035"/>
            <a:ext cx="2195736" cy="585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Macro drip</a:t>
            </a:r>
          </a:p>
        </p:txBody>
      </p:sp>
      <p:pic>
        <p:nvPicPr>
          <p:cNvPr id="5122" name="Picture 2" descr="Drug Calculations: How to Calculate Drops Per Minute | NursingCenter">
            <a:extLst>
              <a:ext uri="{FF2B5EF4-FFF2-40B4-BE49-F238E27FC236}">
                <a16:creationId xmlns:a16="http://schemas.microsoft.com/office/drawing/2014/main" id="{FA0CD0BB-ADE0-4D19-9474-56FBE07E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" y="844694"/>
            <a:ext cx="3203848" cy="55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crodrip Precision Solution Administration Set - Ideal Healthcare Sdn Bhd">
            <a:extLst>
              <a:ext uri="{FF2B5EF4-FFF2-40B4-BE49-F238E27FC236}">
                <a16:creationId xmlns:a16="http://schemas.microsoft.com/office/drawing/2014/main" id="{C485C349-31A1-46B7-8FDE-D3938135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56" y="843741"/>
            <a:ext cx="2714088" cy="55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loright Plastic Blood Transfusion Set, For Clinic,Hospital, Model  Name/Number: DS201 at Rs 7 in Ahmedabad">
            <a:extLst>
              <a:ext uri="{FF2B5EF4-FFF2-40B4-BE49-F238E27FC236}">
                <a16:creationId xmlns:a16="http://schemas.microsoft.com/office/drawing/2014/main" id="{40247DB3-3227-4140-A698-8127F93C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44" y="757077"/>
            <a:ext cx="3192738" cy="56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3107AA-736A-4ACA-A78E-DA37EEA3D46D}"/>
              </a:ext>
            </a:extLst>
          </p:cNvPr>
          <p:cNvSpPr/>
          <p:nvPr/>
        </p:nvSpPr>
        <p:spPr>
          <a:xfrm>
            <a:off x="3770451" y="6352714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Micro drip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A0FD0-E4F2-441B-9684-6CC109D3B892}"/>
              </a:ext>
            </a:extLst>
          </p:cNvPr>
          <p:cNvSpPr/>
          <p:nvPr/>
        </p:nvSpPr>
        <p:spPr>
          <a:xfrm>
            <a:off x="6787070" y="6398880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Blood set</a:t>
            </a:r>
          </a:p>
        </p:txBody>
      </p:sp>
    </p:spTree>
    <p:extLst>
      <p:ext uri="{BB962C8B-B14F-4D97-AF65-F5344CB8AC3E}">
        <p14:creationId xmlns:p14="http://schemas.microsoft.com/office/powerpoint/2010/main" val="395198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7AD49-ECA2-424D-8596-259A7F77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0516-0A60-45AC-B461-8A2D8D8F5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DFFE9-33F3-4541-903D-C35FA2656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6232" y="0"/>
            <a:ext cx="9042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9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EF3A-EB77-4E74-AD0E-214A36EC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DB77-F76D-4B43-98F5-FD8B80124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769FE-7761-42B4-B7FF-76C07A70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4" y="246544"/>
            <a:ext cx="9144000" cy="66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2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C948-2422-4FEA-BB1D-CE964453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8089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Drops per minute are calculated by the following formula: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A255-D198-48B7-A474-ADAF4BE01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963746"/>
            <a:ext cx="6591985" cy="37776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3FA15-2B12-495C-83B5-21925084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7" y="2780928"/>
            <a:ext cx="8468858" cy="15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54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75" y="0"/>
            <a:ext cx="7886700" cy="994172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management </a:t>
            </a:r>
            <a:endParaRPr lang="ar-IQ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6093296"/>
          </a:xfrm>
        </p:spPr>
        <p:txBody>
          <a:bodyPr>
            <a:normAutofit/>
          </a:bodyPr>
          <a:lstStyle/>
          <a:p>
            <a:pPr marL="404813" indent="-404813" algn="justLow">
              <a:lnSpc>
                <a:spcPct val="2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Verify prescription for IV therapy, check solution label and identify patient. Check for allergies</a:t>
            </a:r>
          </a:p>
          <a:p>
            <a:pPr marL="404813" indent="-404813" algn="justLow">
              <a:lnSpc>
                <a:spcPct val="2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Explain procedure to patient.</a:t>
            </a:r>
          </a:p>
          <a:p>
            <a:pPr marL="404813" indent="-404813" algn="justLow">
              <a:lnSpc>
                <a:spcPct val="2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Perform hand hygiene and put on disposable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nonlatex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gloves</a:t>
            </a:r>
          </a:p>
          <a:p>
            <a:pPr marL="404813" indent="-404813" algn="justLow">
              <a:lnSpc>
                <a:spcPct val="2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Apply a tourniquet 4 to 6 inches above the site and identify a suitable vein.</a:t>
            </a:r>
          </a:p>
          <a:p>
            <a:pPr marL="404813" indent="-404813" algn="justLow">
              <a:lnSpc>
                <a:spcPct val="2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Choose site, Choose IV cannula.</a:t>
            </a:r>
            <a:endParaRPr lang="ar-IQ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98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756" y="166328"/>
            <a:ext cx="8964488" cy="6525344"/>
          </a:xfrm>
        </p:spPr>
        <p:txBody>
          <a:bodyPr>
            <a:noAutofit/>
          </a:bodyPr>
          <a:lstStyle/>
          <a:p>
            <a:pPr marL="514350" indent="-514350" algn="justLow" rtl="0">
              <a:lnSpc>
                <a:spcPct val="160000"/>
              </a:lnSpc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equipment by connecting infusion bag and tubing, run solution through tubing to displace air and cover end of tubing.</a:t>
            </a:r>
          </a:p>
          <a:p>
            <a:pPr marL="514350" indent="-514350" algn="justLow" rtl="0">
              <a:lnSpc>
                <a:spcPct val="160000"/>
              </a:lnSpc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patient’s arm below heart level to encourage capillary filling. </a:t>
            </a:r>
          </a:p>
          <a:p>
            <a:pPr marL="514350" indent="-514350" algn="justLow">
              <a:lnSpc>
                <a:spcPct val="160000"/>
              </a:lnSpc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Palpate for a pulse distal to the tourniquet. Ask patient to open and close fist several times.</a:t>
            </a:r>
          </a:p>
          <a:p>
            <a:pPr marL="514350" indent="-514350" algn="justLow">
              <a:lnSpc>
                <a:spcPct val="160000"/>
              </a:lnSpc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site by scrubbing with povidone–iodine swabs for 2 to 3 minutes in circular motion, moving outward from injection site.</a:t>
            </a:r>
            <a:endParaRPr lang="ar-IQ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2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260648"/>
            <a:ext cx="7886700" cy="6336704"/>
          </a:xfrm>
        </p:spPr>
        <p:txBody>
          <a:bodyPr>
            <a:noAutofit/>
          </a:bodyPr>
          <a:lstStyle/>
          <a:p>
            <a:pPr marL="514350" indent="-514350" algn="justLow" rtl="0">
              <a:lnSpc>
                <a:spcPct val="170000"/>
              </a:lnSpc>
              <a:buFont typeface="+mj-lt"/>
              <a:buAutoNum type="arabicPeriod" startAt="10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Holding needle bevel up and at 5- to 25-degree angle,</a:t>
            </a:r>
          </a:p>
          <a:p>
            <a:pPr marL="514350" indent="-514350" algn="justLow" rtl="0">
              <a:lnSpc>
                <a:spcPct val="170000"/>
              </a:lnSpc>
              <a:buFont typeface="+mj-lt"/>
              <a:buAutoNum type="arabicPeriod" startAt="10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backflow of blood is visible, straighten angle and advance needle.</a:t>
            </a:r>
          </a:p>
          <a:p>
            <a:pPr marL="514350" indent="-514350" algn="justLow" rtl="0">
              <a:lnSpc>
                <a:spcPct val="170000"/>
              </a:lnSpc>
              <a:buFont typeface="+mj-lt"/>
              <a:buAutoNum type="arabicPeriod" startAt="10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tourniquet and attach infusion tubing; open clamp enough to allow drip.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 startAt="10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 the insertion site with a transparent dressing bandage, or sterile gauze.</a:t>
            </a:r>
            <a:endParaRPr lang="ar-IQ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5561"/>
            <a:ext cx="7886700" cy="994172"/>
          </a:xfrm>
        </p:spPr>
        <p:txBody>
          <a:bodyPr/>
          <a:lstStyle/>
          <a:p>
            <a:pPr algn="l" rtl="0"/>
            <a:r>
              <a:rPr lang="en-US" b="1" dirty="0"/>
              <a:t>Complications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624545"/>
            <a:ext cx="8640960" cy="5877272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Infiltration: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Needle / cannula displacement.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Blood leak from IV site.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S\S (pain/redness/swelling/diminished flow rate) 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Air Embolism: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Air in IV tubing (IV bag has emptied)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S\S (decreased or weak BP, rapid pulse and cyanosis).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Infection: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any signs of redness , pain , swelling hot to touch and yellow discharge</a:t>
            </a:r>
          </a:p>
        </p:txBody>
      </p:sp>
    </p:spTree>
    <p:extLst>
      <p:ext uri="{BB962C8B-B14F-4D97-AF65-F5344CB8AC3E}">
        <p14:creationId xmlns:p14="http://schemas.microsoft.com/office/powerpoint/2010/main" val="64774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25"/>
            <a:ext cx="8604448" cy="4358879"/>
          </a:xfrm>
        </p:spPr>
        <p:txBody>
          <a:bodyPr>
            <a:noAutofit/>
          </a:bodyPr>
          <a:lstStyle/>
          <a:p>
            <a:pPr algn="justLow" rtl="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therapy is administration of liquid substances directly into a vein and the general circulation through venipuncture.</a:t>
            </a:r>
          </a:p>
          <a:p>
            <a:pPr algn="justLow" rtl="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effective and efficient method of supplying fluid directly into intravenous fluid compartment</a:t>
            </a:r>
          </a:p>
          <a:p>
            <a:pPr marL="339725" indent="0" algn="justLow" rtl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producing rapid effect, with availability </a:t>
            </a:r>
          </a:p>
          <a:p>
            <a:pPr marL="339725" indent="0" algn="justLow" rtl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injecting large volume of fluid more </a:t>
            </a:r>
          </a:p>
          <a:p>
            <a:pPr marL="339725" indent="0" algn="justLow" rtl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other method of  administration.</a:t>
            </a:r>
            <a:endParaRPr lang="ar-IQ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9496"/>
          <p:cNvPicPr/>
          <p:nvPr/>
        </p:nvPicPr>
        <p:blipFill>
          <a:blip r:embed="rId2"/>
          <a:stretch>
            <a:fillRect/>
          </a:stretch>
        </p:blipFill>
        <p:spPr>
          <a:xfrm>
            <a:off x="6506765" y="3284984"/>
            <a:ext cx="2637235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3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25173" cy="6669359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 Circulatory (fluid) overload:</a:t>
            </a:r>
          </a:p>
          <a:p>
            <a:pPr marL="339725" indent="-339725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The cardiovascular system is unable to cope with the IV rate &amp; volume.</a:t>
            </a:r>
          </a:p>
          <a:p>
            <a:pPr marL="339725" indent="-339725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The patient becomes pale , sweaty and short of breath.</a:t>
            </a:r>
          </a:p>
          <a:p>
            <a:pPr marL="339725" indent="-339725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S\S headache, dyspnea, raised BP, flushed skin, fluid imbalance(volume infused vs volume excreted).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 Allergic reaction: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Note any known allergies &amp; document</a:t>
            </a:r>
          </a:p>
          <a:p>
            <a:pPr marL="339725" indent="-339725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Observe for any reaction to IV additives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IV antibiotics / blood products.</a:t>
            </a:r>
            <a:endParaRPr lang="ar-IQ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buNone/>
            </a:pPr>
            <a:endParaRPr lang="ar-IQ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6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grpSp>
        <p:nvGrpSpPr>
          <p:cNvPr id="4" name="Group 3343"/>
          <p:cNvGrpSpPr/>
          <p:nvPr/>
        </p:nvGrpSpPr>
        <p:grpSpPr>
          <a:xfrm>
            <a:off x="910335" y="1196752"/>
            <a:ext cx="7288290" cy="4329799"/>
            <a:chOff x="-20569" y="0"/>
            <a:chExt cx="8036810" cy="4389817"/>
          </a:xfrm>
        </p:grpSpPr>
        <p:sp>
          <p:nvSpPr>
            <p:cNvPr id="5" name="Shape 76"/>
            <p:cNvSpPr/>
            <p:nvPr/>
          </p:nvSpPr>
          <p:spPr>
            <a:xfrm>
              <a:off x="4008120" y="1813560"/>
              <a:ext cx="2194052" cy="762254"/>
            </a:xfrm>
            <a:custGeom>
              <a:avLst/>
              <a:gdLst/>
              <a:ahLst/>
              <a:cxnLst/>
              <a:rect l="0" t="0" r="0" b="0"/>
              <a:pathLst>
                <a:path w="2194052" h="762254">
                  <a:moveTo>
                    <a:pt x="0" y="0"/>
                  </a:moveTo>
                  <a:lnTo>
                    <a:pt x="0" y="381381"/>
                  </a:lnTo>
                  <a:lnTo>
                    <a:pt x="2194052" y="381381"/>
                  </a:lnTo>
                  <a:lnTo>
                    <a:pt x="2194052" y="762254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9579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" name="Shape 77"/>
            <p:cNvSpPr/>
            <p:nvPr/>
          </p:nvSpPr>
          <p:spPr>
            <a:xfrm>
              <a:off x="1813560" y="1813560"/>
              <a:ext cx="2194052" cy="762254"/>
            </a:xfrm>
            <a:custGeom>
              <a:avLst/>
              <a:gdLst/>
              <a:ahLst/>
              <a:cxnLst/>
              <a:rect l="0" t="0" r="0" b="0"/>
              <a:pathLst>
                <a:path w="2194052" h="762254">
                  <a:moveTo>
                    <a:pt x="2194052" y="0"/>
                  </a:moveTo>
                  <a:lnTo>
                    <a:pt x="2194052" y="381381"/>
                  </a:lnTo>
                  <a:lnTo>
                    <a:pt x="0" y="381381"/>
                  </a:lnTo>
                  <a:lnTo>
                    <a:pt x="0" y="762254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9579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" name="Shape 4730"/>
            <p:cNvSpPr/>
            <p:nvPr/>
          </p:nvSpPr>
          <p:spPr>
            <a:xfrm>
              <a:off x="1578413" y="102606"/>
              <a:ext cx="4876800" cy="1813560"/>
            </a:xfrm>
            <a:custGeom>
              <a:avLst/>
              <a:gdLst/>
              <a:ahLst/>
              <a:cxnLst/>
              <a:rect l="0" t="0" r="0" b="0"/>
              <a:pathLst>
                <a:path w="4876800" h="1813560">
                  <a:moveTo>
                    <a:pt x="0" y="0"/>
                  </a:moveTo>
                  <a:lnTo>
                    <a:pt x="4876800" y="0"/>
                  </a:lnTo>
                  <a:lnTo>
                    <a:pt x="4876800" y="1813560"/>
                  </a:lnTo>
                  <a:lnTo>
                    <a:pt x="0" y="181356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F6F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" name="Shape 79"/>
            <p:cNvSpPr/>
            <p:nvPr/>
          </p:nvSpPr>
          <p:spPr>
            <a:xfrm>
              <a:off x="1569720" y="0"/>
              <a:ext cx="4876800" cy="1813560"/>
            </a:xfrm>
            <a:custGeom>
              <a:avLst/>
              <a:gdLst/>
              <a:ahLst/>
              <a:cxnLst/>
              <a:rect l="0" t="0" r="0" b="0"/>
              <a:pathLst>
                <a:path w="4876800" h="1813560">
                  <a:moveTo>
                    <a:pt x="0" y="1813560"/>
                  </a:moveTo>
                  <a:lnTo>
                    <a:pt x="4876800" y="1813560"/>
                  </a:lnTo>
                  <a:lnTo>
                    <a:pt x="4876800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" name="Rectangle 81"/>
            <p:cNvSpPr/>
            <p:nvPr/>
          </p:nvSpPr>
          <p:spPr>
            <a:xfrm>
              <a:off x="2345022" y="390188"/>
              <a:ext cx="3325182" cy="68856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Constantia" panose="02030602050306030303" pitchFamily="18" charset="0"/>
                  <a:ea typeface="Constantia" panose="02030602050306030303" pitchFamily="18" charset="0"/>
                  <a:cs typeface="Constantia" panose="02030602050306030303" pitchFamily="18" charset="0"/>
                </a:rPr>
                <a:t>Distribution of Body Fluids </a:t>
              </a:r>
              <a:endParaRPr lang="en-US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Shape 4731"/>
            <p:cNvSpPr/>
            <p:nvPr/>
          </p:nvSpPr>
          <p:spPr>
            <a:xfrm>
              <a:off x="-20569" y="2576257"/>
              <a:ext cx="3627120" cy="1813560"/>
            </a:xfrm>
            <a:custGeom>
              <a:avLst/>
              <a:gdLst/>
              <a:ahLst/>
              <a:cxnLst/>
              <a:rect l="0" t="0" r="0" b="0"/>
              <a:pathLst>
                <a:path w="3627120" h="1813560">
                  <a:moveTo>
                    <a:pt x="0" y="0"/>
                  </a:moveTo>
                  <a:lnTo>
                    <a:pt x="3627120" y="0"/>
                  </a:lnTo>
                  <a:lnTo>
                    <a:pt x="3627120" y="1813560"/>
                  </a:lnTo>
                  <a:lnTo>
                    <a:pt x="0" y="181356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F6F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" name="Shape 83"/>
            <p:cNvSpPr/>
            <p:nvPr/>
          </p:nvSpPr>
          <p:spPr>
            <a:xfrm>
              <a:off x="0" y="2575560"/>
              <a:ext cx="3627120" cy="1813560"/>
            </a:xfrm>
            <a:custGeom>
              <a:avLst/>
              <a:gdLst/>
              <a:ahLst/>
              <a:cxnLst/>
              <a:rect l="0" t="0" r="0" b="0"/>
              <a:pathLst>
                <a:path w="3627120" h="1813560">
                  <a:moveTo>
                    <a:pt x="0" y="1813560"/>
                  </a:moveTo>
                  <a:lnTo>
                    <a:pt x="3627120" y="1813560"/>
                  </a:lnTo>
                  <a:lnTo>
                    <a:pt x="3627120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3" name="Rectangle 84"/>
            <p:cNvSpPr/>
            <p:nvPr/>
          </p:nvSpPr>
          <p:spPr>
            <a:xfrm>
              <a:off x="154779" y="3045403"/>
              <a:ext cx="3276422" cy="58482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550" dirty="0">
                  <a:solidFill>
                    <a:srgbClr val="FFFFFF"/>
                  </a:solidFill>
                  <a:latin typeface="Constantia" panose="02030602050306030303" pitchFamily="18" charset="0"/>
                  <a:ea typeface="Constantia" panose="02030602050306030303" pitchFamily="18" charset="0"/>
                  <a:cs typeface="Constantia" panose="02030602050306030303" pitchFamily="18" charset="0"/>
                </a:rPr>
                <a:t>Intracellular fluid (ICF)</a:t>
              </a:r>
              <a:endParaRPr lang="en-US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Shape 4732"/>
            <p:cNvSpPr/>
            <p:nvPr/>
          </p:nvSpPr>
          <p:spPr>
            <a:xfrm>
              <a:off x="4389120" y="2575560"/>
              <a:ext cx="3627121" cy="1813560"/>
            </a:xfrm>
            <a:custGeom>
              <a:avLst/>
              <a:gdLst/>
              <a:ahLst/>
              <a:cxnLst/>
              <a:rect l="0" t="0" r="0" b="0"/>
              <a:pathLst>
                <a:path w="3627121" h="1813560">
                  <a:moveTo>
                    <a:pt x="0" y="0"/>
                  </a:moveTo>
                  <a:lnTo>
                    <a:pt x="3627121" y="0"/>
                  </a:lnTo>
                  <a:lnTo>
                    <a:pt x="3627121" y="1813560"/>
                  </a:lnTo>
                  <a:lnTo>
                    <a:pt x="0" y="181356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F6F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5" name="Shape 86"/>
            <p:cNvSpPr/>
            <p:nvPr/>
          </p:nvSpPr>
          <p:spPr>
            <a:xfrm>
              <a:off x="4389120" y="2575560"/>
              <a:ext cx="3627121" cy="1813560"/>
            </a:xfrm>
            <a:custGeom>
              <a:avLst/>
              <a:gdLst/>
              <a:ahLst/>
              <a:cxnLst/>
              <a:rect l="0" t="0" r="0" b="0"/>
              <a:pathLst>
                <a:path w="3627121" h="1813560">
                  <a:moveTo>
                    <a:pt x="0" y="1813560"/>
                  </a:moveTo>
                  <a:lnTo>
                    <a:pt x="3627121" y="1813560"/>
                  </a:lnTo>
                  <a:lnTo>
                    <a:pt x="3627121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6" name="Rectangle 87"/>
            <p:cNvSpPr/>
            <p:nvPr/>
          </p:nvSpPr>
          <p:spPr>
            <a:xfrm>
              <a:off x="4699476" y="3018215"/>
              <a:ext cx="2984630" cy="58482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550" dirty="0">
                  <a:solidFill>
                    <a:srgbClr val="FFFFFF"/>
                  </a:solidFill>
                  <a:latin typeface="Constantia" panose="02030602050306030303" pitchFamily="18" charset="0"/>
                  <a:ea typeface="Constantia" panose="02030602050306030303" pitchFamily="18" charset="0"/>
                  <a:cs typeface="Constantia" panose="02030602050306030303" pitchFamily="18" charset="0"/>
                </a:rPr>
                <a:t>Extracellular fluid (ECF)</a:t>
              </a:r>
              <a:endParaRPr lang="en-US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20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2320-2D57-4D8C-8B56-C00729F0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4902-C137-4D0A-93FD-3AE33AC6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44619-BF6B-4090-82CF-729E5CB1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5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9281" y="2813407"/>
            <a:ext cx="7886700" cy="994172"/>
          </a:xfrm>
        </p:spPr>
        <p:txBody>
          <a:bodyPr>
            <a:noAutofit/>
          </a:bodyPr>
          <a:lstStyle/>
          <a:p>
            <a:pPr algn="l" rtl="0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Fluids </a:t>
            </a:r>
            <a:b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9588"/>
          <p:cNvGrpSpPr/>
          <p:nvPr/>
        </p:nvGrpSpPr>
        <p:grpSpPr>
          <a:xfrm>
            <a:off x="6268640" y="1641873"/>
            <a:ext cx="2712243" cy="4358878"/>
            <a:chOff x="0" y="0"/>
            <a:chExt cx="2613530" cy="3038957"/>
          </a:xfrm>
        </p:grpSpPr>
        <p:sp>
          <p:nvSpPr>
            <p:cNvPr id="5" name="Shape 403"/>
            <p:cNvSpPr/>
            <p:nvPr/>
          </p:nvSpPr>
          <p:spPr>
            <a:xfrm>
              <a:off x="0" y="0"/>
              <a:ext cx="2144106" cy="3038957"/>
            </a:xfrm>
            <a:custGeom>
              <a:avLst/>
              <a:gdLst/>
              <a:ahLst/>
              <a:cxnLst/>
              <a:rect l="0" t="0" r="0" b="0"/>
              <a:pathLst>
                <a:path w="2144106" h="3038957">
                  <a:moveTo>
                    <a:pt x="725804" y="0"/>
                  </a:moveTo>
                  <a:lnTo>
                    <a:pt x="736812" y="4811"/>
                  </a:lnTo>
                  <a:lnTo>
                    <a:pt x="744124" y="17589"/>
                  </a:lnTo>
                  <a:lnTo>
                    <a:pt x="748648" y="34578"/>
                  </a:lnTo>
                  <a:lnTo>
                    <a:pt x="753247" y="55827"/>
                  </a:lnTo>
                  <a:lnTo>
                    <a:pt x="755961" y="77676"/>
                  </a:lnTo>
                  <a:lnTo>
                    <a:pt x="762369" y="99526"/>
                  </a:lnTo>
                  <a:lnTo>
                    <a:pt x="771567" y="118919"/>
                  </a:lnTo>
                  <a:lnTo>
                    <a:pt x="786192" y="135307"/>
                  </a:lnTo>
                  <a:lnTo>
                    <a:pt x="788002" y="140168"/>
                  </a:lnTo>
                  <a:lnTo>
                    <a:pt x="790716" y="145631"/>
                  </a:lnTo>
                  <a:lnTo>
                    <a:pt x="791621" y="148036"/>
                  </a:lnTo>
                  <a:lnTo>
                    <a:pt x="792526" y="151694"/>
                  </a:lnTo>
                  <a:lnTo>
                    <a:pt x="792526" y="155353"/>
                  </a:lnTo>
                  <a:lnTo>
                    <a:pt x="793507" y="160213"/>
                  </a:lnTo>
                  <a:lnTo>
                    <a:pt x="812656" y="158960"/>
                  </a:lnTo>
                  <a:lnTo>
                    <a:pt x="830976" y="157157"/>
                  </a:lnTo>
                  <a:lnTo>
                    <a:pt x="848315" y="154150"/>
                  </a:lnTo>
                  <a:lnTo>
                    <a:pt x="865655" y="151694"/>
                  </a:lnTo>
                  <a:lnTo>
                    <a:pt x="882167" y="149289"/>
                  </a:lnTo>
                  <a:lnTo>
                    <a:pt x="901316" y="148688"/>
                  </a:lnTo>
                  <a:lnTo>
                    <a:pt x="921446" y="149289"/>
                  </a:lnTo>
                  <a:lnTo>
                    <a:pt x="944290" y="152898"/>
                  </a:lnTo>
                  <a:lnTo>
                    <a:pt x="956201" y="198450"/>
                  </a:lnTo>
                  <a:lnTo>
                    <a:pt x="967133" y="245759"/>
                  </a:lnTo>
                  <a:lnTo>
                    <a:pt x="975350" y="293116"/>
                  </a:lnTo>
                  <a:lnTo>
                    <a:pt x="983643" y="342278"/>
                  </a:lnTo>
                  <a:lnTo>
                    <a:pt x="989071" y="390838"/>
                  </a:lnTo>
                  <a:lnTo>
                    <a:pt x="992766" y="440000"/>
                  </a:lnTo>
                  <a:lnTo>
                    <a:pt x="993670" y="488510"/>
                  </a:lnTo>
                  <a:lnTo>
                    <a:pt x="993670" y="537672"/>
                  </a:lnTo>
                  <a:lnTo>
                    <a:pt x="990957" y="546793"/>
                  </a:lnTo>
                  <a:lnTo>
                    <a:pt x="988167" y="555312"/>
                  </a:lnTo>
                  <a:lnTo>
                    <a:pt x="984548" y="562578"/>
                  </a:lnTo>
                  <a:lnTo>
                    <a:pt x="980854" y="569845"/>
                  </a:lnTo>
                  <a:lnTo>
                    <a:pt x="974445" y="575909"/>
                  </a:lnTo>
                  <a:lnTo>
                    <a:pt x="968037" y="581972"/>
                  </a:lnTo>
                  <a:lnTo>
                    <a:pt x="958915" y="588688"/>
                  </a:lnTo>
                  <a:lnTo>
                    <a:pt x="947983" y="595954"/>
                  </a:lnTo>
                  <a:lnTo>
                    <a:pt x="915037" y="605075"/>
                  </a:lnTo>
                  <a:lnTo>
                    <a:pt x="890384" y="613544"/>
                  </a:lnTo>
                  <a:lnTo>
                    <a:pt x="872064" y="622063"/>
                  </a:lnTo>
                  <a:lnTo>
                    <a:pt x="860227" y="632387"/>
                  </a:lnTo>
                  <a:lnTo>
                    <a:pt x="852010" y="643913"/>
                  </a:lnTo>
                  <a:lnTo>
                    <a:pt x="849221" y="659047"/>
                  </a:lnTo>
                  <a:lnTo>
                    <a:pt x="850126" y="677289"/>
                  </a:lnTo>
                  <a:lnTo>
                    <a:pt x="854725" y="701545"/>
                  </a:lnTo>
                  <a:lnTo>
                    <a:pt x="851030" y="704000"/>
                  </a:lnTo>
                  <a:lnTo>
                    <a:pt x="845602" y="710665"/>
                  </a:lnTo>
                  <a:lnTo>
                    <a:pt x="838289" y="718533"/>
                  </a:lnTo>
                  <a:lnTo>
                    <a:pt x="832785" y="727052"/>
                  </a:lnTo>
                  <a:lnTo>
                    <a:pt x="829091" y="734319"/>
                  </a:lnTo>
                  <a:lnTo>
                    <a:pt x="831881" y="739781"/>
                  </a:lnTo>
                  <a:lnTo>
                    <a:pt x="841002" y="741585"/>
                  </a:lnTo>
                  <a:lnTo>
                    <a:pt x="862037" y="739781"/>
                  </a:lnTo>
                  <a:lnTo>
                    <a:pt x="866636" y="725248"/>
                  </a:lnTo>
                  <a:lnTo>
                    <a:pt x="873948" y="717330"/>
                  </a:lnTo>
                  <a:lnTo>
                    <a:pt x="882167" y="714323"/>
                  </a:lnTo>
                  <a:lnTo>
                    <a:pt x="892193" y="716127"/>
                  </a:lnTo>
                  <a:lnTo>
                    <a:pt x="901316" y="720988"/>
                  </a:lnTo>
                  <a:lnTo>
                    <a:pt x="911418" y="728255"/>
                  </a:lnTo>
                  <a:lnTo>
                    <a:pt x="919635" y="737376"/>
                  </a:lnTo>
                  <a:lnTo>
                    <a:pt x="927854" y="748300"/>
                  </a:lnTo>
                  <a:lnTo>
                    <a:pt x="926950" y="757371"/>
                  </a:lnTo>
                  <a:lnTo>
                    <a:pt x="925139" y="769549"/>
                  </a:lnTo>
                  <a:lnTo>
                    <a:pt x="921446" y="781676"/>
                  </a:lnTo>
                  <a:lnTo>
                    <a:pt x="916846" y="793202"/>
                  </a:lnTo>
                  <a:lnTo>
                    <a:pt x="908629" y="801070"/>
                  </a:lnTo>
                  <a:lnTo>
                    <a:pt x="899506" y="804729"/>
                  </a:lnTo>
                  <a:lnTo>
                    <a:pt x="886690" y="801672"/>
                  </a:lnTo>
                  <a:lnTo>
                    <a:pt x="872064" y="792000"/>
                  </a:lnTo>
                  <a:lnTo>
                    <a:pt x="869350" y="786537"/>
                  </a:lnTo>
                  <a:lnTo>
                    <a:pt x="867540" y="782879"/>
                  </a:lnTo>
                  <a:lnTo>
                    <a:pt x="865655" y="778619"/>
                  </a:lnTo>
                  <a:lnTo>
                    <a:pt x="864751" y="776214"/>
                  </a:lnTo>
                  <a:lnTo>
                    <a:pt x="862942" y="771353"/>
                  </a:lnTo>
                  <a:lnTo>
                    <a:pt x="862037" y="769549"/>
                  </a:lnTo>
                  <a:lnTo>
                    <a:pt x="856534" y="769549"/>
                  </a:lnTo>
                  <a:lnTo>
                    <a:pt x="852915" y="770150"/>
                  </a:lnTo>
                  <a:lnTo>
                    <a:pt x="850126" y="770150"/>
                  </a:lnTo>
                  <a:lnTo>
                    <a:pt x="847410" y="770751"/>
                  </a:lnTo>
                  <a:lnTo>
                    <a:pt x="842812" y="771353"/>
                  </a:lnTo>
                  <a:lnTo>
                    <a:pt x="838289" y="773157"/>
                  </a:lnTo>
                  <a:lnTo>
                    <a:pt x="837385" y="776214"/>
                  </a:lnTo>
                  <a:lnTo>
                    <a:pt x="836404" y="778619"/>
                  </a:lnTo>
                  <a:lnTo>
                    <a:pt x="836404" y="781075"/>
                  </a:lnTo>
                  <a:lnTo>
                    <a:pt x="836404" y="784683"/>
                  </a:lnTo>
                  <a:lnTo>
                    <a:pt x="836404" y="787740"/>
                  </a:lnTo>
                  <a:lnTo>
                    <a:pt x="836404" y="792601"/>
                  </a:lnTo>
                  <a:lnTo>
                    <a:pt x="837385" y="798665"/>
                  </a:lnTo>
                  <a:lnTo>
                    <a:pt x="838289" y="807134"/>
                  </a:lnTo>
                  <a:lnTo>
                    <a:pt x="833689" y="808387"/>
                  </a:lnTo>
                  <a:lnTo>
                    <a:pt x="829091" y="808988"/>
                  </a:lnTo>
                  <a:lnTo>
                    <a:pt x="823663" y="808988"/>
                  </a:lnTo>
                  <a:lnTo>
                    <a:pt x="818159" y="808988"/>
                  </a:lnTo>
                  <a:lnTo>
                    <a:pt x="811751" y="807785"/>
                  </a:lnTo>
                  <a:lnTo>
                    <a:pt x="806248" y="807785"/>
                  </a:lnTo>
                  <a:lnTo>
                    <a:pt x="801724" y="807134"/>
                  </a:lnTo>
                  <a:lnTo>
                    <a:pt x="798934" y="807134"/>
                  </a:lnTo>
                  <a:lnTo>
                    <a:pt x="805343" y="822920"/>
                  </a:lnTo>
                  <a:lnTo>
                    <a:pt x="811751" y="837503"/>
                  </a:lnTo>
                  <a:lnTo>
                    <a:pt x="815445" y="850833"/>
                  </a:lnTo>
                  <a:lnTo>
                    <a:pt x="819064" y="864815"/>
                  </a:lnTo>
                  <a:lnTo>
                    <a:pt x="819969" y="878145"/>
                  </a:lnTo>
                  <a:lnTo>
                    <a:pt x="819969" y="893330"/>
                  </a:lnTo>
                  <a:lnTo>
                    <a:pt x="819064" y="909717"/>
                  </a:lnTo>
                  <a:lnTo>
                    <a:pt x="817255" y="928560"/>
                  </a:lnTo>
                  <a:lnTo>
                    <a:pt x="802628" y="980128"/>
                  </a:lnTo>
                  <a:lnTo>
                    <a:pt x="794411" y="1031694"/>
                  </a:lnTo>
                  <a:lnTo>
                    <a:pt x="792526" y="1080856"/>
                  </a:lnTo>
                  <a:lnTo>
                    <a:pt x="801724" y="1129417"/>
                  </a:lnTo>
                  <a:lnTo>
                    <a:pt x="819969" y="1174319"/>
                  </a:lnTo>
                  <a:lnTo>
                    <a:pt x="852010" y="1218018"/>
                  </a:lnTo>
                  <a:lnTo>
                    <a:pt x="899506" y="1257458"/>
                  </a:lnTo>
                  <a:lnTo>
                    <a:pt x="963513" y="1294492"/>
                  </a:lnTo>
                  <a:lnTo>
                    <a:pt x="975350" y="1302410"/>
                  </a:lnTo>
                  <a:lnTo>
                    <a:pt x="987262" y="1310879"/>
                  </a:lnTo>
                  <a:lnTo>
                    <a:pt x="998269" y="1319398"/>
                  </a:lnTo>
                  <a:lnTo>
                    <a:pt x="1009200" y="1329071"/>
                  </a:lnTo>
                  <a:lnTo>
                    <a:pt x="1017419" y="1338191"/>
                  </a:lnTo>
                  <a:lnTo>
                    <a:pt x="1025637" y="1349116"/>
                  </a:lnTo>
                  <a:lnTo>
                    <a:pt x="1032045" y="1360642"/>
                  </a:lnTo>
                  <a:lnTo>
                    <a:pt x="1038453" y="1374023"/>
                  </a:lnTo>
                  <a:lnTo>
                    <a:pt x="1035738" y="1394620"/>
                  </a:lnTo>
                  <a:lnTo>
                    <a:pt x="1031140" y="1417070"/>
                  </a:lnTo>
                  <a:lnTo>
                    <a:pt x="1025637" y="1440174"/>
                  </a:lnTo>
                  <a:lnTo>
                    <a:pt x="1022018" y="1463827"/>
                  </a:lnTo>
                  <a:lnTo>
                    <a:pt x="1020208" y="1486278"/>
                  </a:lnTo>
                  <a:lnTo>
                    <a:pt x="1024732" y="1508128"/>
                  </a:lnTo>
                  <a:lnTo>
                    <a:pt x="1034834" y="1528774"/>
                  </a:lnTo>
                  <a:lnTo>
                    <a:pt x="1054888" y="1547567"/>
                  </a:lnTo>
                  <a:lnTo>
                    <a:pt x="1054888" y="1550023"/>
                  </a:lnTo>
                  <a:lnTo>
                    <a:pt x="1056774" y="1553029"/>
                  </a:lnTo>
                  <a:lnTo>
                    <a:pt x="1047575" y="1555485"/>
                  </a:lnTo>
                  <a:lnTo>
                    <a:pt x="1039358" y="1554834"/>
                  </a:lnTo>
                  <a:lnTo>
                    <a:pt x="1031140" y="1551225"/>
                  </a:lnTo>
                  <a:lnTo>
                    <a:pt x="1023827" y="1545763"/>
                  </a:lnTo>
                  <a:lnTo>
                    <a:pt x="1015609" y="1539098"/>
                  </a:lnTo>
                  <a:lnTo>
                    <a:pt x="1011011" y="1533034"/>
                  </a:lnTo>
                  <a:lnTo>
                    <a:pt x="1006487" y="1527572"/>
                  </a:lnTo>
                  <a:lnTo>
                    <a:pt x="1004602" y="1525116"/>
                  </a:lnTo>
                  <a:lnTo>
                    <a:pt x="1002793" y="1499609"/>
                  </a:lnTo>
                  <a:lnTo>
                    <a:pt x="1005583" y="1475353"/>
                  </a:lnTo>
                  <a:lnTo>
                    <a:pt x="1009200" y="1451098"/>
                  </a:lnTo>
                  <a:lnTo>
                    <a:pt x="1014705" y="1427394"/>
                  </a:lnTo>
                  <a:lnTo>
                    <a:pt x="1017419" y="1403741"/>
                  </a:lnTo>
                  <a:lnTo>
                    <a:pt x="1016515" y="1381289"/>
                  </a:lnTo>
                  <a:lnTo>
                    <a:pt x="1010106" y="1358237"/>
                  </a:lnTo>
                  <a:lnTo>
                    <a:pt x="995480" y="1335786"/>
                  </a:lnTo>
                  <a:lnTo>
                    <a:pt x="975350" y="1320601"/>
                  </a:lnTo>
                  <a:lnTo>
                    <a:pt x="954391" y="1307221"/>
                  </a:lnTo>
                  <a:lnTo>
                    <a:pt x="933358" y="1293289"/>
                  </a:lnTo>
                  <a:lnTo>
                    <a:pt x="912323" y="1280560"/>
                  </a:lnTo>
                  <a:lnTo>
                    <a:pt x="891289" y="1267180"/>
                  </a:lnTo>
                  <a:lnTo>
                    <a:pt x="871159" y="1253850"/>
                  </a:lnTo>
                  <a:lnTo>
                    <a:pt x="852010" y="1239266"/>
                  </a:lnTo>
                  <a:lnTo>
                    <a:pt x="836404" y="1225335"/>
                  </a:lnTo>
                  <a:lnTo>
                    <a:pt x="815445" y="1198023"/>
                  </a:lnTo>
                  <a:lnTo>
                    <a:pt x="800819" y="1169458"/>
                  </a:lnTo>
                  <a:lnTo>
                    <a:pt x="788907" y="1138538"/>
                  </a:lnTo>
                  <a:lnTo>
                    <a:pt x="781594" y="1108169"/>
                  </a:lnTo>
                  <a:lnTo>
                    <a:pt x="776996" y="1075995"/>
                  </a:lnTo>
                  <a:lnTo>
                    <a:pt x="776090" y="1045075"/>
                  </a:lnTo>
                  <a:lnTo>
                    <a:pt x="777901" y="1014706"/>
                  </a:lnTo>
                  <a:lnTo>
                    <a:pt x="782500" y="986793"/>
                  </a:lnTo>
                  <a:lnTo>
                    <a:pt x="788002" y="963139"/>
                  </a:lnTo>
                  <a:lnTo>
                    <a:pt x="794411" y="939435"/>
                  </a:lnTo>
                  <a:lnTo>
                    <a:pt x="798934" y="915782"/>
                  </a:lnTo>
                  <a:lnTo>
                    <a:pt x="802628" y="893330"/>
                  </a:lnTo>
                  <a:lnTo>
                    <a:pt x="800819" y="870278"/>
                  </a:lnTo>
                  <a:lnTo>
                    <a:pt x="795315" y="848428"/>
                  </a:lnTo>
                  <a:lnTo>
                    <a:pt x="784309" y="827180"/>
                  </a:lnTo>
                  <a:lnTo>
                    <a:pt x="766969" y="807134"/>
                  </a:lnTo>
                  <a:lnTo>
                    <a:pt x="765160" y="796209"/>
                  </a:lnTo>
                  <a:lnTo>
                    <a:pt x="764253" y="785936"/>
                  </a:lnTo>
                  <a:lnTo>
                    <a:pt x="762369" y="775612"/>
                  </a:lnTo>
                  <a:lnTo>
                    <a:pt x="761465" y="765289"/>
                  </a:lnTo>
                  <a:lnTo>
                    <a:pt x="759656" y="754364"/>
                  </a:lnTo>
                  <a:lnTo>
                    <a:pt x="758750" y="744041"/>
                  </a:lnTo>
                  <a:lnTo>
                    <a:pt x="756941" y="733717"/>
                  </a:lnTo>
                  <a:lnTo>
                    <a:pt x="755961" y="723995"/>
                  </a:lnTo>
                  <a:lnTo>
                    <a:pt x="750533" y="723995"/>
                  </a:lnTo>
                  <a:lnTo>
                    <a:pt x="745934" y="724597"/>
                  </a:lnTo>
                  <a:lnTo>
                    <a:pt x="740431" y="725248"/>
                  </a:lnTo>
                  <a:lnTo>
                    <a:pt x="736812" y="726451"/>
                  </a:lnTo>
                  <a:lnTo>
                    <a:pt x="727690" y="719786"/>
                  </a:lnTo>
                  <a:lnTo>
                    <a:pt x="720377" y="710665"/>
                  </a:lnTo>
                  <a:lnTo>
                    <a:pt x="713063" y="699139"/>
                  </a:lnTo>
                  <a:lnTo>
                    <a:pt x="707560" y="687011"/>
                  </a:lnTo>
                  <a:lnTo>
                    <a:pt x="702056" y="673631"/>
                  </a:lnTo>
                  <a:lnTo>
                    <a:pt x="698437" y="662104"/>
                  </a:lnTo>
                  <a:lnTo>
                    <a:pt x="695648" y="651179"/>
                  </a:lnTo>
                  <a:lnTo>
                    <a:pt x="695648" y="643312"/>
                  </a:lnTo>
                  <a:lnTo>
                    <a:pt x="679212" y="642660"/>
                  </a:lnTo>
                  <a:lnTo>
                    <a:pt x="666404" y="642059"/>
                  </a:lnTo>
                  <a:lnTo>
                    <a:pt x="655434" y="640255"/>
                  </a:lnTo>
                  <a:lnTo>
                    <a:pt x="648121" y="639053"/>
                  </a:lnTo>
                  <a:lnTo>
                    <a:pt x="639897" y="635995"/>
                  </a:lnTo>
                  <a:lnTo>
                    <a:pt x="633495" y="631736"/>
                  </a:lnTo>
                  <a:lnTo>
                    <a:pt x="627095" y="626273"/>
                  </a:lnTo>
                  <a:lnTo>
                    <a:pt x="619782" y="619608"/>
                  </a:lnTo>
                  <a:lnTo>
                    <a:pt x="602419" y="583226"/>
                  </a:lnTo>
                  <a:lnTo>
                    <a:pt x="590529" y="547394"/>
                  </a:lnTo>
                  <a:lnTo>
                    <a:pt x="581392" y="511011"/>
                  </a:lnTo>
                  <a:lnTo>
                    <a:pt x="575904" y="475180"/>
                  </a:lnTo>
                  <a:lnTo>
                    <a:pt x="572247" y="438747"/>
                  </a:lnTo>
                  <a:lnTo>
                    <a:pt x="571336" y="402365"/>
                  </a:lnTo>
                  <a:lnTo>
                    <a:pt x="570423" y="366532"/>
                  </a:lnTo>
                  <a:lnTo>
                    <a:pt x="570423" y="331353"/>
                  </a:lnTo>
                  <a:lnTo>
                    <a:pt x="571336" y="316770"/>
                  </a:lnTo>
                  <a:lnTo>
                    <a:pt x="574080" y="302237"/>
                  </a:lnTo>
                  <a:lnTo>
                    <a:pt x="575904" y="287653"/>
                  </a:lnTo>
                  <a:lnTo>
                    <a:pt x="578648" y="273071"/>
                  </a:lnTo>
                  <a:lnTo>
                    <a:pt x="579560" y="258538"/>
                  </a:lnTo>
                  <a:lnTo>
                    <a:pt x="580479" y="244555"/>
                  </a:lnTo>
                  <a:lnTo>
                    <a:pt x="579560" y="230574"/>
                  </a:lnTo>
                  <a:lnTo>
                    <a:pt x="578648" y="218446"/>
                  </a:lnTo>
                  <a:lnTo>
                    <a:pt x="591450" y="211179"/>
                  </a:lnTo>
                  <a:lnTo>
                    <a:pt x="610644" y="203913"/>
                  </a:lnTo>
                  <a:lnTo>
                    <a:pt x="631672" y="196596"/>
                  </a:lnTo>
                  <a:lnTo>
                    <a:pt x="655434" y="189331"/>
                  </a:lnTo>
                  <a:lnTo>
                    <a:pt x="676460" y="182063"/>
                  </a:lnTo>
                  <a:lnTo>
                    <a:pt x="694744" y="174747"/>
                  </a:lnTo>
                  <a:lnTo>
                    <a:pt x="707560" y="168684"/>
                  </a:lnTo>
                  <a:lnTo>
                    <a:pt x="713063" y="163823"/>
                  </a:lnTo>
                  <a:lnTo>
                    <a:pt x="707560" y="155954"/>
                  </a:lnTo>
                  <a:lnTo>
                    <a:pt x="704771" y="145030"/>
                  </a:lnTo>
                  <a:lnTo>
                    <a:pt x="703866" y="131649"/>
                  </a:lnTo>
                  <a:lnTo>
                    <a:pt x="702961" y="118318"/>
                  </a:lnTo>
                  <a:lnTo>
                    <a:pt x="701152" y="104387"/>
                  </a:lnTo>
                  <a:lnTo>
                    <a:pt x="698437" y="93463"/>
                  </a:lnTo>
                  <a:lnTo>
                    <a:pt x="692029" y="85544"/>
                  </a:lnTo>
                  <a:lnTo>
                    <a:pt x="682832" y="83139"/>
                  </a:lnTo>
                  <a:lnTo>
                    <a:pt x="643553" y="114059"/>
                  </a:lnTo>
                  <a:lnTo>
                    <a:pt x="602419" y="143225"/>
                  </a:lnTo>
                  <a:lnTo>
                    <a:pt x="559453" y="171138"/>
                  </a:lnTo>
                  <a:lnTo>
                    <a:pt x="516488" y="198450"/>
                  </a:lnTo>
                  <a:lnTo>
                    <a:pt x="471698" y="224510"/>
                  </a:lnTo>
                  <a:lnTo>
                    <a:pt x="426900" y="250620"/>
                  </a:lnTo>
                  <a:lnTo>
                    <a:pt x="381198" y="276729"/>
                  </a:lnTo>
                  <a:lnTo>
                    <a:pt x="337321" y="304041"/>
                  </a:lnTo>
                  <a:lnTo>
                    <a:pt x="327262" y="315566"/>
                  </a:lnTo>
                  <a:lnTo>
                    <a:pt x="323606" y="326492"/>
                  </a:lnTo>
                  <a:lnTo>
                    <a:pt x="325431" y="336214"/>
                  </a:lnTo>
                  <a:lnTo>
                    <a:pt x="330919" y="345886"/>
                  </a:lnTo>
                  <a:lnTo>
                    <a:pt x="337321" y="355607"/>
                  </a:lnTo>
                  <a:lnTo>
                    <a:pt x="344633" y="366532"/>
                  </a:lnTo>
                  <a:lnTo>
                    <a:pt x="351027" y="378059"/>
                  </a:lnTo>
                  <a:lnTo>
                    <a:pt x="355603" y="391440"/>
                  </a:lnTo>
                  <a:lnTo>
                    <a:pt x="367484" y="407826"/>
                  </a:lnTo>
                  <a:lnTo>
                    <a:pt x="380278" y="426619"/>
                  </a:lnTo>
                  <a:lnTo>
                    <a:pt x="391247" y="446665"/>
                  </a:lnTo>
                  <a:lnTo>
                    <a:pt x="403137" y="468515"/>
                  </a:lnTo>
                  <a:lnTo>
                    <a:pt x="413187" y="489763"/>
                  </a:lnTo>
                  <a:lnTo>
                    <a:pt x="423244" y="511613"/>
                  </a:lnTo>
                  <a:lnTo>
                    <a:pt x="433301" y="532811"/>
                  </a:lnTo>
                  <a:lnTo>
                    <a:pt x="443357" y="553458"/>
                  </a:lnTo>
                  <a:lnTo>
                    <a:pt x="460728" y="580168"/>
                  </a:lnTo>
                  <a:lnTo>
                    <a:pt x="476267" y="609285"/>
                  </a:lnTo>
                  <a:lnTo>
                    <a:pt x="489061" y="638451"/>
                  </a:lnTo>
                  <a:lnTo>
                    <a:pt x="501862" y="669371"/>
                  </a:lnTo>
                  <a:lnTo>
                    <a:pt x="512832" y="699740"/>
                  </a:lnTo>
                  <a:lnTo>
                    <a:pt x="526545" y="730059"/>
                  </a:lnTo>
                  <a:lnTo>
                    <a:pt x="541172" y="759827"/>
                  </a:lnTo>
                  <a:lnTo>
                    <a:pt x="559453" y="789544"/>
                  </a:lnTo>
                  <a:lnTo>
                    <a:pt x="566767" y="811394"/>
                  </a:lnTo>
                  <a:lnTo>
                    <a:pt x="574992" y="833845"/>
                  </a:lnTo>
                  <a:lnTo>
                    <a:pt x="584136" y="856296"/>
                  </a:lnTo>
                  <a:lnTo>
                    <a:pt x="594185" y="878747"/>
                  </a:lnTo>
                  <a:lnTo>
                    <a:pt x="602419" y="901248"/>
                  </a:lnTo>
                  <a:lnTo>
                    <a:pt x="611556" y="924301"/>
                  </a:lnTo>
                  <a:lnTo>
                    <a:pt x="617957" y="947954"/>
                  </a:lnTo>
                  <a:lnTo>
                    <a:pt x="623439" y="971608"/>
                  </a:lnTo>
                  <a:lnTo>
                    <a:pt x="638984" y="1020169"/>
                  </a:lnTo>
                  <a:lnTo>
                    <a:pt x="652698" y="1069330"/>
                  </a:lnTo>
                  <a:lnTo>
                    <a:pt x="663667" y="1119093"/>
                  </a:lnTo>
                  <a:lnTo>
                    <a:pt x="673717" y="1169458"/>
                  </a:lnTo>
                  <a:lnTo>
                    <a:pt x="681022" y="1219873"/>
                  </a:lnTo>
                  <a:lnTo>
                    <a:pt x="688336" y="1270237"/>
                  </a:lnTo>
                  <a:lnTo>
                    <a:pt x="693839" y="1320601"/>
                  </a:lnTo>
                  <a:lnTo>
                    <a:pt x="699342" y="1371567"/>
                  </a:lnTo>
                  <a:lnTo>
                    <a:pt x="713063" y="1374023"/>
                  </a:lnTo>
                  <a:lnTo>
                    <a:pt x="725804" y="1377029"/>
                  </a:lnTo>
                  <a:lnTo>
                    <a:pt x="737716" y="1380086"/>
                  </a:lnTo>
                  <a:lnTo>
                    <a:pt x="750533" y="1383695"/>
                  </a:lnTo>
                  <a:lnTo>
                    <a:pt x="761465" y="1385549"/>
                  </a:lnTo>
                  <a:lnTo>
                    <a:pt x="776090" y="1387954"/>
                  </a:lnTo>
                  <a:lnTo>
                    <a:pt x="790716" y="1389157"/>
                  </a:lnTo>
                  <a:lnTo>
                    <a:pt x="809941" y="1390410"/>
                  </a:lnTo>
                  <a:lnTo>
                    <a:pt x="819064" y="1395872"/>
                  </a:lnTo>
                  <a:lnTo>
                    <a:pt x="828187" y="1406146"/>
                  </a:lnTo>
                  <a:lnTo>
                    <a:pt x="835499" y="1419527"/>
                  </a:lnTo>
                  <a:lnTo>
                    <a:pt x="841907" y="1435312"/>
                  </a:lnTo>
                  <a:lnTo>
                    <a:pt x="846507" y="1451098"/>
                  </a:lnTo>
                  <a:lnTo>
                    <a:pt x="851030" y="1466834"/>
                  </a:lnTo>
                  <a:lnTo>
                    <a:pt x="854725" y="1480815"/>
                  </a:lnTo>
                  <a:lnTo>
                    <a:pt x="858343" y="1492943"/>
                  </a:lnTo>
                  <a:lnTo>
                    <a:pt x="862037" y="1497805"/>
                  </a:lnTo>
                  <a:lnTo>
                    <a:pt x="869350" y="1506925"/>
                  </a:lnTo>
                  <a:lnTo>
                    <a:pt x="879377" y="1517248"/>
                  </a:lnTo>
                  <a:lnTo>
                    <a:pt x="891289" y="1529376"/>
                  </a:lnTo>
                  <a:lnTo>
                    <a:pt x="903201" y="1539699"/>
                  </a:lnTo>
                  <a:lnTo>
                    <a:pt x="916846" y="1548770"/>
                  </a:lnTo>
                  <a:lnTo>
                    <a:pt x="929663" y="1554233"/>
                  </a:lnTo>
                  <a:lnTo>
                    <a:pt x="942480" y="1555485"/>
                  </a:lnTo>
                  <a:lnTo>
                    <a:pt x="951602" y="1546966"/>
                  </a:lnTo>
                  <a:lnTo>
                    <a:pt x="970826" y="1546364"/>
                  </a:lnTo>
                  <a:lnTo>
                    <a:pt x="994575" y="1550023"/>
                  </a:lnTo>
                  <a:lnTo>
                    <a:pt x="1022921" y="1556688"/>
                  </a:lnTo>
                  <a:lnTo>
                    <a:pt x="1050365" y="1561549"/>
                  </a:lnTo>
                  <a:lnTo>
                    <a:pt x="1075923" y="1563954"/>
                  </a:lnTo>
                  <a:lnTo>
                    <a:pt x="1096053" y="1560296"/>
                  </a:lnTo>
                  <a:lnTo>
                    <a:pt x="1108869" y="1548770"/>
                  </a:lnTo>
                  <a:lnTo>
                    <a:pt x="1111583" y="1546364"/>
                  </a:lnTo>
                  <a:lnTo>
                    <a:pt x="1115276" y="1544560"/>
                  </a:lnTo>
                  <a:lnTo>
                    <a:pt x="1117991" y="1542105"/>
                  </a:lnTo>
                  <a:lnTo>
                    <a:pt x="1120705" y="1539098"/>
                  </a:lnTo>
                  <a:lnTo>
                    <a:pt x="1149956" y="1528173"/>
                  </a:lnTo>
                  <a:lnTo>
                    <a:pt x="1180114" y="1513590"/>
                  </a:lnTo>
                  <a:lnTo>
                    <a:pt x="1210345" y="1495399"/>
                  </a:lnTo>
                  <a:lnTo>
                    <a:pt x="1241406" y="1475954"/>
                  </a:lnTo>
                  <a:lnTo>
                    <a:pt x="1270659" y="1454706"/>
                  </a:lnTo>
                  <a:lnTo>
                    <a:pt x="1298101" y="1434711"/>
                  </a:lnTo>
                  <a:lnTo>
                    <a:pt x="1322754" y="1415868"/>
                  </a:lnTo>
                  <a:lnTo>
                    <a:pt x="1346502" y="1401334"/>
                  </a:lnTo>
                  <a:lnTo>
                    <a:pt x="1337380" y="1400683"/>
                  </a:lnTo>
                  <a:lnTo>
                    <a:pt x="1320040" y="1407398"/>
                  </a:lnTo>
                  <a:lnTo>
                    <a:pt x="1297197" y="1417722"/>
                  </a:lnTo>
                  <a:lnTo>
                    <a:pt x="1272468" y="1431654"/>
                  </a:lnTo>
                  <a:lnTo>
                    <a:pt x="1246911" y="1445636"/>
                  </a:lnTo>
                  <a:lnTo>
                    <a:pt x="1224066" y="1460168"/>
                  </a:lnTo>
                  <a:lnTo>
                    <a:pt x="1204841" y="1472296"/>
                  </a:lnTo>
                  <a:lnTo>
                    <a:pt x="1194739" y="1480815"/>
                  </a:lnTo>
                  <a:lnTo>
                    <a:pt x="1179209" y="1481416"/>
                  </a:lnTo>
                  <a:lnTo>
                    <a:pt x="1163678" y="1482619"/>
                  </a:lnTo>
                  <a:lnTo>
                    <a:pt x="1145434" y="1484473"/>
                  </a:lnTo>
                  <a:lnTo>
                    <a:pt x="1127113" y="1486879"/>
                  </a:lnTo>
                  <a:lnTo>
                    <a:pt x="1108869" y="1488082"/>
                  </a:lnTo>
                  <a:lnTo>
                    <a:pt x="1093337" y="1488683"/>
                  </a:lnTo>
                  <a:lnTo>
                    <a:pt x="1079616" y="1488683"/>
                  </a:lnTo>
                  <a:lnTo>
                    <a:pt x="1069515" y="1486879"/>
                  </a:lnTo>
                  <a:lnTo>
                    <a:pt x="1063106" y="1477758"/>
                  </a:lnTo>
                  <a:lnTo>
                    <a:pt x="1062202" y="1471093"/>
                  </a:lnTo>
                  <a:lnTo>
                    <a:pt x="1064086" y="1465029"/>
                  </a:lnTo>
                  <a:lnTo>
                    <a:pt x="1069515" y="1460168"/>
                  </a:lnTo>
                  <a:lnTo>
                    <a:pt x="1075923" y="1455307"/>
                  </a:lnTo>
                  <a:lnTo>
                    <a:pt x="1085045" y="1451699"/>
                  </a:lnTo>
                  <a:lnTo>
                    <a:pt x="1095147" y="1448041"/>
                  </a:lnTo>
                  <a:lnTo>
                    <a:pt x="1105174" y="1444984"/>
                  </a:lnTo>
                  <a:lnTo>
                    <a:pt x="1105174" y="1440174"/>
                  </a:lnTo>
                  <a:lnTo>
                    <a:pt x="1105174" y="1436515"/>
                  </a:lnTo>
                  <a:lnTo>
                    <a:pt x="1105174" y="1432856"/>
                  </a:lnTo>
                  <a:lnTo>
                    <a:pt x="1106080" y="1430451"/>
                  </a:lnTo>
                  <a:lnTo>
                    <a:pt x="1106080" y="1427394"/>
                  </a:lnTo>
                  <a:lnTo>
                    <a:pt x="1107963" y="1424988"/>
                  </a:lnTo>
                  <a:lnTo>
                    <a:pt x="1109773" y="1421932"/>
                  </a:lnTo>
                  <a:lnTo>
                    <a:pt x="1112486" y="1418925"/>
                  </a:lnTo>
                  <a:lnTo>
                    <a:pt x="1124399" y="1416469"/>
                  </a:lnTo>
                  <a:lnTo>
                    <a:pt x="1140835" y="1412260"/>
                  </a:lnTo>
                  <a:lnTo>
                    <a:pt x="1159154" y="1406146"/>
                  </a:lnTo>
                  <a:lnTo>
                    <a:pt x="1180114" y="1399481"/>
                  </a:lnTo>
                  <a:lnTo>
                    <a:pt x="1200243" y="1391613"/>
                  </a:lnTo>
                  <a:lnTo>
                    <a:pt x="1219468" y="1384296"/>
                  </a:lnTo>
                  <a:lnTo>
                    <a:pt x="1234999" y="1377029"/>
                  </a:lnTo>
                  <a:lnTo>
                    <a:pt x="1247815" y="1371567"/>
                  </a:lnTo>
                  <a:lnTo>
                    <a:pt x="1300815" y="1352774"/>
                  </a:lnTo>
                  <a:lnTo>
                    <a:pt x="1341979" y="1339394"/>
                  </a:lnTo>
                  <a:lnTo>
                    <a:pt x="1371230" y="1329071"/>
                  </a:lnTo>
                  <a:lnTo>
                    <a:pt x="1394075" y="1321804"/>
                  </a:lnTo>
                  <a:lnTo>
                    <a:pt x="1409605" y="1315740"/>
                  </a:lnTo>
                  <a:lnTo>
                    <a:pt x="1422421" y="1311481"/>
                  </a:lnTo>
                  <a:lnTo>
                    <a:pt x="1432449" y="1307221"/>
                  </a:lnTo>
                  <a:lnTo>
                    <a:pt x="1445265" y="1303011"/>
                  </a:lnTo>
                  <a:lnTo>
                    <a:pt x="1436143" y="1299353"/>
                  </a:lnTo>
                  <a:lnTo>
                    <a:pt x="1429734" y="1296947"/>
                  </a:lnTo>
                  <a:lnTo>
                    <a:pt x="1424231" y="1294492"/>
                  </a:lnTo>
                  <a:lnTo>
                    <a:pt x="1419632" y="1293289"/>
                  </a:lnTo>
                  <a:lnTo>
                    <a:pt x="1414204" y="1291485"/>
                  </a:lnTo>
                  <a:lnTo>
                    <a:pt x="1409605" y="1290833"/>
                  </a:lnTo>
                  <a:lnTo>
                    <a:pt x="1403196" y="1290833"/>
                  </a:lnTo>
                  <a:lnTo>
                    <a:pt x="1396788" y="1290833"/>
                  </a:lnTo>
                  <a:lnTo>
                    <a:pt x="1383067" y="1287226"/>
                  </a:lnTo>
                  <a:lnTo>
                    <a:pt x="1365728" y="1287826"/>
                  </a:lnTo>
                  <a:lnTo>
                    <a:pt x="1344692" y="1290232"/>
                  </a:lnTo>
                  <a:lnTo>
                    <a:pt x="1323659" y="1292687"/>
                  </a:lnTo>
                  <a:lnTo>
                    <a:pt x="1301719" y="1292087"/>
                  </a:lnTo>
                  <a:lnTo>
                    <a:pt x="1282570" y="1286624"/>
                  </a:lnTo>
                  <a:lnTo>
                    <a:pt x="1267944" y="1273845"/>
                  </a:lnTo>
                  <a:lnTo>
                    <a:pt x="1258746" y="1252597"/>
                  </a:lnTo>
                  <a:lnTo>
                    <a:pt x="1219468" y="1250191"/>
                  </a:lnTo>
                  <a:lnTo>
                    <a:pt x="1188407" y="1244128"/>
                  </a:lnTo>
                  <a:lnTo>
                    <a:pt x="1165488" y="1234405"/>
                  </a:lnTo>
                  <a:lnTo>
                    <a:pt x="1150861" y="1221676"/>
                  </a:lnTo>
                  <a:lnTo>
                    <a:pt x="1142643" y="1205890"/>
                  </a:lnTo>
                  <a:lnTo>
                    <a:pt x="1143548" y="1188300"/>
                  </a:lnTo>
                  <a:lnTo>
                    <a:pt x="1150861" y="1168255"/>
                  </a:lnTo>
                  <a:lnTo>
                    <a:pt x="1167372" y="1147007"/>
                  </a:lnTo>
                  <a:lnTo>
                    <a:pt x="1170086" y="1144000"/>
                  </a:lnTo>
                  <a:lnTo>
                    <a:pt x="1175590" y="1140943"/>
                  </a:lnTo>
                  <a:lnTo>
                    <a:pt x="1180114" y="1137285"/>
                  </a:lnTo>
                  <a:lnTo>
                    <a:pt x="1185618" y="1134278"/>
                  </a:lnTo>
                  <a:lnTo>
                    <a:pt x="1190215" y="1130018"/>
                  </a:lnTo>
                  <a:lnTo>
                    <a:pt x="1194739" y="1126410"/>
                  </a:lnTo>
                  <a:lnTo>
                    <a:pt x="1196624" y="1122751"/>
                  </a:lnTo>
                  <a:lnTo>
                    <a:pt x="1199338" y="1119695"/>
                  </a:lnTo>
                  <a:lnTo>
                    <a:pt x="1145434" y="1106364"/>
                  </a:lnTo>
                  <a:lnTo>
                    <a:pt x="1106080" y="1089977"/>
                  </a:lnTo>
                  <a:lnTo>
                    <a:pt x="1081426" y="1070533"/>
                  </a:lnTo>
                  <a:lnTo>
                    <a:pt x="1071399" y="1049936"/>
                  </a:lnTo>
                  <a:lnTo>
                    <a:pt x="1075018" y="1027485"/>
                  </a:lnTo>
                  <a:lnTo>
                    <a:pt x="1095147" y="1005635"/>
                  </a:lnTo>
                  <a:lnTo>
                    <a:pt x="1130808" y="984387"/>
                  </a:lnTo>
                  <a:lnTo>
                    <a:pt x="1183807" y="965544"/>
                  </a:lnTo>
                  <a:lnTo>
                    <a:pt x="1183807" y="961936"/>
                  </a:lnTo>
                  <a:lnTo>
                    <a:pt x="1183807" y="958278"/>
                  </a:lnTo>
                  <a:lnTo>
                    <a:pt x="1159154" y="939435"/>
                  </a:lnTo>
                  <a:lnTo>
                    <a:pt x="1140835" y="921845"/>
                  </a:lnTo>
                  <a:lnTo>
                    <a:pt x="1127113" y="905458"/>
                  </a:lnTo>
                  <a:lnTo>
                    <a:pt x="1120705" y="889672"/>
                  </a:lnTo>
                  <a:lnTo>
                    <a:pt x="1121610" y="873936"/>
                  </a:lnTo>
                  <a:lnTo>
                    <a:pt x="1132616" y="859955"/>
                  </a:lnTo>
                  <a:lnTo>
                    <a:pt x="1154556" y="845371"/>
                  </a:lnTo>
                  <a:lnTo>
                    <a:pt x="1189311" y="832642"/>
                  </a:lnTo>
                  <a:lnTo>
                    <a:pt x="1189311" y="830838"/>
                  </a:lnTo>
                  <a:lnTo>
                    <a:pt x="1189311" y="828984"/>
                  </a:lnTo>
                  <a:lnTo>
                    <a:pt x="1178303" y="824774"/>
                  </a:lnTo>
                  <a:lnTo>
                    <a:pt x="1170086" y="819914"/>
                  </a:lnTo>
                  <a:lnTo>
                    <a:pt x="1161869" y="814451"/>
                  </a:lnTo>
                  <a:lnTo>
                    <a:pt x="1155461" y="808988"/>
                  </a:lnTo>
                  <a:lnTo>
                    <a:pt x="1148148" y="802324"/>
                  </a:lnTo>
                  <a:lnTo>
                    <a:pt x="1142643" y="796861"/>
                  </a:lnTo>
                  <a:lnTo>
                    <a:pt x="1138120" y="790747"/>
                  </a:lnTo>
                  <a:lnTo>
                    <a:pt x="1133522" y="785936"/>
                  </a:lnTo>
                  <a:lnTo>
                    <a:pt x="1122590" y="758624"/>
                  </a:lnTo>
                  <a:lnTo>
                    <a:pt x="1119800" y="733116"/>
                  </a:lnTo>
                  <a:lnTo>
                    <a:pt x="1122590" y="709462"/>
                  </a:lnTo>
                  <a:lnTo>
                    <a:pt x="1133522" y="688214"/>
                  </a:lnTo>
                  <a:lnTo>
                    <a:pt x="1149956" y="666965"/>
                  </a:lnTo>
                  <a:lnTo>
                    <a:pt x="1171896" y="648123"/>
                  </a:lnTo>
                  <a:lnTo>
                    <a:pt x="1198434" y="629932"/>
                  </a:lnTo>
                  <a:lnTo>
                    <a:pt x="1230399" y="613544"/>
                  </a:lnTo>
                  <a:lnTo>
                    <a:pt x="1236808" y="611740"/>
                  </a:lnTo>
                  <a:lnTo>
                    <a:pt x="1245026" y="609936"/>
                  </a:lnTo>
                  <a:lnTo>
                    <a:pt x="1252338" y="608683"/>
                  </a:lnTo>
                  <a:lnTo>
                    <a:pt x="1259651" y="608082"/>
                  </a:lnTo>
                  <a:lnTo>
                    <a:pt x="1265155" y="606879"/>
                  </a:lnTo>
                  <a:lnTo>
                    <a:pt x="1270659" y="606277"/>
                  </a:lnTo>
                  <a:lnTo>
                    <a:pt x="1274277" y="605677"/>
                  </a:lnTo>
                  <a:lnTo>
                    <a:pt x="1277067" y="605677"/>
                  </a:lnTo>
                  <a:lnTo>
                    <a:pt x="1257843" y="588087"/>
                  </a:lnTo>
                  <a:lnTo>
                    <a:pt x="1243216" y="571699"/>
                  </a:lnTo>
                  <a:lnTo>
                    <a:pt x="1232285" y="556515"/>
                  </a:lnTo>
                  <a:lnTo>
                    <a:pt x="1225876" y="541330"/>
                  </a:lnTo>
                  <a:lnTo>
                    <a:pt x="1222181" y="524943"/>
                  </a:lnTo>
                  <a:lnTo>
                    <a:pt x="1222181" y="508556"/>
                  </a:lnTo>
                  <a:lnTo>
                    <a:pt x="1224972" y="490364"/>
                  </a:lnTo>
                  <a:lnTo>
                    <a:pt x="1230399" y="470318"/>
                  </a:lnTo>
                  <a:lnTo>
                    <a:pt x="1235904" y="457590"/>
                  </a:lnTo>
                  <a:lnTo>
                    <a:pt x="1242312" y="446063"/>
                  </a:lnTo>
                  <a:lnTo>
                    <a:pt x="1249625" y="435138"/>
                  </a:lnTo>
                  <a:lnTo>
                    <a:pt x="1258746" y="426018"/>
                  </a:lnTo>
                  <a:lnTo>
                    <a:pt x="1268850" y="416898"/>
                  </a:lnTo>
                  <a:lnTo>
                    <a:pt x="1281591" y="410232"/>
                  </a:lnTo>
                  <a:lnTo>
                    <a:pt x="1298101" y="404769"/>
                  </a:lnTo>
                  <a:lnTo>
                    <a:pt x="1318154" y="402365"/>
                  </a:lnTo>
                  <a:lnTo>
                    <a:pt x="1325467" y="403567"/>
                  </a:lnTo>
                  <a:lnTo>
                    <a:pt x="1331877" y="404769"/>
                  </a:lnTo>
                  <a:lnTo>
                    <a:pt x="1336476" y="405371"/>
                  </a:lnTo>
                  <a:lnTo>
                    <a:pt x="1340094" y="406624"/>
                  </a:lnTo>
                  <a:lnTo>
                    <a:pt x="1343788" y="406624"/>
                  </a:lnTo>
                  <a:lnTo>
                    <a:pt x="1346502" y="407226"/>
                  </a:lnTo>
                  <a:lnTo>
                    <a:pt x="1352911" y="388382"/>
                  </a:lnTo>
                  <a:lnTo>
                    <a:pt x="1363918" y="371995"/>
                  </a:lnTo>
                  <a:lnTo>
                    <a:pt x="1375754" y="356811"/>
                  </a:lnTo>
                  <a:lnTo>
                    <a:pt x="1392265" y="345886"/>
                  </a:lnTo>
                  <a:lnTo>
                    <a:pt x="1409605" y="338018"/>
                  </a:lnTo>
                  <a:lnTo>
                    <a:pt x="1431544" y="336214"/>
                  </a:lnTo>
                  <a:lnTo>
                    <a:pt x="1456197" y="339221"/>
                  </a:lnTo>
                  <a:lnTo>
                    <a:pt x="1484544" y="350146"/>
                  </a:lnTo>
                  <a:lnTo>
                    <a:pt x="1505579" y="333157"/>
                  </a:lnTo>
                  <a:lnTo>
                    <a:pt x="1527517" y="319827"/>
                  </a:lnTo>
                  <a:lnTo>
                    <a:pt x="1551265" y="309503"/>
                  </a:lnTo>
                  <a:lnTo>
                    <a:pt x="1575993" y="304041"/>
                  </a:lnTo>
                  <a:lnTo>
                    <a:pt x="1600647" y="302838"/>
                  </a:lnTo>
                  <a:lnTo>
                    <a:pt x="1625299" y="307699"/>
                  </a:lnTo>
                  <a:lnTo>
                    <a:pt x="1650029" y="317371"/>
                  </a:lnTo>
                  <a:lnTo>
                    <a:pt x="1675586" y="334961"/>
                  </a:lnTo>
                  <a:lnTo>
                    <a:pt x="1678375" y="333157"/>
                  </a:lnTo>
                  <a:lnTo>
                    <a:pt x="1686592" y="328897"/>
                  </a:lnTo>
                  <a:lnTo>
                    <a:pt x="1696621" y="322833"/>
                  </a:lnTo>
                  <a:lnTo>
                    <a:pt x="1708531" y="316169"/>
                  </a:lnTo>
                  <a:lnTo>
                    <a:pt x="1719464" y="308902"/>
                  </a:lnTo>
                  <a:lnTo>
                    <a:pt x="1730471" y="302838"/>
                  </a:lnTo>
                  <a:lnTo>
                    <a:pt x="1737784" y="297977"/>
                  </a:lnTo>
                  <a:lnTo>
                    <a:pt x="1743287" y="295522"/>
                  </a:lnTo>
                  <a:lnTo>
                    <a:pt x="1785280" y="280988"/>
                  </a:lnTo>
                  <a:lnTo>
                    <a:pt x="1832853" y="268810"/>
                  </a:lnTo>
                  <a:lnTo>
                    <a:pt x="1881329" y="260341"/>
                  </a:lnTo>
                  <a:lnTo>
                    <a:pt x="1929730" y="257284"/>
                  </a:lnTo>
                  <a:lnTo>
                    <a:pt x="1974513" y="259740"/>
                  </a:lnTo>
                  <a:lnTo>
                    <a:pt x="2016581" y="271266"/>
                  </a:lnTo>
                  <a:lnTo>
                    <a:pt x="2051337" y="291913"/>
                  </a:lnTo>
                  <a:lnTo>
                    <a:pt x="2077799" y="324036"/>
                  </a:lnTo>
                  <a:lnTo>
                    <a:pt x="2078780" y="330150"/>
                  </a:lnTo>
                  <a:lnTo>
                    <a:pt x="2080589" y="336815"/>
                  </a:lnTo>
                  <a:lnTo>
                    <a:pt x="2081494" y="342879"/>
                  </a:lnTo>
                  <a:lnTo>
                    <a:pt x="2083302" y="350146"/>
                  </a:lnTo>
                  <a:lnTo>
                    <a:pt x="2084207" y="356209"/>
                  </a:lnTo>
                  <a:lnTo>
                    <a:pt x="2086093" y="362925"/>
                  </a:lnTo>
                  <a:lnTo>
                    <a:pt x="2086997" y="368988"/>
                  </a:lnTo>
                  <a:lnTo>
                    <a:pt x="2088807" y="376255"/>
                  </a:lnTo>
                  <a:lnTo>
                    <a:pt x="2102528" y="376255"/>
                  </a:lnTo>
                  <a:lnTo>
                    <a:pt x="2118058" y="376255"/>
                  </a:lnTo>
                  <a:lnTo>
                    <a:pt x="2133589" y="375654"/>
                  </a:lnTo>
                  <a:lnTo>
                    <a:pt x="2144106" y="376061"/>
                  </a:lnTo>
                  <a:lnTo>
                    <a:pt x="2144106" y="2611649"/>
                  </a:lnTo>
                  <a:lnTo>
                    <a:pt x="2114365" y="2613901"/>
                  </a:lnTo>
                  <a:lnTo>
                    <a:pt x="2083302" y="2616938"/>
                  </a:lnTo>
                  <a:lnTo>
                    <a:pt x="2053146" y="2619363"/>
                  </a:lnTo>
                  <a:lnTo>
                    <a:pt x="2026609" y="2621188"/>
                  </a:lnTo>
                  <a:lnTo>
                    <a:pt x="2023895" y="2633931"/>
                  </a:lnTo>
                  <a:lnTo>
                    <a:pt x="2025704" y="2647282"/>
                  </a:lnTo>
                  <a:lnTo>
                    <a:pt x="2030302" y="2660026"/>
                  </a:lnTo>
                  <a:lnTo>
                    <a:pt x="2037615" y="2673381"/>
                  </a:lnTo>
                  <a:lnTo>
                    <a:pt x="2045833" y="2685518"/>
                  </a:lnTo>
                  <a:lnTo>
                    <a:pt x="2056840" y="2698263"/>
                  </a:lnTo>
                  <a:lnTo>
                    <a:pt x="2068677" y="2710400"/>
                  </a:lnTo>
                  <a:lnTo>
                    <a:pt x="2081494" y="2723144"/>
                  </a:lnTo>
                  <a:lnTo>
                    <a:pt x="2083302" y="2723144"/>
                  </a:lnTo>
                  <a:lnTo>
                    <a:pt x="2086093" y="2721931"/>
                  </a:lnTo>
                  <a:lnTo>
                    <a:pt x="2088807" y="2718894"/>
                  </a:lnTo>
                  <a:lnTo>
                    <a:pt x="2091520" y="2715863"/>
                  </a:lnTo>
                  <a:lnTo>
                    <a:pt x="2092426" y="2711613"/>
                  </a:lnTo>
                  <a:lnTo>
                    <a:pt x="2094310" y="2708581"/>
                  </a:lnTo>
                  <a:lnTo>
                    <a:pt x="2095215" y="2705544"/>
                  </a:lnTo>
                  <a:lnTo>
                    <a:pt x="2096119" y="2704331"/>
                  </a:lnTo>
                  <a:lnTo>
                    <a:pt x="2108937" y="2687944"/>
                  </a:lnTo>
                  <a:lnTo>
                    <a:pt x="2125371" y="2672770"/>
                  </a:lnTo>
                  <a:lnTo>
                    <a:pt x="2141807" y="2657600"/>
                  </a:lnTo>
                  <a:lnTo>
                    <a:pt x="2144106" y="2656145"/>
                  </a:lnTo>
                  <a:lnTo>
                    <a:pt x="2144106" y="3037248"/>
                  </a:lnTo>
                  <a:lnTo>
                    <a:pt x="2128990" y="3038127"/>
                  </a:lnTo>
                  <a:lnTo>
                    <a:pt x="2089655" y="3038957"/>
                  </a:lnTo>
                  <a:lnTo>
                    <a:pt x="2068402" y="3038957"/>
                  </a:lnTo>
                  <a:lnTo>
                    <a:pt x="2022989" y="3033272"/>
                  </a:lnTo>
                  <a:lnTo>
                    <a:pt x="1976398" y="3025382"/>
                  </a:lnTo>
                  <a:lnTo>
                    <a:pt x="1929730" y="3015065"/>
                  </a:lnTo>
                  <a:lnTo>
                    <a:pt x="1885852" y="3002927"/>
                  </a:lnTo>
                  <a:lnTo>
                    <a:pt x="1843784" y="2987149"/>
                  </a:lnTo>
                  <a:lnTo>
                    <a:pt x="1805411" y="2968943"/>
                  </a:lnTo>
                  <a:lnTo>
                    <a:pt x="1772540" y="2947700"/>
                  </a:lnTo>
                  <a:lnTo>
                    <a:pt x="1745097" y="2922818"/>
                  </a:lnTo>
                  <a:lnTo>
                    <a:pt x="1742307" y="2918568"/>
                  </a:lnTo>
                  <a:lnTo>
                    <a:pt x="1740498" y="2915532"/>
                  </a:lnTo>
                  <a:lnTo>
                    <a:pt x="1738689" y="2913106"/>
                  </a:lnTo>
                  <a:lnTo>
                    <a:pt x="1736879" y="2912499"/>
                  </a:lnTo>
                  <a:lnTo>
                    <a:pt x="1731376" y="2911287"/>
                  </a:lnTo>
                  <a:lnTo>
                    <a:pt x="1725872" y="2910675"/>
                  </a:lnTo>
                  <a:lnTo>
                    <a:pt x="1684783" y="2893687"/>
                  </a:lnTo>
                  <a:lnTo>
                    <a:pt x="1651837" y="2876693"/>
                  </a:lnTo>
                  <a:lnTo>
                    <a:pt x="1627185" y="2859093"/>
                  </a:lnTo>
                  <a:lnTo>
                    <a:pt x="1613464" y="2840882"/>
                  </a:lnTo>
                  <a:lnTo>
                    <a:pt x="1607055" y="2820856"/>
                  </a:lnTo>
                  <a:lnTo>
                    <a:pt x="1612559" y="2799006"/>
                  </a:lnTo>
                  <a:lnTo>
                    <a:pt x="1627185" y="2774731"/>
                  </a:lnTo>
                  <a:lnTo>
                    <a:pt x="1652742" y="2748026"/>
                  </a:lnTo>
                  <a:lnTo>
                    <a:pt x="1654552" y="2725575"/>
                  </a:lnTo>
                  <a:lnTo>
                    <a:pt x="1661865" y="2704331"/>
                  </a:lnTo>
                  <a:lnTo>
                    <a:pt x="1672872" y="2684912"/>
                  </a:lnTo>
                  <a:lnTo>
                    <a:pt x="1690212" y="2669738"/>
                  </a:lnTo>
                  <a:lnTo>
                    <a:pt x="1711246" y="2657600"/>
                  </a:lnTo>
                  <a:lnTo>
                    <a:pt x="1737784" y="2652138"/>
                  </a:lnTo>
                  <a:lnTo>
                    <a:pt x="1768845" y="2652744"/>
                  </a:lnTo>
                  <a:lnTo>
                    <a:pt x="1806315" y="2662456"/>
                  </a:lnTo>
                  <a:lnTo>
                    <a:pt x="1809104" y="2664275"/>
                  </a:lnTo>
                  <a:lnTo>
                    <a:pt x="1814533" y="2667919"/>
                  </a:lnTo>
                  <a:lnTo>
                    <a:pt x="1820941" y="2672163"/>
                  </a:lnTo>
                  <a:lnTo>
                    <a:pt x="1828254" y="2677625"/>
                  </a:lnTo>
                  <a:lnTo>
                    <a:pt x="1834662" y="2681875"/>
                  </a:lnTo>
                  <a:lnTo>
                    <a:pt x="1841975" y="2686125"/>
                  </a:lnTo>
                  <a:lnTo>
                    <a:pt x="1847479" y="2689157"/>
                  </a:lnTo>
                  <a:lnTo>
                    <a:pt x="1852982" y="2690981"/>
                  </a:lnTo>
                  <a:lnTo>
                    <a:pt x="1856601" y="2681269"/>
                  </a:lnTo>
                  <a:lnTo>
                    <a:pt x="1861200" y="2672163"/>
                  </a:lnTo>
                  <a:lnTo>
                    <a:pt x="1863913" y="2662456"/>
                  </a:lnTo>
                  <a:lnTo>
                    <a:pt x="1866703" y="2652744"/>
                  </a:lnTo>
                  <a:lnTo>
                    <a:pt x="1868513" y="2642426"/>
                  </a:lnTo>
                  <a:lnTo>
                    <a:pt x="1871226" y="2632719"/>
                  </a:lnTo>
                  <a:lnTo>
                    <a:pt x="1873035" y="2623613"/>
                  </a:lnTo>
                  <a:lnTo>
                    <a:pt x="1875826" y="2615119"/>
                  </a:lnTo>
                  <a:lnTo>
                    <a:pt x="1824634" y="2613295"/>
                  </a:lnTo>
                  <a:lnTo>
                    <a:pt x="1773444" y="2612082"/>
                  </a:lnTo>
                  <a:lnTo>
                    <a:pt x="1722254" y="2610263"/>
                  </a:lnTo>
                  <a:lnTo>
                    <a:pt x="1671062" y="2610263"/>
                  </a:lnTo>
                  <a:lnTo>
                    <a:pt x="1619872" y="2610263"/>
                  </a:lnTo>
                  <a:lnTo>
                    <a:pt x="1569585" y="2611475"/>
                  </a:lnTo>
                  <a:lnTo>
                    <a:pt x="1520204" y="2613901"/>
                  </a:lnTo>
                  <a:lnTo>
                    <a:pt x="1471727" y="2618757"/>
                  </a:lnTo>
                  <a:lnTo>
                    <a:pt x="1465395" y="2623613"/>
                  </a:lnTo>
                  <a:lnTo>
                    <a:pt x="1460795" y="2629076"/>
                  </a:lnTo>
                  <a:lnTo>
                    <a:pt x="1458082" y="2634538"/>
                  </a:lnTo>
                  <a:lnTo>
                    <a:pt x="1457102" y="2641213"/>
                  </a:lnTo>
                  <a:lnTo>
                    <a:pt x="1456197" y="2646676"/>
                  </a:lnTo>
                  <a:lnTo>
                    <a:pt x="1456197" y="2653957"/>
                  </a:lnTo>
                  <a:lnTo>
                    <a:pt x="1457102" y="2660632"/>
                  </a:lnTo>
                  <a:lnTo>
                    <a:pt x="1458987" y="2668525"/>
                  </a:lnTo>
                  <a:lnTo>
                    <a:pt x="1496456" y="2673381"/>
                  </a:lnTo>
                  <a:lnTo>
                    <a:pt x="1523899" y="2684301"/>
                  </a:lnTo>
                  <a:lnTo>
                    <a:pt x="1541239" y="2698263"/>
                  </a:lnTo>
                  <a:lnTo>
                    <a:pt x="1553150" y="2715863"/>
                  </a:lnTo>
                  <a:lnTo>
                    <a:pt x="1557673" y="2735888"/>
                  </a:lnTo>
                  <a:lnTo>
                    <a:pt x="1559483" y="2758344"/>
                  </a:lnTo>
                  <a:lnTo>
                    <a:pt x="1558578" y="2782013"/>
                  </a:lnTo>
                  <a:lnTo>
                    <a:pt x="1557673" y="2807506"/>
                  </a:lnTo>
                  <a:lnTo>
                    <a:pt x="1544858" y="2829350"/>
                  </a:lnTo>
                  <a:lnTo>
                    <a:pt x="1527517" y="2847562"/>
                  </a:lnTo>
                  <a:lnTo>
                    <a:pt x="1505579" y="2862125"/>
                  </a:lnTo>
                  <a:lnTo>
                    <a:pt x="1481831" y="2873656"/>
                  </a:lnTo>
                  <a:lnTo>
                    <a:pt x="1452578" y="2881544"/>
                  </a:lnTo>
                  <a:lnTo>
                    <a:pt x="1421517" y="2887613"/>
                  </a:lnTo>
                  <a:lnTo>
                    <a:pt x="1388571" y="2890044"/>
                  </a:lnTo>
                  <a:lnTo>
                    <a:pt x="1353816" y="2890650"/>
                  </a:lnTo>
                  <a:lnTo>
                    <a:pt x="1330972" y="2886400"/>
                  </a:lnTo>
                  <a:lnTo>
                    <a:pt x="1314537" y="2884581"/>
                  </a:lnTo>
                  <a:lnTo>
                    <a:pt x="1299005" y="2883975"/>
                  </a:lnTo>
                  <a:lnTo>
                    <a:pt x="1286189" y="2883975"/>
                  </a:lnTo>
                  <a:lnTo>
                    <a:pt x="1271564" y="2883975"/>
                  </a:lnTo>
                  <a:lnTo>
                    <a:pt x="1257843" y="2885187"/>
                  </a:lnTo>
                  <a:lnTo>
                    <a:pt x="1240502" y="2886400"/>
                  </a:lnTo>
                  <a:lnTo>
                    <a:pt x="1221277" y="2887007"/>
                  </a:lnTo>
                  <a:lnTo>
                    <a:pt x="1207556" y="2885794"/>
                  </a:lnTo>
                  <a:lnTo>
                    <a:pt x="1195719" y="2885187"/>
                  </a:lnTo>
                  <a:lnTo>
                    <a:pt x="1182902" y="2883975"/>
                  </a:lnTo>
                  <a:lnTo>
                    <a:pt x="1170991" y="2883368"/>
                  </a:lnTo>
                  <a:lnTo>
                    <a:pt x="1158175" y="2882156"/>
                  </a:lnTo>
                  <a:lnTo>
                    <a:pt x="1146339" y="2881544"/>
                  </a:lnTo>
                  <a:lnTo>
                    <a:pt x="1134427" y="2880331"/>
                  </a:lnTo>
                  <a:lnTo>
                    <a:pt x="1122590" y="2879725"/>
                  </a:lnTo>
                  <a:lnTo>
                    <a:pt x="1066800" y="2887613"/>
                  </a:lnTo>
                  <a:lnTo>
                    <a:pt x="1001888" y="2895506"/>
                  </a:lnTo>
                  <a:lnTo>
                    <a:pt x="931472" y="2901575"/>
                  </a:lnTo>
                  <a:lnTo>
                    <a:pt x="862037" y="2902787"/>
                  </a:lnTo>
                  <a:lnTo>
                    <a:pt x="797125" y="2896112"/>
                  </a:lnTo>
                  <a:lnTo>
                    <a:pt x="744124" y="2880331"/>
                  </a:lnTo>
                  <a:lnTo>
                    <a:pt x="706655" y="2851807"/>
                  </a:lnTo>
                  <a:lnTo>
                    <a:pt x="692029" y="2809932"/>
                  </a:lnTo>
                  <a:lnTo>
                    <a:pt x="700247" y="2789299"/>
                  </a:lnTo>
                  <a:lnTo>
                    <a:pt x="713969" y="2771088"/>
                  </a:lnTo>
                  <a:lnTo>
                    <a:pt x="729499" y="2754094"/>
                  </a:lnTo>
                  <a:lnTo>
                    <a:pt x="748648" y="2739532"/>
                  </a:lnTo>
                  <a:lnTo>
                    <a:pt x="768777" y="2725575"/>
                  </a:lnTo>
                  <a:lnTo>
                    <a:pt x="792526" y="2712826"/>
                  </a:lnTo>
                  <a:lnTo>
                    <a:pt x="818159" y="2700688"/>
                  </a:lnTo>
                  <a:lnTo>
                    <a:pt x="845602" y="2689763"/>
                  </a:lnTo>
                  <a:lnTo>
                    <a:pt x="841002" y="2677625"/>
                  </a:lnTo>
                  <a:lnTo>
                    <a:pt x="837385" y="2666701"/>
                  </a:lnTo>
                  <a:lnTo>
                    <a:pt x="831881" y="2655781"/>
                  </a:lnTo>
                  <a:lnTo>
                    <a:pt x="830070" y="2646676"/>
                  </a:lnTo>
                  <a:lnTo>
                    <a:pt x="828187" y="2637570"/>
                  </a:lnTo>
                  <a:lnTo>
                    <a:pt x="830976" y="2628469"/>
                  </a:lnTo>
                  <a:lnTo>
                    <a:pt x="838289" y="2619970"/>
                  </a:lnTo>
                  <a:lnTo>
                    <a:pt x="851030" y="2611475"/>
                  </a:lnTo>
                  <a:lnTo>
                    <a:pt x="870255" y="2606619"/>
                  </a:lnTo>
                  <a:lnTo>
                    <a:pt x="888575" y="2606013"/>
                  </a:lnTo>
                  <a:lnTo>
                    <a:pt x="904105" y="2608438"/>
                  </a:lnTo>
                  <a:lnTo>
                    <a:pt x="919635" y="2614507"/>
                  </a:lnTo>
                  <a:lnTo>
                    <a:pt x="932453" y="2621794"/>
                  </a:lnTo>
                  <a:lnTo>
                    <a:pt x="944290" y="2631501"/>
                  </a:lnTo>
                  <a:lnTo>
                    <a:pt x="954391" y="2642426"/>
                  </a:lnTo>
                  <a:lnTo>
                    <a:pt x="965323" y="2655781"/>
                  </a:lnTo>
                  <a:lnTo>
                    <a:pt x="984548" y="2644856"/>
                  </a:lnTo>
                  <a:lnTo>
                    <a:pt x="1007392" y="2633325"/>
                  </a:lnTo>
                  <a:lnTo>
                    <a:pt x="1031140" y="2621794"/>
                  </a:lnTo>
                  <a:lnTo>
                    <a:pt x="1058583" y="2612688"/>
                  </a:lnTo>
                  <a:lnTo>
                    <a:pt x="1086025" y="2604800"/>
                  </a:lnTo>
                  <a:lnTo>
                    <a:pt x="1113393" y="2601763"/>
                  </a:lnTo>
                  <a:lnTo>
                    <a:pt x="1139930" y="2602976"/>
                  </a:lnTo>
                  <a:lnTo>
                    <a:pt x="1167372" y="2611475"/>
                  </a:lnTo>
                  <a:lnTo>
                    <a:pt x="1170991" y="2615725"/>
                  </a:lnTo>
                  <a:lnTo>
                    <a:pt x="1175590" y="2620576"/>
                  </a:lnTo>
                  <a:lnTo>
                    <a:pt x="1179209" y="2626038"/>
                  </a:lnTo>
                  <a:lnTo>
                    <a:pt x="1183807" y="2631501"/>
                  </a:lnTo>
                  <a:lnTo>
                    <a:pt x="1187426" y="2636963"/>
                  </a:lnTo>
                  <a:lnTo>
                    <a:pt x="1191121" y="2643639"/>
                  </a:lnTo>
                  <a:lnTo>
                    <a:pt x="1194739" y="2649712"/>
                  </a:lnTo>
                  <a:lnTo>
                    <a:pt x="1198434" y="2656994"/>
                  </a:lnTo>
                  <a:lnTo>
                    <a:pt x="1212156" y="2658207"/>
                  </a:lnTo>
                  <a:lnTo>
                    <a:pt x="1228589" y="2660632"/>
                  </a:lnTo>
                  <a:lnTo>
                    <a:pt x="1246006" y="2664275"/>
                  </a:lnTo>
                  <a:lnTo>
                    <a:pt x="1264251" y="2667919"/>
                  </a:lnTo>
                  <a:lnTo>
                    <a:pt x="1281591" y="2670344"/>
                  </a:lnTo>
                  <a:lnTo>
                    <a:pt x="1299005" y="2673381"/>
                  </a:lnTo>
                  <a:lnTo>
                    <a:pt x="1314537" y="2675200"/>
                  </a:lnTo>
                  <a:lnTo>
                    <a:pt x="1330067" y="2675807"/>
                  </a:lnTo>
                  <a:lnTo>
                    <a:pt x="1330067" y="2666701"/>
                  </a:lnTo>
                  <a:lnTo>
                    <a:pt x="1330067" y="2658207"/>
                  </a:lnTo>
                  <a:lnTo>
                    <a:pt x="1329162" y="2649712"/>
                  </a:lnTo>
                  <a:lnTo>
                    <a:pt x="1329162" y="2642426"/>
                  </a:lnTo>
                  <a:lnTo>
                    <a:pt x="1327353" y="2633931"/>
                  </a:lnTo>
                  <a:lnTo>
                    <a:pt x="1326448" y="2626650"/>
                  </a:lnTo>
                  <a:lnTo>
                    <a:pt x="1324564" y="2619363"/>
                  </a:lnTo>
                  <a:lnTo>
                    <a:pt x="1323659" y="2612688"/>
                  </a:lnTo>
                  <a:lnTo>
                    <a:pt x="1302624" y="2609656"/>
                  </a:lnTo>
                  <a:lnTo>
                    <a:pt x="1268850" y="2606013"/>
                  </a:lnTo>
                  <a:lnTo>
                    <a:pt x="1224972" y="2599944"/>
                  </a:lnTo>
                  <a:lnTo>
                    <a:pt x="1179209" y="2593875"/>
                  </a:lnTo>
                  <a:lnTo>
                    <a:pt x="1132616" y="2586594"/>
                  </a:lnTo>
                  <a:lnTo>
                    <a:pt x="1091453" y="2579307"/>
                  </a:lnTo>
                  <a:lnTo>
                    <a:pt x="1058583" y="2572026"/>
                  </a:lnTo>
                  <a:lnTo>
                    <a:pt x="1042146" y="2566563"/>
                  </a:lnTo>
                  <a:lnTo>
                    <a:pt x="1043956" y="2557463"/>
                  </a:lnTo>
                  <a:lnTo>
                    <a:pt x="1047575" y="2548963"/>
                  </a:lnTo>
                  <a:lnTo>
                    <a:pt x="1053078" y="2539863"/>
                  </a:lnTo>
                  <a:lnTo>
                    <a:pt x="1058583" y="2530752"/>
                  </a:lnTo>
                  <a:lnTo>
                    <a:pt x="1062202" y="2521631"/>
                  </a:lnTo>
                  <a:lnTo>
                    <a:pt x="1066800" y="2513763"/>
                  </a:lnTo>
                  <a:lnTo>
                    <a:pt x="1068610" y="2506497"/>
                  </a:lnTo>
                  <a:lnTo>
                    <a:pt x="1069515" y="2501034"/>
                  </a:lnTo>
                  <a:lnTo>
                    <a:pt x="1052175" y="2499180"/>
                  </a:lnTo>
                  <a:lnTo>
                    <a:pt x="1034834" y="2495572"/>
                  </a:lnTo>
                  <a:lnTo>
                    <a:pt x="1017419" y="2490711"/>
                  </a:lnTo>
                  <a:lnTo>
                    <a:pt x="1000983" y="2485850"/>
                  </a:lnTo>
                  <a:lnTo>
                    <a:pt x="984548" y="2478584"/>
                  </a:lnTo>
                  <a:lnTo>
                    <a:pt x="970826" y="2471868"/>
                  </a:lnTo>
                  <a:lnTo>
                    <a:pt x="958010" y="2464000"/>
                  </a:lnTo>
                  <a:lnTo>
                    <a:pt x="949792" y="2456132"/>
                  </a:lnTo>
                  <a:lnTo>
                    <a:pt x="948888" y="2437891"/>
                  </a:lnTo>
                  <a:lnTo>
                    <a:pt x="958915" y="2419700"/>
                  </a:lnTo>
                  <a:lnTo>
                    <a:pt x="975350" y="2400255"/>
                  </a:lnTo>
                  <a:lnTo>
                    <a:pt x="996384" y="2381463"/>
                  </a:lnTo>
                  <a:lnTo>
                    <a:pt x="1017419" y="2361417"/>
                  </a:lnTo>
                  <a:lnTo>
                    <a:pt x="1037548" y="2342023"/>
                  </a:lnTo>
                  <a:lnTo>
                    <a:pt x="1051270" y="2321978"/>
                  </a:lnTo>
                  <a:lnTo>
                    <a:pt x="1056774" y="2303786"/>
                  </a:lnTo>
                  <a:lnTo>
                    <a:pt x="1064991" y="2282538"/>
                  </a:lnTo>
                  <a:lnTo>
                    <a:pt x="1075923" y="2263094"/>
                  </a:lnTo>
                  <a:lnTo>
                    <a:pt x="1086025" y="2244902"/>
                  </a:lnTo>
                  <a:lnTo>
                    <a:pt x="1096957" y="2226711"/>
                  </a:lnTo>
                  <a:lnTo>
                    <a:pt x="1105174" y="2207868"/>
                  </a:lnTo>
                  <a:lnTo>
                    <a:pt x="1114297" y="2189677"/>
                  </a:lnTo>
                  <a:lnTo>
                    <a:pt x="1121610" y="2169631"/>
                  </a:lnTo>
                  <a:lnTo>
                    <a:pt x="1128018" y="2149636"/>
                  </a:lnTo>
                  <a:lnTo>
                    <a:pt x="1130808" y="2125331"/>
                  </a:lnTo>
                  <a:lnTo>
                    <a:pt x="1136235" y="2101677"/>
                  </a:lnTo>
                  <a:lnTo>
                    <a:pt x="1140835" y="2078022"/>
                  </a:lnTo>
                  <a:lnTo>
                    <a:pt x="1147243" y="2054971"/>
                  </a:lnTo>
                  <a:lnTo>
                    <a:pt x="1152747" y="2031267"/>
                  </a:lnTo>
                  <a:lnTo>
                    <a:pt x="1160964" y="2008816"/>
                  </a:lnTo>
                  <a:lnTo>
                    <a:pt x="1169181" y="1986365"/>
                  </a:lnTo>
                  <a:lnTo>
                    <a:pt x="1180114" y="1964515"/>
                  </a:lnTo>
                  <a:lnTo>
                    <a:pt x="1170991" y="1948729"/>
                  </a:lnTo>
                  <a:lnTo>
                    <a:pt x="1165488" y="1935399"/>
                  </a:lnTo>
                  <a:lnTo>
                    <a:pt x="1162773" y="1923872"/>
                  </a:lnTo>
                  <a:lnTo>
                    <a:pt x="1162773" y="1914150"/>
                  </a:lnTo>
                  <a:lnTo>
                    <a:pt x="1164583" y="1903827"/>
                  </a:lnTo>
                  <a:lnTo>
                    <a:pt x="1169181" y="1892902"/>
                  </a:lnTo>
                  <a:lnTo>
                    <a:pt x="1174686" y="1880173"/>
                  </a:lnTo>
                  <a:lnTo>
                    <a:pt x="1183807" y="1865590"/>
                  </a:lnTo>
                  <a:lnTo>
                    <a:pt x="1163678" y="1869248"/>
                  </a:lnTo>
                  <a:lnTo>
                    <a:pt x="1149052" y="1873458"/>
                  </a:lnTo>
                  <a:lnTo>
                    <a:pt x="1137216" y="1875913"/>
                  </a:lnTo>
                  <a:lnTo>
                    <a:pt x="1128018" y="1879572"/>
                  </a:lnTo>
                  <a:lnTo>
                    <a:pt x="1118896" y="1882579"/>
                  </a:lnTo>
                  <a:lnTo>
                    <a:pt x="1109773" y="1886838"/>
                  </a:lnTo>
                  <a:lnTo>
                    <a:pt x="1098766" y="1892301"/>
                  </a:lnTo>
                  <a:lnTo>
                    <a:pt x="1086929" y="1900168"/>
                  </a:lnTo>
                  <a:lnTo>
                    <a:pt x="1074113" y="1902023"/>
                  </a:lnTo>
                  <a:lnTo>
                    <a:pt x="1064991" y="1906232"/>
                  </a:lnTo>
                  <a:lnTo>
                    <a:pt x="1056774" y="1910492"/>
                  </a:lnTo>
                  <a:lnTo>
                    <a:pt x="1050365" y="1915955"/>
                  </a:lnTo>
                  <a:lnTo>
                    <a:pt x="1043051" y="1921417"/>
                  </a:lnTo>
                  <a:lnTo>
                    <a:pt x="1036644" y="1928082"/>
                  </a:lnTo>
                  <a:lnTo>
                    <a:pt x="1028426" y="1933545"/>
                  </a:lnTo>
                  <a:lnTo>
                    <a:pt x="1021113" y="1940260"/>
                  </a:lnTo>
                  <a:lnTo>
                    <a:pt x="988167" y="1942665"/>
                  </a:lnTo>
                  <a:lnTo>
                    <a:pt x="958010" y="1942064"/>
                  </a:lnTo>
                  <a:lnTo>
                    <a:pt x="931472" y="1937804"/>
                  </a:lnTo>
                  <a:lnTo>
                    <a:pt x="908629" y="1931139"/>
                  </a:lnTo>
                  <a:lnTo>
                    <a:pt x="886690" y="1920816"/>
                  </a:lnTo>
                  <a:lnTo>
                    <a:pt x="868445" y="1908688"/>
                  </a:lnTo>
                  <a:lnTo>
                    <a:pt x="852010" y="1893504"/>
                  </a:lnTo>
                  <a:lnTo>
                    <a:pt x="838289" y="1876515"/>
                  </a:lnTo>
                  <a:lnTo>
                    <a:pt x="824568" y="1843740"/>
                  </a:lnTo>
                  <a:lnTo>
                    <a:pt x="813560" y="1811567"/>
                  </a:lnTo>
                  <a:lnTo>
                    <a:pt x="803534" y="1779394"/>
                  </a:lnTo>
                  <a:lnTo>
                    <a:pt x="796220" y="1747271"/>
                  </a:lnTo>
                  <a:lnTo>
                    <a:pt x="788907" y="1714497"/>
                  </a:lnTo>
                  <a:lnTo>
                    <a:pt x="784309" y="1682324"/>
                  </a:lnTo>
                  <a:lnTo>
                    <a:pt x="781594" y="1650752"/>
                  </a:lnTo>
                  <a:lnTo>
                    <a:pt x="781594" y="1619781"/>
                  </a:lnTo>
                  <a:lnTo>
                    <a:pt x="778880" y="1616173"/>
                  </a:lnTo>
                  <a:lnTo>
                    <a:pt x="774281" y="1614319"/>
                  </a:lnTo>
                  <a:lnTo>
                    <a:pt x="769682" y="1613718"/>
                  </a:lnTo>
                  <a:lnTo>
                    <a:pt x="766969" y="1613718"/>
                  </a:lnTo>
                  <a:lnTo>
                    <a:pt x="766969" y="1611913"/>
                  </a:lnTo>
                  <a:lnTo>
                    <a:pt x="766969" y="1610109"/>
                  </a:lnTo>
                  <a:lnTo>
                    <a:pt x="755056" y="1610109"/>
                  </a:lnTo>
                  <a:lnTo>
                    <a:pt x="743220" y="1610711"/>
                  </a:lnTo>
                  <a:lnTo>
                    <a:pt x="731309" y="1611312"/>
                  </a:lnTo>
                  <a:lnTo>
                    <a:pt x="720377" y="1611913"/>
                  </a:lnTo>
                  <a:lnTo>
                    <a:pt x="707560" y="1611913"/>
                  </a:lnTo>
                  <a:lnTo>
                    <a:pt x="695648" y="1612515"/>
                  </a:lnTo>
                  <a:lnTo>
                    <a:pt x="684716" y="1613116"/>
                  </a:lnTo>
                  <a:lnTo>
                    <a:pt x="673717" y="1613718"/>
                  </a:lnTo>
                  <a:lnTo>
                    <a:pt x="671892" y="1622237"/>
                  </a:lnTo>
                  <a:lnTo>
                    <a:pt x="670980" y="1631307"/>
                  </a:lnTo>
                  <a:lnTo>
                    <a:pt x="670980" y="1641030"/>
                  </a:lnTo>
                  <a:lnTo>
                    <a:pt x="670980" y="1650752"/>
                  </a:lnTo>
                  <a:lnTo>
                    <a:pt x="670980" y="1659873"/>
                  </a:lnTo>
                  <a:lnTo>
                    <a:pt x="671892" y="1670146"/>
                  </a:lnTo>
                  <a:lnTo>
                    <a:pt x="672804" y="1679868"/>
                  </a:lnTo>
                  <a:lnTo>
                    <a:pt x="673717" y="1690793"/>
                  </a:lnTo>
                  <a:lnTo>
                    <a:pt x="670061" y="1716902"/>
                  </a:lnTo>
                  <a:lnTo>
                    <a:pt x="666404" y="1743613"/>
                  </a:lnTo>
                  <a:lnTo>
                    <a:pt x="662746" y="1770925"/>
                  </a:lnTo>
                  <a:lnTo>
                    <a:pt x="659090" y="1798237"/>
                  </a:lnTo>
                  <a:lnTo>
                    <a:pt x="654522" y="1825549"/>
                  </a:lnTo>
                  <a:lnTo>
                    <a:pt x="649953" y="1852861"/>
                  </a:lnTo>
                  <a:lnTo>
                    <a:pt x="645377" y="1880173"/>
                  </a:lnTo>
                  <a:lnTo>
                    <a:pt x="641721" y="1907485"/>
                  </a:lnTo>
                  <a:lnTo>
                    <a:pt x="635327" y="1931139"/>
                  </a:lnTo>
                  <a:lnTo>
                    <a:pt x="628926" y="1954793"/>
                  </a:lnTo>
                  <a:lnTo>
                    <a:pt x="623439" y="1979098"/>
                  </a:lnTo>
                  <a:lnTo>
                    <a:pt x="618870" y="2003954"/>
                  </a:lnTo>
                  <a:lnTo>
                    <a:pt x="613389" y="2028861"/>
                  </a:lnTo>
                  <a:lnTo>
                    <a:pt x="608812" y="2053717"/>
                  </a:lnTo>
                  <a:lnTo>
                    <a:pt x="604243" y="2079225"/>
                  </a:lnTo>
                  <a:lnTo>
                    <a:pt x="600587" y="2104733"/>
                  </a:lnTo>
                  <a:lnTo>
                    <a:pt x="589618" y="2132647"/>
                  </a:lnTo>
                  <a:lnTo>
                    <a:pt x="579560" y="2161763"/>
                  </a:lnTo>
                  <a:lnTo>
                    <a:pt x="570423" y="2190879"/>
                  </a:lnTo>
                  <a:lnTo>
                    <a:pt x="562197" y="2220046"/>
                  </a:lnTo>
                  <a:lnTo>
                    <a:pt x="553052" y="2249162"/>
                  </a:lnTo>
                  <a:lnTo>
                    <a:pt x="543916" y="2278278"/>
                  </a:lnTo>
                  <a:lnTo>
                    <a:pt x="533858" y="2307394"/>
                  </a:lnTo>
                  <a:lnTo>
                    <a:pt x="523801" y="2337162"/>
                  </a:lnTo>
                  <a:lnTo>
                    <a:pt x="514655" y="2366879"/>
                  </a:lnTo>
                  <a:lnTo>
                    <a:pt x="506431" y="2397249"/>
                  </a:lnTo>
                  <a:lnTo>
                    <a:pt x="497293" y="2427567"/>
                  </a:lnTo>
                  <a:lnTo>
                    <a:pt x="488148" y="2458538"/>
                  </a:lnTo>
                  <a:lnTo>
                    <a:pt x="478090" y="2488857"/>
                  </a:lnTo>
                  <a:lnTo>
                    <a:pt x="468040" y="2519827"/>
                  </a:lnTo>
                  <a:lnTo>
                    <a:pt x="457984" y="2550783"/>
                  </a:lnTo>
                  <a:lnTo>
                    <a:pt x="448839" y="2581738"/>
                  </a:lnTo>
                  <a:lnTo>
                    <a:pt x="448839" y="2584164"/>
                  </a:lnTo>
                  <a:lnTo>
                    <a:pt x="448839" y="2587807"/>
                  </a:lnTo>
                  <a:lnTo>
                    <a:pt x="448839" y="2590838"/>
                  </a:lnTo>
                  <a:lnTo>
                    <a:pt x="448839" y="2593875"/>
                  </a:lnTo>
                  <a:lnTo>
                    <a:pt x="472610" y="2602976"/>
                  </a:lnTo>
                  <a:lnTo>
                    <a:pt x="496374" y="2611475"/>
                  </a:lnTo>
                  <a:lnTo>
                    <a:pt x="519233" y="2619363"/>
                  </a:lnTo>
                  <a:lnTo>
                    <a:pt x="542083" y="2629076"/>
                  </a:lnTo>
                  <a:lnTo>
                    <a:pt x="561278" y="2638788"/>
                  </a:lnTo>
                  <a:lnTo>
                    <a:pt x="579560" y="2652138"/>
                  </a:lnTo>
                  <a:lnTo>
                    <a:pt x="595106" y="2667312"/>
                  </a:lnTo>
                  <a:lnTo>
                    <a:pt x="607899" y="2687338"/>
                  </a:lnTo>
                  <a:lnTo>
                    <a:pt x="615212" y="2692194"/>
                  </a:lnTo>
                  <a:lnTo>
                    <a:pt x="623439" y="2697656"/>
                  </a:lnTo>
                  <a:lnTo>
                    <a:pt x="628926" y="2702512"/>
                  </a:lnTo>
                  <a:lnTo>
                    <a:pt x="634408" y="2707975"/>
                  </a:lnTo>
                  <a:lnTo>
                    <a:pt x="637152" y="2713432"/>
                  </a:lnTo>
                  <a:lnTo>
                    <a:pt x="638984" y="2720112"/>
                  </a:lnTo>
                  <a:lnTo>
                    <a:pt x="638984" y="2728000"/>
                  </a:lnTo>
                  <a:lnTo>
                    <a:pt x="638064" y="2737712"/>
                  </a:lnTo>
                  <a:lnTo>
                    <a:pt x="624358" y="2751669"/>
                  </a:lnTo>
                  <a:lnTo>
                    <a:pt x="607899" y="2761381"/>
                  </a:lnTo>
                  <a:lnTo>
                    <a:pt x="588705" y="2766237"/>
                  </a:lnTo>
                  <a:lnTo>
                    <a:pt x="569510" y="2767450"/>
                  </a:lnTo>
                  <a:lnTo>
                    <a:pt x="548484" y="2765020"/>
                  </a:lnTo>
                  <a:lnTo>
                    <a:pt x="528369" y="2759557"/>
                  </a:lnTo>
                  <a:lnTo>
                    <a:pt x="510087" y="2752275"/>
                  </a:lnTo>
                  <a:lnTo>
                    <a:pt x="494548" y="2743175"/>
                  </a:lnTo>
                  <a:lnTo>
                    <a:pt x="490892" y="2734069"/>
                  </a:lnTo>
                  <a:lnTo>
                    <a:pt x="489061" y="2728000"/>
                  </a:lnTo>
                  <a:lnTo>
                    <a:pt x="487235" y="2723751"/>
                  </a:lnTo>
                  <a:lnTo>
                    <a:pt x="486324" y="2720719"/>
                  </a:lnTo>
                  <a:lnTo>
                    <a:pt x="485404" y="2717076"/>
                  </a:lnTo>
                  <a:lnTo>
                    <a:pt x="484491" y="2715863"/>
                  </a:lnTo>
                  <a:lnTo>
                    <a:pt x="461641" y="2715863"/>
                  </a:lnTo>
                  <a:lnTo>
                    <a:pt x="439701" y="2716469"/>
                  </a:lnTo>
                  <a:lnTo>
                    <a:pt x="418674" y="2715863"/>
                  </a:lnTo>
                  <a:lnTo>
                    <a:pt x="399480" y="2715863"/>
                  </a:lnTo>
                  <a:lnTo>
                    <a:pt x="378453" y="2714650"/>
                  </a:lnTo>
                  <a:lnTo>
                    <a:pt x="358339" y="2713432"/>
                  </a:lnTo>
                  <a:lnTo>
                    <a:pt x="338233" y="2711613"/>
                  </a:lnTo>
                  <a:lnTo>
                    <a:pt x="318119" y="2710400"/>
                  </a:lnTo>
                  <a:lnTo>
                    <a:pt x="319038" y="2715863"/>
                  </a:lnTo>
                  <a:lnTo>
                    <a:pt x="322694" y="2722538"/>
                  </a:lnTo>
                  <a:lnTo>
                    <a:pt x="323606" y="2726181"/>
                  </a:lnTo>
                  <a:lnTo>
                    <a:pt x="326350" y="2729819"/>
                  </a:lnTo>
                  <a:lnTo>
                    <a:pt x="328175" y="2734069"/>
                  </a:lnTo>
                  <a:lnTo>
                    <a:pt x="330008" y="2738925"/>
                  </a:lnTo>
                  <a:lnTo>
                    <a:pt x="314461" y="2765020"/>
                  </a:lnTo>
                  <a:lnTo>
                    <a:pt x="288865" y="2777157"/>
                  </a:lnTo>
                  <a:lnTo>
                    <a:pt x="255958" y="2777157"/>
                  </a:lnTo>
                  <a:lnTo>
                    <a:pt x="223962" y="2768663"/>
                  </a:lnTo>
                  <a:lnTo>
                    <a:pt x="197454" y="2752275"/>
                  </a:lnTo>
                  <a:lnTo>
                    <a:pt x="185572" y="2732856"/>
                  </a:lnTo>
                  <a:lnTo>
                    <a:pt x="191966" y="2712219"/>
                  </a:lnTo>
                  <a:lnTo>
                    <a:pt x="226706" y="2693407"/>
                  </a:lnTo>
                  <a:lnTo>
                    <a:pt x="226706" y="2691588"/>
                  </a:lnTo>
                  <a:lnTo>
                    <a:pt x="228538" y="2689763"/>
                  </a:lnTo>
                  <a:lnTo>
                    <a:pt x="213912" y="2686125"/>
                  </a:lnTo>
                  <a:lnTo>
                    <a:pt x="200198" y="2681269"/>
                  </a:lnTo>
                  <a:lnTo>
                    <a:pt x="186484" y="2675200"/>
                  </a:lnTo>
                  <a:lnTo>
                    <a:pt x="173683" y="2669131"/>
                  </a:lnTo>
                  <a:lnTo>
                    <a:pt x="160889" y="2661850"/>
                  </a:lnTo>
                  <a:lnTo>
                    <a:pt x="150832" y="2654563"/>
                  </a:lnTo>
                  <a:lnTo>
                    <a:pt x="140775" y="2647282"/>
                  </a:lnTo>
                  <a:lnTo>
                    <a:pt x="133462" y="2641213"/>
                  </a:lnTo>
                  <a:lnTo>
                    <a:pt x="118836" y="2669131"/>
                  </a:lnTo>
                  <a:lnTo>
                    <a:pt x="94160" y="2684912"/>
                  </a:lnTo>
                  <a:lnTo>
                    <a:pt x="63076" y="2689763"/>
                  </a:lnTo>
                  <a:lnTo>
                    <a:pt x="32912" y="2685518"/>
                  </a:lnTo>
                  <a:lnTo>
                    <a:pt x="9141" y="2673381"/>
                  </a:lnTo>
                  <a:lnTo>
                    <a:pt x="0" y="2656387"/>
                  </a:lnTo>
                  <a:lnTo>
                    <a:pt x="9141" y="2635144"/>
                  </a:lnTo>
                  <a:lnTo>
                    <a:pt x="45706" y="2612688"/>
                  </a:lnTo>
                  <a:lnTo>
                    <a:pt x="54851" y="2610263"/>
                  </a:lnTo>
                  <a:lnTo>
                    <a:pt x="63076" y="2608438"/>
                  </a:lnTo>
                  <a:lnTo>
                    <a:pt x="69477" y="2607832"/>
                  </a:lnTo>
                  <a:lnTo>
                    <a:pt x="75870" y="2608438"/>
                  </a:lnTo>
                  <a:lnTo>
                    <a:pt x="81359" y="2608438"/>
                  </a:lnTo>
                  <a:lnTo>
                    <a:pt x="87759" y="2610263"/>
                  </a:lnTo>
                  <a:lnTo>
                    <a:pt x="96897" y="2612082"/>
                  </a:lnTo>
                  <a:lnTo>
                    <a:pt x="108786" y="2613901"/>
                  </a:lnTo>
                  <a:lnTo>
                    <a:pt x="127069" y="2604800"/>
                  </a:lnTo>
                  <a:lnTo>
                    <a:pt x="159977" y="2595695"/>
                  </a:lnTo>
                  <a:lnTo>
                    <a:pt x="202023" y="2587200"/>
                  </a:lnTo>
                  <a:lnTo>
                    <a:pt x="249557" y="2581132"/>
                  </a:lnTo>
                  <a:lnTo>
                    <a:pt x="295266" y="2576275"/>
                  </a:lnTo>
                  <a:lnTo>
                    <a:pt x="337321" y="2574456"/>
                  </a:lnTo>
                  <a:lnTo>
                    <a:pt x="369309" y="2576275"/>
                  </a:lnTo>
                  <a:lnTo>
                    <a:pt x="387591" y="2582951"/>
                  </a:lnTo>
                  <a:lnTo>
                    <a:pt x="394904" y="2582344"/>
                  </a:lnTo>
                  <a:lnTo>
                    <a:pt x="402217" y="2581738"/>
                  </a:lnTo>
                  <a:lnTo>
                    <a:pt x="403137" y="2580525"/>
                  </a:lnTo>
                  <a:lnTo>
                    <a:pt x="405873" y="2579307"/>
                  </a:lnTo>
                  <a:lnTo>
                    <a:pt x="442446" y="2459740"/>
                  </a:lnTo>
                  <a:lnTo>
                    <a:pt x="481748" y="2340169"/>
                  </a:lnTo>
                  <a:lnTo>
                    <a:pt x="519233" y="2218793"/>
                  </a:lnTo>
                  <a:lnTo>
                    <a:pt x="553965" y="2098018"/>
                  </a:lnTo>
                  <a:lnTo>
                    <a:pt x="583216" y="1976642"/>
                  </a:lnTo>
                  <a:lnTo>
                    <a:pt x="606988" y="1855266"/>
                  </a:lnTo>
                  <a:lnTo>
                    <a:pt x="622526" y="1733890"/>
                  </a:lnTo>
                  <a:lnTo>
                    <a:pt x="627095" y="1613718"/>
                  </a:lnTo>
                  <a:lnTo>
                    <a:pt x="620702" y="1614319"/>
                  </a:lnTo>
                  <a:lnTo>
                    <a:pt x="612469" y="1616774"/>
                  </a:lnTo>
                  <a:lnTo>
                    <a:pt x="601500" y="1620383"/>
                  </a:lnTo>
                  <a:lnTo>
                    <a:pt x="591450" y="1625244"/>
                  </a:lnTo>
                  <a:lnTo>
                    <a:pt x="580479" y="1629503"/>
                  </a:lnTo>
                  <a:lnTo>
                    <a:pt x="570423" y="1634364"/>
                  </a:lnTo>
                  <a:lnTo>
                    <a:pt x="561278" y="1638023"/>
                  </a:lnTo>
                  <a:lnTo>
                    <a:pt x="555796" y="1641030"/>
                  </a:lnTo>
                  <a:lnTo>
                    <a:pt x="525625" y="1645289"/>
                  </a:lnTo>
                  <a:lnTo>
                    <a:pt x="493637" y="1647695"/>
                  </a:lnTo>
                  <a:lnTo>
                    <a:pt x="462553" y="1647695"/>
                  </a:lnTo>
                  <a:lnTo>
                    <a:pt x="435133" y="1644087"/>
                  </a:lnTo>
                  <a:lnTo>
                    <a:pt x="411363" y="1636169"/>
                  </a:lnTo>
                  <a:lnTo>
                    <a:pt x="395823" y="1624643"/>
                  </a:lnTo>
                  <a:lnTo>
                    <a:pt x="389424" y="1607654"/>
                  </a:lnTo>
                  <a:lnTo>
                    <a:pt x="396736" y="1586405"/>
                  </a:lnTo>
                  <a:lnTo>
                    <a:pt x="413187" y="1579740"/>
                  </a:lnTo>
                  <a:lnTo>
                    <a:pt x="429645" y="1574879"/>
                  </a:lnTo>
                  <a:lnTo>
                    <a:pt x="446102" y="1571221"/>
                  </a:lnTo>
                  <a:lnTo>
                    <a:pt x="463465" y="1569417"/>
                  </a:lnTo>
                  <a:lnTo>
                    <a:pt x="479923" y="1566410"/>
                  </a:lnTo>
                  <a:lnTo>
                    <a:pt x="497293" y="1563954"/>
                  </a:lnTo>
                  <a:lnTo>
                    <a:pt x="514655" y="1560296"/>
                  </a:lnTo>
                  <a:lnTo>
                    <a:pt x="533858" y="1556688"/>
                  </a:lnTo>
                  <a:lnTo>
                    <a:pt x="532939" y="1554233"/>
                  </a:lnTo>
                  <a:lnTo>
                    <a:pt x="532939" y="1552428"/>
                  </a:lnTo>
                  <a:lnTo>
                    <a:pt x="522889" y="1544560"/>
                  </a:lnTo>
                  <a:lnTo>
                    <a:pt x="517400" y="1536643"/>
                  </a:lnTo>
                  <a:lnTo>
                    <a:pt x="513744" y="1528774"/>
                  </a:lnTo>
                  <a:lnTo>
                    <a:pt x="513744" y="1521457"/>
                  </a:lnTo>
                  <a:lnTo>
                    <a:pt x="514655" y="1514191"/>
                  </a:lnTo>
                  <a:lnTo>
                    <a:pt x="516488" y="1506925"/>
                  </a:lnTo>
                  <a:lnTo>
                    <a:pt x="519233" y="1499609"/>
                  </a:lnTo>
                  <a:lnTo>
                    <a:pt x="521968" y="1492943"/>
                  </a:lnTo>
                  <a:lnTo>
                    <a:pt x="504606" y="1479612"/>
                  </a:lnTo>
                  <a:lnTo>
                    <a:pt x="493637" y="1466834"/>
                  </a:lnTo>
                  <a:lnTo>
                    <a:pt x="489061" y="1454105"/>
                  </a:lnTo>
                  <a:lnTo>
                    <a:pt x="490892" y="1443180"/>
                  </a:lnTo>
                  <a:lnTo>
                    <a:pt x="497293" y="1432255"/>
                  </a:lnTo>
                  <a:lnTo>
                    <a:pt x="509175" y="1422533"/>
                  </a:lnTo>
                  <a:lnTo>
                    <a:pt x="524713" y="1413462"/>
                  </a:lnTo>
                  <a:lnTo>
                    <a:pt x="546651" y="1406146"/>
                  </a:lnTo>
                  <a:lnTo>
                    <a:pt x="559453" y="1400683"/>
                  </a:lnTo>
                  <a:lnTo>
                    <a:pt x="568591" y="1391613"/>
                  </a:lnTo>
                  <a:lnTo>
                    <a:pt x="574080" y="1379485"/>
                  </a:lnTo>
                  <a:lnTo>
                    <a:pt x="579560" y="1366105"/>
                  </a:lnTo>
                  <a:lnTo>
                    <a:pt x="585049" y="1352173"/>
                  </a:lnTo>
                  <a:lnTo>
                    <a:pt x="594185" y="1339996"/>
                  </a:lnTo>
                  <a:lnTo>
                    <a:pt x="607899" y="1329722"/>
                  </a:lnTo>
                  <a:lnTo>
                    <a:pt x="630751" y="1324259"/>
                  </a:lnTo>
                  <a:lnTo>
                    <a:pt x="632583" y="1319398"/>
                  </a:lnTo>
                  <a:lnTo>
                    <a:pt x="633495" y="1314538"/>
                  </a:lnTo>
                  <a:lnTo>
                    <a:pt x="632583" y="1310278"/>
                  </a:lnTo>
                  <a:lnTo>
                    <a:pt x="632583" y="1306018"/>
                  </a:lnTo>
                  <a:lnTo>
                    <a:pt x="632583" y="1299954"/>
                  </a:lnTo>
                  <a:lnTo>
                    <a:pt x="632583" y="1292087"/>
                  </a:lnTo>
                  <a:lnTo>
                    <a:pt x="612469" y="1180984"/>
                  </a:lnTo>
                  <a:lnTo>
                    <a:pt x="588705" y="1072387"/>
                  </a:lnTo>
                  <a:lnTo>
                    <a:pt x="560365" y="964342"/>
                  </a:lnTo>
                  <a:lnTo>
                    <a:pt x="527458" y="858151"/>
                  </a:lnTo>
                  <a:lnTo>
                    <a:pt x="486324" y="751909"/>
                  </a:lnTo>
                  <a:lnTo>
                    <a:pt x="439701" y="648123"/>
                  </a:lnTo>
                  <a:lnTo>
                    <a:pt x="384854" y="544387"/>
                  </a:lnTo>
                  <a:lnTo>
                    <a:pt x="323606" y="443007"/>
                  </a:lnTo>
                  <a:lnTo>
                    <a:pt x="316293" y="430879"/>
                  </a:lnTo>
                  <a:lnTo>
                    <a:pt x="306236" y="415695"/>
                  </a:lnTo>
                  <a:lnTo>
                    <a:pt x="295266" y="396902"/>
                  </a:lnTo>
                  <a:lnTo>
                    <a:pt x="285209" y="377458"/>
                  </a:lnTo>
                  <a:lnTo>
                    <a:pt x="274241" y="357462"/>
                  </a:lnTo>
                  <a:lnTo>
                    <a:pt x="266015" y="339221"/>
                  </a:lnTo>
                  <a:lnTo>
                    <a:pt x="260527" y="324036"/>
                  </a:lnTo>
                  <a:lnTo>
                    <a:pt x="260527" y="313161"/>
                  </a:lnTo>
                  <a:lnTo>
                    <a:pt x="276072" y="300382"/>
                  </a:lnTo>
                  <a:lnTo>
                    <a:pt x="293435" y="288856"/>
                  </a:lnTo>
                  <a:lnTo>
                    <a:pt x="310805" y="276729"/>
                  </a:lnTo>
                  <a:lnTo>
                    <a:pt x="330008" y="265202"/>
                  </a:lnTo>
                  <a:lnTo>
                    <a:pt x="348290" y="253075"/>
                  </a:lnTo>
                  <a:lnTo>
                    <a:pt x="366572" y="241499"/>
                  </a:lnTo>
                  <a:lnTo>
                    <a:pt x="383935" y="230574"/>
                  </a:lnTo>
                  <a:lnTo>
                    <a:pt x="402217" y="219649"/>
                  </a:lnTo>
                  <a:lnTo>
                    <a:pt x="444271" y="193589"/>
                  </a:lnTo>
                  <a:lnTo>
                    <a:pt x="486324" y="167480"/>
                  </a:lnTo>
                  <a:lnTo>
                    <a:pt x="527458" y="140168"/>
                  </a:lnTo>
                  <a:lnTo>
                    <a:pt x="568591" y="112857"/>
                  </a:lnTo>
                  <a:lnTo>
                    <a:pt x="607899" y="84341"/>
                  </a:lnTo>
                  <a:lnTo>
                    <a:pt x="648121" y="56428"/>
                  </a:lnTo>
                  <a:lnTo>
                    <a:pt x="686525" y="27913"/>
                  </a:lnTo>
                  <a:lnTo>
                    <a:pt x="72580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" name="Shape 404"/>
            <p:cNvSpPr/>
            <p:nvPr/>
          </p:nvSpPr>
          <p:spPr>
            <a:xfrm>
              <a:off x="2144106" y="376061"/>
              <a:ext cx="469424" cy="2661187"/>
            </a:xfrm>
            <a:custGeom>
              <a:avLst/>
              <a:gdLst/>
              <a:ahLst/>
              <a:cxnLst/>
              <a:rect l="0" t="0" r="0" b="0"/>
              <a:pathLst>
                <a:path w="469424" h="2661187">
                  <a:moveTo>
                    <a:pt x="0" y="0"/>
                  </a:moveTo>
                  <a:lnTo>
                    <a:pt x="5014" y="194"/>
                  </a:lnTo>
                  <a:lnTo>
                    <a:pt x="18735" y="1397"/>
                  </a:lnTo>
                  <a:lnTo>
                    <a:pt x="33361" y="5656"/>
                  </a:lnTo>
                  <a:lnTo>
                    <a:pt x="46177" y="11720"/>
                  </a:lnTo>
                  <a:lnTo>
                    <a:pt x="58993" y="22645"/>
                  </a:lnTo>
                  <a:lnTo>
                    <a:pt x="58993" y="28709"/>
                  </a:lnTo>
                  <a:lnTo>
                    <a:pt x="58993" y="36026"/>
                  </a:lnTo>
                  <a:lnTo>
                    <a:pt x="58013" y="42089"/>
                  </a:lnTo>
                  <a:lnTo>
                    <a:pt x="57108" y="49356"/>
                  </a:lnTo>
                  <a:lnTo>
                    <a:pt x="55299" y="56021"/>
                  </a:lnTo>
                  <a:lnTo>
                    <a:pt x="54395" y="62686"/>
                  </a:lnTo>
                  <a:lnTo>
                    <a:pt x="52585" y="70002"/>
                  </a:lnTo>
                  <a:lnTo>
                    <a:pt x="52585" y="77269"/>
                  </a:lnTo>
                  <a:lnTo>
                    <a:pt x="68116" y="81529"/>
                  </a:lnTo>
                  <a:lnTo>
                    <a:pt x="81837" y="85789"/>
                  </a:lnTo>
                  <a:lnTo>
                    <a:pt x="91863" y="90600"/>
                  </a:lnTo>
                  <a:lnTo>
                    <a:pt x="99176" y="96713"/>
                  </a:lnTo>
                  <a:lnTo>
                    <a:pt x="102870" y="103379"/>
                  </a:lnTo>
                  <a:lnTo>
                    <a:pt x="104680" y="112449"/>
                  </a:lnTo>
                  <a:lnTo>
                    <a:pt x="101891" y="123374"/>
                  </a:lnTo>
                  <a:lnTo>
                    <a:pt x="96462" y="136755"/>
                  </a:lnTo>
                  <a:lnTo>
                    <a:pt x="136647" y="134298"/>
                  </a:lnTo>
                  <a:lnTo>
                    <a:pt x="176905" y="134950"/>
                  </a:lnTo>
                  <a:lnTo>
                    <a:pt x="214375" y="138559"/>
                  </a:lnTo>
                  <a:lnTo>
                    <a:pt x="248227" y="147078"/>
                  </a:lnTo>
                  <a:lnTo>
                    <a:pt x="276497" y="159807"/>
                  </a:lnTo>
                  <a:lnTo>
                    <a:pt x="297531" y="178600"/>
                  </a:lnTo>
                  <a:lnTo>
                    <a:pt x="310348" y="204107"/>
                  </a:lnTo>
                  <a:lnTo>
                    <a:pt x="314947" y="236882"/>
                  </a:lnTo>
                  <a:lnTo>
                    <a:pt x="303940" y="257529"/>
                  </a:lnTo>
                  <a:lnTo>
                    <a:pt x="294818" y="270258"/>
                  </a:lnTo>
                  <a:lnTo>
                    <a:pt x="287505" y="276923"/>
                  </a:lnTo>
                  <a:lnTo>
                    <a:pt x="285696" y="281183"/>
                  </a:lnTo>
                  <a:lnTo>
                    <a:pt x="288410" y="283638"/>
                  </a:lnTo>
                  <a:lnTo>
                    <a:pt x="298436" y="289101"/>
                  </a:lnTo>
                  <a:lnTo>
                    <a:pt x="316757" y="298171"/>
                  </a:lnTo>
                  <a:lnTo>
                    <a:pt x="346914" y="315160"/>
                  </a:lnTo>
                  <a:lnTo>
                    <a:pt x="363349" y="337009"/>
                  </a:lnTo>
                  <a:lnTo>
                    <a:pt x="365234" y="357656"/>
                  </a:lnTo>
                  <a:lnTo>
                    <a:pt x="355131" y="375848"/>
                  </a:lnTo>
                  <a:lnTo>
                    <a:pt x="338695" y="392836"/>
                  </a:lnTo>
                  <a:lnTo>
                    <a:pt x="318567" y="407420"/>
                  </a:lnTo>
                  <a:lnTo>
                    <a:pt x="299417" y="420800"/>
                  </a:lnTo>
                  <a:lnTo>
                    <a:pt x="285696" y="432326"/>
                  </a:lnTo>
                  <a:lnTo>
                    <a:pt x="282906" y="443251"/>
                  </a:lnTo>
                  <a:lnTo>
                    <a:pt x="299417" y="457183"/>
                  </a:lnTo>
                  <a:lnTo>
                    <a:pt x="303035" y="471165"/>
                  </a:lnTo>
                  <a:lnTo>
                    <a:pt x="295722" y="485096"/>
                  </a:lnTo>
                  <a:lnTo>
                    <a:pt x="282906" y="499679"/>
                  </a:lnTo>
                  <a:lnTo>
                    <a:pt x="264661" y="512408"/>
                  </a:lnTo>
                  <a:lnTo>
                    <a:pt x="247246" y="525187"/>
                  </a:lnTo>
                  <a:lnTo>
                    <a:pt x="232620" y="536713"/>
                  </a:lnTo>
                  <a:lnTo>
                    <a:pt x="225307" y="547638"/>
                  </a:lnTo>
                  <a:lnTo>
                    <a:pt x="259158" y="554303"/>
                  </a:lnTo>
                  <a:lnTo>
                    <a:pt x="290219" y="564627"/>
                  </a:lnTo>
                  <a:lnTo>
                    <a:pt x="316757" y="577356"/>
                  </a:lnTo>
                  <a:lnTo>
                    <a:pt x="337792" y="593142"/>
                  </a:lnTo>
                  <a:lnTo>
                    <a:pt x="350607" y="610732"/>
                  </a:lnTo>
                  <a:lnTo>
                    <a:pt x="355131" y="630778"/>
                  </a:lnTo>
                  <a:lnTo>
                    <a:pt x="348723" y="653829"/>
                  </a:lnTo>
                  <a:lnTo>
                    <a:pt x="331382" y="679338"/>
                  </a:lnTo>
                  <a:lnTo>
                    <a:pt x="325879" y="682345"/>
                  </a:lnTo>
                  <a:lnTo>
                    <a:pt x="320376" y="686003"/>
                  </a:lnTo>
                  <a:lnTo>
                    <a:pt x="314947" y="689611"/>
                  </a:lnTo>
                  <a:lnTo>
                    <a:pt x="309443" y="693269"/>
                  </a:lnTo>
                  <a:lnTo>
                    <a:pt x="303035" y="696928"/>
                  </a:lnTo>
                  <a:lnTo>
                    <a:pt x="297531" y="700536"/>
                  </a:lnTo>
                  <a:lnTo>
                    <a:pt x="292105" y="704194"/>
                  </a:lnTo>
                  <a:lnTo>
                    <a:pt x="286600" y="707853"/>
                  </a:lnTo>
                  <a:lnTo>
                    <a:pt x="286600" y="709656"/>
                  </a:lnTo>
                  <a:lnTo>
                    <a:pt x="290219" y="712112"/>
                  </a:lnTo>
                  <a:lnTo>
                    <a:pt x="293914" y="713916"/>
                  </a:lnTo>
                  <a:lnTo>
                    <a:pt x="299417" y="716322"/>
                  </a:lnTo>
                  <a:lnTo>
                    <a:pt x="313063" y="732709"/>
                  </a:lnTo>
                  <a:lnTo>
                    <a:pt x="318567" y="749697"/>
                  </a:lnTo>
                  <a:lnTo>
                    <a:pt x="314947" y="765483"/>
                  </a:lnTo>
                  <a:lnTo>
                    <a:pt x="305750" y="781871"/>
                  </a:lnTo>
                  <a:lnTo>
                    <a:pt x="289313" y="795853"/>
                  </a:lnTo>
                  <a:lnTo>
                    <a:pt x="271070" y="809183"/>
                  </a:lnTo>
                  <a:lnTo>
                    <a:pt x="249131" y="821310"/>
                  </a:lnTo>
                  <a:lnTo>
                    <a:pt x="227192" y="831634"/>
                  </a:lnTo>
                  <a:lnTo>
                    <a:pt x="219878" y="846818"/>
                  </a:lnTo>
                  <a:lnTo>
                    <a:pt x="208871" y="857743"/>
                  </a:lnTo>
                  <a:lnTo>
                    <a:pt x="194246" y="864408"/>
                  </a:lnTo>
                  <a:lnTo>
                    <a:pt x="178715" y="869269"/>
                  </a:lnTo>
                  <a:lnTo>
                    <a:pt x="160394" y="871725"/>
                  </a:lnTo>
                  <a:lnTo>
                    <a:pt x="143960" y="874731"/>
                  </a:lnTo>
                  <a:lnTo>
                    <a:pt x="127525" y="877789"/>
                  </a:lnTo>
                  <a:lnTo>
                    <a:pt x="114708" y="883853"/>
                  </a:lnTo>
                  <a:lnTo>
                    <a:pt x="125714" y="889315"/>
                  </a:lnTo>
                  <a:lnTo>
                    <a:pt x="137551" y="891119"/>
                  </a:lnTo>
                  <a:lnTo>
                    <a:pt x="148558" y="890517"/>
                  </a:lnTo>
                  <a:lnTo>
                    <a:pt x="160394" y="888714"/>
                  </a:lnTo>
                  <a:lnTo>
                    <a:pt x="171402" y="885656"/>
                  </a:lnTo>
                  <a:lnTo>
                    <a:pt x="183314" y="883251"/>
                  </a:lnTo>
                  <a:lnTo>
                    <a:pt x="194246" y="881998"/>
                  </a:lnTo>
                  <a:lnTo>
                    <a:pt x="206157" y="883853"/>
                  </a:lnTo>
                  <a:lnTo>
                    <a:pt x="202464" y="894176"/>
                  </a:lnTo>
                  <a:lnTo>
                    <a:pt x="194246" y="903247"/>
                  </a:lnTo>
                  <a:lnTo>
                    <a:pt x="181428" y="910563"/>
                  </a:lnTo>
                  <a:lnTo>
                    <a:pt x="165898" y="917229"/>
                  </a:lnTo>
                  <a:lnTo>
                    <a:pt x="148558" y="920887"/>
                  </a:lnTo>
                  <a:lnTo>
                    <a:pt x="131143" y="924495"/>
                  </a:lnTo>
                  <a:lnTo>
                    <a:pt x="113802" y="926950"/>
                  </a:lnTo>
                  <a:lnTo>
                    <a:pt x="100082" y="928755"/>
                  </a:lnTo>
                  <a:lnTo>
                    <a:pt x="100082" y="931160"/>
                  </a:lnTo>
                  <a:lnTo>
                    <a:pt x="100987" y="933616"/>
                  </a:lnTo>
                  <a:lnTo>
                    <a:pt x="100987" y="936021"/>
                  </a:lnTo>
                  <a:lnTo>
                    <a:pt x="101891" y="939679"/>
                  </a:lnTo>
                  <a:lnTo>
                    <a:pt x="144864" y="953010"/>
                  </a:lnTo>
                  <a:lnTo>
                    <a:pt x="180524" y="975461"/>
                  </a:lnTo>
                  <a:lnTo>
                    <a:pt x="208871" y="1004026"/>
                  </a:lnTo>
                  <a:lnTo>
                    <a:pt x="233600" y="1037401"/>
                  </a:lnTo>
                  <a:lnTo>
                    <a:pt x="253654" y="1072582"/>
                  </a:lnTo>
                  <a:lnTo>
                    <a:pt x="274689" y="1108413"/>
                  </a:lnTo>
                  <a:lnTo>
                    <a:pt x="296627" y="1142390"/>
                  </a:lnTo>
                  <a:lnTo>
                    <a:pt x="322260" y="1172709"/>
                  </a:lnTo>
                  <a:lnTo>
                    <a:pt x="365234" y="1204882"/>
                  </a:lnTo>
                  <a:lnTo>
                    <a:pt x="402703" y="1234049"/>
                  </a:lnTo>
                  <a:lnTo>
                    <a:pt x="431954" y="1261360"/>
                  </a:lnTo>
                  <a:lnTo>
                    <a:pt x="453893" y="1289274"/>
                  </a:lnTo>
                  <a:lnTo>
                    <a:pt x="465731" y="1318390"/>
                  </a:lnTo>
                  <a:lnTo>
                    <a:pt x="469424" y="1351766"/>
                  </a:lnTo>
                  <a:lnTo>
                    <a:pt x="462111" y="1390605"/>
                  </a:lnTo>
                  <a:lnTo>
                    <a:pt x="445676" y="1437361"/>
                  </a:lnTo>
                  <a:lnTo>
                    <a:pt x="422757" y="1461616"/>
                  </a:lnTo>
                  <a:lnTo>
                    <a:pt x="393505" y="1488928"/>
                  </a:lnTo>
                  <a:lnTo>
                    <a:pt x="356941" y="1516841"/>
                  </a:lnTo>
                  <a:lnTo>
                    <a:pt x="317661" y="1544755"/>
                  </a:lnTo>
                  <a:lnTo>
                    <a:pt x="273784" y="1569661"/>
                  </a:lnTo>
                  <a:lnTo>
                    <a:pt x="229002" y="1591511"/>
                  </a:lnTo>
                  <a:lnTo>
                    <a:pt x="183314" y="1607247"/>
                  </a:lnTo>
                  <a:lnTo>
                    <a:pt x="141246" y="1615766"/>
                  </a:lnTo>
                  <a:lnTo>
                    <a:pt x="145769" y="1630349"/>
                  </a:lnTo>
                  <a:lnTo>
                    <a:pt x="161375" y="1656408"/>
                  </a:lnTo>
                  <a:lnTo>
                    <a:pt x="182409" y="1689784"/>
                  </a:lnTo>
                  <a:lnTo>
                    <a:pt x="207966" y="1726818"/>
                  </a:lnTo>
                  <a:lnTo>
                    <a:pt x="233600" y="1763251"/>
                  </a:lnTo>
                  <a:lnTo>
                    <a:pt x="257349" y="1796627"/>
                  </a:lnTo>
                  <a:lnTo>
                    <a:pt x="275592" y="1822737"/>
                  </a:lnTo>
                  <a:lnTo>
                    <a:pt x="286600" y="1837871"/>
                  </a:lnTo>
                  <a:lnTo>
                    <a:pt x="299417" y="1865183"/>
                  </a:lnTo>
                  <a:lnTo>
                    <a:pt x="312157" y="1893748"/>
                  </a:lnTo>
                  <a:lnTo>
                    <a:pt x="323165" y="1922263"/>
                  </a:lnTo>
                  <a:lnTo>
                    <a:pt x="335001" y="1951379"/>
                  </a:lnTo>
                  <a:lnTo>
                    <a:pt x="345105" y="1980495"/>
                  </a:lnTo>
                  <a:lnTo>
                    <a:pt x="353321" y="2009661"/>
                  </a:lnTo>
                  <a:lnTo>
                    <a:pt x="359730" y="2039379"/>
                  </a:lnTo>
                  <a:lnTo>
                    <a:pt x="365234" y="2070349"/>
                  </a:lnTo>
                  <a:lnTo>
                    <a:pt x="367948" y="2070349"/>
                  </a:lnTo>
                  <a:lnTo>
                    <a:pt x="370662" y="2071552"/>
                  </a:lnTo>
                  <a:lnTo>
                    <a:pt x="357920" y="2075210"/>
                  </a:lnTo>
                  <a:lnTo>
                    <a:pt x="344198" y="2080673"/>
                  </a:lnTo>
                  <a:lnTo>
                    <a:pt x="329573" y="2087338"/>
                  </a:lnTo>
                  <a:lnTo>
                    <a:pt x="315851" y="2095206"/>
                  </a:lnTo>
                  <a:lnTo>
                    <a:pt x="301226" y="2103124"/>
                  </a:lnTo>
                  <a:lnTo>
                    <a:pt x="287505" y="2110992"/>
                  </a:lnTo>
                  <a:lnTo>
                    <a:pt x="273784" y="2118258"/>
                  </a:lnTo>
                  <a:lnTo>
                    <a:pt x="262852" y="2124974"/>
                  </a:lnTo>
                  <a:lnTo>
                    <a:pt x="264661" y="2136500"/>
                  </a:lnTo>
                  <a:lnTo>
                    <a:pt x="271070" y="2149229"/>
                  </a:lnTo>
                  <a:lnTo>
                    <a:pt x="277478" y="2161978"/>
                  </a:lnTo>
                  <a:lnTo>
                    <a:pt x="284791" y="2175333"/>
                  </a:lnTo>
                  <a:lnTo>
                    <a:pt x="288410" y="2187470"/>
                  </a:lnTo>
                  <a:lnTo>
                    <a:pt x="288410" y="2199608"/>
                  </a:lnTo>
                  <a:lnTo>
                    <a:pt x="281097" y="2210533"/>
                  </a:lnTo>
                  <a:lnTo>
                    <a:pt x="266471" y="2221453"/>
                  </a:lnTo>
                  <a:lnTo>
                    <a:pt x="247246" y="2222671"/>
                  </a:lnTo>
                  <a:lnTo>
                    <a:pt x="229002" y="2223884"/>
                  </a:lnTo>
                  <a:lnTo>
                    <a:pt x="210682" y="2225096"/>
                  </a:lnTo>
                  <a:lnTo>
                    <a:pt x="193341" y="2226309"/>
                  </a:lnTo>
                  <a:lnTo>
                    <a:pt x="175020" y="2226915"/>
                  </a:lnTo>
                  <a:lnTo>
                    <a:pt x="158586" y="2228133"/>
                  </a:lnTo>
                  <a:lnTo>
                    <a:pt x="140340" y="2229952"/>
                  </a:lnTo>
                  <a:lnTo>
                    <a:pt x="123830" y="2231771"/>
                  </a:lnTo>
                  <a:lnTo>
                    <a:pt x="126620" y="2233595"/>
                  </a:lnTo>
                  <a:lnTo>
                    <a:pt x="134838" y="2235415"/>
                  </a:lnTo>
                  <a:lnTo>
                    <a:pt x="139436" y="2236627"/>
                  </a:lnTo>
                  <a:lnTo>
                    <a:pt x="144864" y="2238447"/>
                  </a:lnTo>
                  <a:lnTo>
                    <a:pt x="151273" y="2240271"/>
                  </a:lnTo>
                  <a:lnTo>
                    <a:pt x="157681" y="2242696"/>
                  </a:lnTo>
                  <a:lnTo>
                    <a:pt x="178715" y="2260902"/>
                  </a:lnTo>
                  <a:lnTo>
                    <a:pt x="190627" y="2281539"/>
                  </a:lnTo>
                  <a:lnTo>
                    <a:pt x="193341" y="2302778"/>
                  </a:lnTo>
                  <a:lnTo>
                    <a:pt x="188741" y="2324627"/>
                  </a:lnTo>
                  <a:lnTo>
                    <a:pt x="177811" y="2345871"/>
                  </a:lnTo>
                  <a:lnTo>
                    <a:pt x="161375" y="2366508"/>
                  </a:lnTo>
                  <a:lnTo>
                    <a:pt x="141246" y="2385320"/>
                  </a:lnTo>
                  <a:lnTo>
                    <a:pt x="118401" y="2402920"/>
                  </a:lnTo>
                  <a:lnTo>
                    <a:pt x="118401" y="2406558"/>
                  </a:lnTo>
                  <a:lnTo>
                    <a:pt x="118401" y="2410202"/>
                  </a:lnTo>
                  <a:lnTo>
                    <a:pt x="139436" y="2420520"/>
                  </a:lnTo>
                  <a:lnTo>
                    <a:pt x="160394" y="2433871"/>
                  </a:lnTo>
                  <a:lnTo>
                    <a:pt x="177811" y="2449045"/>
                  </a:lnTo>
                  <a:lnTo>
                    <a:pt x="194246" y="2466039"/>
                  </a:lnTo>
                  <a:lnTo>
                    <a:pt x="207062" y="2483639"/>
                  </a:lnTo>
                  <a:lnTo>
                    <a:pt x="217090" y="2502451"/>
                  </a:lnTo>
                  <a:lnTo>
                    <a:pt x="224403" y="2521871"/>
                  </a:lnTo>
                  <a:lnTo>
                    <a:pt x="229002" y="2541901"/>
                  </a:lnTo>
                  <a:lnTo>
                    <a:pt x="210682" y="2577101"/>
                  </a:lnTo>
                  <a:lnTo>
                    <a:pt x="186932" y="2605626"/>
                  </a:lnTo>
                  <a:lnTo>
                    <a:pt x="157681" y="2626866"/>
                  </a:lnTo>
                  <a:lnTo>
                    <a:pt x="123830" y="2642645"/>
                  </a:lnTo>
                  <a:lnTo>
                    <a:pt x="82741" y="2652356"/>
                  </a:lnTo>
                  <a:lnTo>
                    <a:pt x="37055" y="2659032"/>
                  </a:lnTo>
                  <a:lnTo>
                    <a:pt x="0" y="2661187"/>
                  </a:lnTo>
                  <a:lnTo>
                    <a:pt x="0" y="2280084"/>
                  </a:lnTo>
                  <a:lnTo>
                    <a:pt x="17830" y="2268796"/>
                  </a:lnTo>
                  <a:lnTo>
                    <a:pt x="38864" y="2256658"/>
                  </a:lnTo>
                  <a:lnTo>
                    <a:pt x="61708" y="2246946"/>
                  </a:lnTo>
                  <a:lnTo>
                    <a:pt x="86361" y="2239058"/>
                  </a:lnTo>
                  <a:lnTo>
                    <a:pt x="114708" y="2235415"/>
                  </a:lnTo>
                  <a:lnTo>
                    <a:pt x="117497" y="2233595"/>
                  </a:lnTo>
                  <a:lnTo>
                    <a:pt x="120211" y="2231771"/>
                  </a:lnTo>
                  <a:lnTo>
                    <a:pt x="93674" y="2230559"/>
                  </a:lnTo>
                  <a:lnTo>
                    <a:pt x="64422" y="2231165"/>
                  </a:lnTo>
                  <a:lnTo>
                    <a:pt x="33361" y="2232378"/>
                  </a:lnTo>
                  <a:lnTo>
                    <a:pt x="2298" y="2235415"/>
                  </a:lnTo>
                  <a:lnTo>
                    <a:pt x="0" y="2235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" name="Shape 405"/>
            <p:cNvSpPr/>
            <p:nvPr/>
          </p:nvSpPr>
          <p:spPr>
            <a:xfrm>
              <a:off x="1630804" y="2626038"/>
              <a:ext cx="707548" cy="398737"/>
            </a:xfrm>
            <a:custGeom>
              <a:avLst/>
              <a:gdLst/>
              <a:ahLst/>
              <a:cxnLst/>
              <a:rect l="0" t="0" r="0" b="0"/>
              <a:pathLst>
                <a:path w="707548" h="398737">
                  <a:moveTo>
                    <a:pt x="624391" y="0"/>
                  </a:moveTo>
                  <a:lnTo>
                    <a:pt x="661861" y="6680"/>
                  </a:lnTo>
                  <a:lnTo>
                    <a:pt x="681010" y="24886"/>
                  </a:lnTo>
                  <a:lnTo>
                    <a:pt x="682896" y="49768"/>
                  </a:lnTo>
                  <a:lnTo>
                    <a:pt x="674678" y="78899"/>
                  </a:lnTo>
                  <a:lnTo>
                    <a:pt x="655453" y="106818"/>
                  </a:lnTo>
                  <a:lnTo>
                    <a:pt x="632609" y="129880"/>
                  </a:lnTo>
                  <a:lnTo>
                    <a:pt x="606072" y="143837"/>
                  </a:lnTo>
                  <a:lnTo>
                    <a:pt x="583228" y="145656"/>
                  </a:lnTo>
                  <a:lnTo>
                    <a:pt x="583228" y="143231"/>
                  </a:lnTo>
                  <a:lnTo>
                    <a:pt x="583228" y="141412"/>
                  </a:lnTo>
                  <a:lnTo>
                    <a:pt x="587827" y="138981"/>
                  </a:lnTo>
                  <a:lnTo>
                    <a:pt x="592351" y="136555"/>
                  </a:lnTo>
                  <a:lnTo>
                    <a:pt x="595140" y="133519"/>
                  </a:lnTo>
                  <a:lnTo>
                    <a:pt x="597853" y="130486"/>
                  </a:lnTo>
                  <a:lnTo>
                    <a:pt x="592351" y="124418"/>
                  </a:lnTo>
                  <a:lnTo>
                    <a:pt x="591445" y="120774"/>
                  </a:lnTo>
                  <a:lnTo>
                    <a:pt x="591445" y="117136"/>
                  </a:lnTo>
                  <a:lnTo>
                    <a:pt x="592351" y="114099"/>
                  </a:lnTo>
                  <a:lnTo>
                    <a:pt x="585942" y="114099"/>
                  </a:lnTo>
                  <a:lnTo>
                    <a:pt x="580514" y="114099"/>
                  </a:lnTo>
                  <a:lnTo>
                    <a:pt x="574106" y="114099"/>
                  </a:lnTo>
                  <a:lnTo>
                    <a:pt x="568602" y="114099"/>
                  </a:lnTo>
                  <a:lnTo>
                    <a:pt x="565888" y="111068"/>
                  </a:lnTo>
                  <a:lnTo>
                    <a:pt x="566793" y="108031"/>
                  </a:lnTo>
                  <a:lnTo>
                    <a:pt x="567698" y="105605"/>
                  </a:lnTo>
                  <a:lnTo>
                    <a:pt x="568602" y="104387"/>
                  </a:lnTo>
                  <a:lnTo>
                    <a:pt x="562194" y="103175"/>
                  </a:lnTo>
                  <a:lnTo>
                    <a:pt x="556690" y="103175"/>
                  </a:lnTo>
                  <a:lnTo>
                    <a:pt x="556690" y="89824"/>
                  </a:lnTo>
                  <a:lnTo>
                    <a:pt x="560385" y="79506"/>
                  </a:lnTo>
                  <a:lnTo>
                    <a:pt x="565888" y="71012"/>
                  </a:lnTo>
                  <a:lnTo>
                    <a:pt x="575011" y="64943"/>
                  </a:lnTo>
                  <a:lnTo>
                    <a:pt x="585038" y="59480"/>
                  </a:lnTo>
                  <a:lnTo>
                    <a:pt x="597853" y="55837"/>
                  </a:lnTo>
                  <a:lnTo>
                    <a:pt x="613385" y="52800"/>
                  </a:lnTo>
                  <a:lnTo>
                    <a:pt x="631704" y="50981"/>
                  </a:lnTo>
                  <a:lnTo>
                    <a:pt x="609765" y="49768"/>
                  </a:lnTo>
                  <a:lnTo>
                    <a:pt x="593255" y="51587"/>
                  </a:lnTo>
                  <a:lnTo>
                    <a:pt x="578628" y="56443"/>
                  </a:lnTo>
                  <a:lnTo>
                    <a:pt x="568602" y="63725"/>
                  </a:lnTo>
                  <a:lnTo>
                    <a:pt x="560385" y="72224"/>
                  </a:lnTo>
                  <a:lnTo>
                    <a:pt x="554881" y="82543"/>
                  </a:lnTo>
                  <a:lnTo>
                    <a:pt x="550358" y="94680"/>
                  </a:lnTo>
                  <a:lnTo>
                    <a:pt x="549377" y="108031"/>
                  </a:lnTo>
                  <a:lnTo>
                    <a:pt x="552167" y="108637"/>
                  </a:lnTo>
                  <a:lnTo>
                    <a:pt x="556690" y="109243"/>
                  </a:lnTo>
                  <a:lnTo>
                    <a:pt x="556690" y="112887"/>
                  </a:lnTo>
                  <a:lnTo>
                    <a:pt x="558575" y="115918"/>
                  </a:lnTo>
                  <a:lnTo>
                    <a:pt x="560385" y="117743"/>
                  </a:lnTo>
                  <a:lnTo>
                    <a:pt x="564003" y="118955"/>
                  </a:lnTo>
                  <a:lnTo>
                    <a:pt x="566793" y="118955"/>
                  </a:lnTo>
                  <a:lnTo>
                    <a:pt x="572296" y="119562"/>
                  </a:lnTo>
                  <a:lnTo>
                    <a:pt x="578628" y="118955"/>
                  </a:lnTo>
                  <a:lnTo>
                    <a:pt x="586922" y="118349"/>
                  </a:lnTo>
                  <a:lnTo>
                    <a:pt x="582323" y="124418"/>
                  </a:lnTo>
                  <a:lnTo>
                    <a:pt x="578628" y="130486"/>
                  </a:lnTo>
                  <a:lnTo>
                    <a:pt x="574106" y="135949"/>
                  </a:lnTo>
                  <a:lnTo>
                    <a:pt x="570411" y="142624"/>
                  </a:lnTo>
                  <a:lnTo>
                    <a:pt x="561289" y="141412"/>
                  </a:lnTo>
                  <a:lnTo>
                    <a:pt x="554881" y="140805"/>
                  </a:lnTo>
                  <a:lnTo>
                    <a:pt x="549377" y="140199"/>
                  </a:lnTo>
                  <a:lnTo>
                    <a:pt x="545759" y="140199"/>
                  </a:lnTo>
                  <a:lnTo>
                    <a:pt x="540255" y="139587"/>
                  </a:lnTo>
                  <a:lnTo>
                    <a:pt x="535731" y="139587"/>
                  </a:lnTo>
                  <a:lnTo>
                    <a:pt x="529324" y="138981"/>
                  </a:lnTo>
                  <a:lnTo>
                    <a:pt x="522915" y="138981"/>
                  </a:lnTo>
                  <a:lnTo>
                    <a:pt x="522915" y="140199"/>
                  </a:lnTo>
                  <a:lnTo>
                    <a:pt x="522915" y="141412"/>
                  </a:lnTo>
                  <a:lnTo>
                    <a:pt x="527438" y="144443"/>
                  </a:lnTo>
                  <a:lnTo>
                    <a:pt x="534751" y="147480"/>
                  </a:lnTo>
                  <a:lnTo>
                    <a:pt x="543044" y="150512"/>
                  </a:lnTo>
                  <a:lnTo>
                    <a:pt x="553072" y="154155"/>
                  </a:lnTo>
                  <a:lnTo>
                    <a:pt x="563098" y="156581"/>
                  </a:lnTo>
                  <a:lnTo>
                    <a:pt x="575011" y="159012"/>
                  </a:lnTo>
                  <a:lnTo>
                    <a:pt x="585942" y="161437"/>
                  </a:lnTo>
                  <a:lnTo>
                    <a:pt x="597853" y="163867"/>
                  </a:lnTo>
                  <a:lnTo>
                    <a:pt x="638114" y="183286"/>
                  </a:lnTo>
                  <a:lnTo>
                    <a:pt x="670079" y="207562"/>
                  </a:lnTo>
                  <a:lnTo>
                    <a:pt x="692922" y="234267"/>
                  </a:lnTo>
                  <a:lnTo>
                    <a:pt x="706644" y="264005"/>
                  </a:lnTo>
                  <a:lnTo>
                    <a:pt x="707548" y="293136"/>
                  </a:lnTo>
                  <a:lnTo>
                    <a:pt x="697522" y="322874"/>
                  </a:lnTo>
                  <a:lnTo>
                    <a:pt x="672792" y="350186"/>
                  </a:lnTo>
                  <a:lnTo>
                    <a:pt x="635323" y="375067"/>
                  </a:lnTo>
                  <a:lnTo>
                    <a:pt x="612479" y="381137"/>
                  </a:lnTo>
                  <a:lnTo>
                    <a:pt x="590541" y="386599"/>
                  </a:lnTo>
                  <a:lnTo>
                    <a:pt x="568602" y="390240"/>
                  </a:lnTo>
                  <a:lnTo>
                    <a:pt x="547568" y="393881"/>
                  </a:lnTo>
                  <a:lnTo>
                    <a:pt x="525629" y="395096"/>
                  </a:lnTo>
                  <a:lnTo>
                    <a:pt x="503689" y="396916"/>
                  </a:lnTo>
                  <a:lnTo>
                    <a:pt x="481750" y="397523"/>
                  </a:lnTo>
                  <a:lnTo>
                    <a:pt x="459811" y="398737"/>
                  </a:lnTo>
                  <a:lnTo>
                    <a:pt x="424152" y="395096"/>
                  </a:lnTo>
                  <a:lnTo>
                    <a:pt x="387588" y="391454"/>
                  </a:lnTo>
                  <a:lnTo>
                    <a:pt x="350117" y="385992"/>
                  </a:lnTo>
                  <a:lnTo>
                    <a:pt x="315362" y="379922"/>
                  </a:lnTo>
                  <a:lnTo>
                    <a:pt x="280682" y="370819"/>
                  </a:lnTo>
                  <a:lnTo>
                    <a:pt x="249545" y="359893"/>
                  </a:lnTo>
                  <a:lnTo>
                    <a:pt x="222179" y="346543"/>
                  </a:lnTo>
                  <a:lnTo>
                    <a:pt x="200240" y="330155"/>
                  </a:lnTo>
                  <a:lnTo>
                    <a:pt x="189233" y="324693"/>
                  </a:lnTo>
                  <a:lnTo>
                    <a:pt x="179205" y="319231"/>
                  </a:lnTo>
                  <a:lnTo>
                    <a:pt x="168198" y="312555"/>
                  </a:lnTo>
                  <a:lnTo>
                    <a:pt x="159076" y="306487"/>
                  </a:lnTo>
                  <a:lnTo>
                    <a:pt x="149953" y="299205"/>
                  </a:lnTo>
                  <a:lnTo>
                    <a:pt x="142640" y="292530"/>
                  </a:lnTo>
                  <a:lnTo>
                    <a:pt x="136232" y="285854"/>
                  </a:lnTo>
                  <a:lnTo>
                    <a:pt x="132538" y="280392"/>
                  </a:lnTo>
                  <a:lnTo>
                    <a:pt x="124320" y="277356"/>
                  </a:lnTo>
                  <a:lnTo>
                    <a:pt x="117007" y="275536"/>
                  </a:lnTo>
                  <a:lnTo>
                    <a:pt x="109694" y="272499"/>
                  </a:lnTo>
                  <a:lnTo>
                    <a:pt x="104191" y="270680"/>
                  </a:lnTo>
                  <a:lnTo>
                    <a:pt x="97858" y="268255"/>
                  </a:lnTo>
                  <a:lnTo>
                    <a:pt x="92355" y="265824"/>
                  </a:lnTo>
                  <a:lnTo>
                    <a:pt x="85947" y="264005"/>
                  </a:lnTo>
                  <a:lnTo>
                    <a:pt x="80442" y="262186"/>
                  </a:lnTo>
                  <a:lnTo>
                    <a:pt x="49381" y="247618"/>
                  </a:lnTo>
                  <a:lnTo>
                    <a:pt x="26537" y="234874"/>
                  </a:lnTo>
                  <a:lnTo>
                    <a:pt x="11007" y="222130"/>
                  </a:lnTo>
                  <a:lnTo>
                    <a:pt x="2790" y="209381"/>
                  </a:lnTo>
                  <a:lnTo>
                    <a:pt x="0" y="194818"/>
                  </a:lnTo>
                  <a:lnTo>
                    <a:pt x="2790" y="179037"/>
                  </a:lnTo>
                  <a:lnTo>
                    <a:pt x="10102" y="160830"/>
                  </a:lnTo>
                  <a:lnTo>
                    <a:pt x="23748" y="140199"/>
                  </a:lnTo>
                  <a:lnTo>
                    <a:pt x="26537" y="140199"/>
                  </a:lnTo>
                  <a:lnTo>
                    <a:pt x="30157" y="140199"/>
                  </a:lnTo>
                  <a:lnTo>
                    <a:pt x="33850" y="148693"/>
                  </a:lnTo>
                  <a:lnTo>
                    <a:pt x="35660" y="159012"/>
                  </a:lnTo>
                  <a:lnTo>
                    <a:pt x="34754" y="169936"/>
                  </a:lnTo>
                  <a:lnTo>
                    <a:pt x="34754" y="181467"/>
                  </a:lnTo>
                  <a:lnTo>
                    <a:pt x="34754" y="191781"/>
                  </a:lnTo>
                  <a:lnTo>
                    <a:pt x="37470" y="200280"/>
                  </a:lnTo>
                  <a:lnTo>
                    <a:pt x="42973" y="206349"/>
                  </a:lnTo>
                  <a:lnTo>
                    <a:pt x="53980" y="209992"/>
                  </a:lnTo>
                  <a:lnTo>
                    <a:pt x="53001" y="204530"/>
                  </a:lnTo>
                  <a:lnTo>
                    <a:pt x="52095" y="199068"/>
                  </a:lnTo>
                  <a:lnTo>
                    <a:pt x="51190" y="194211"/>
                  </a:lnTo>
                  <a:lnTo>
                    <a:pt x="51190" y="189961"/>
                  </a:lnTo>
                  <a:lnTo>
                    <a:pt x="51190" y="184499"/>
                  </a:lnTo>
                  <a:lnTo>
                    <a:pt x="52095" y="180250"/>
                  </a:lnTo>
                  <a:lnTo>
                    <a:pt x="53980" y="174792"/>
                  </a:lnTo>
                  <a:lnTo>
                    <a:pt x="57599" y="170543"/>
                  </a:lnTo>
                  <a:lnTo>
                    <a:pt x="60313" y="170543"/>
                  </a:lnTo>
                  <a:lnTo>
                    <a:pt x="63102" y="170543"/>
                  </a:lnTo>
                  <a:lnTo>
                    <a:pt x="75919" y="177218"/>
                  </a:lnTo>
                  <a:lnTo>
                    <a:pt x="95069" y="186324"/>
                  </a:lnTo>
                  <a:lnTo>
                    <a:pt x="116103" y="194211"/>
                  </a:lnTo>
                  <a:lnTo>
                    <a:pt x="140831" y="202706"/>
                  </a:lnTo>
                  <a:lnTo>
                    <a:pt x="164579" y="209381"/>
                  </a:lnTo>
                  <a:lnTo>
                    <a:pt x="189233" y="214237"/>
                  </a:lnTo>
                  <a:lnTo>
                    <a:pt x="210267" y="216061"/>
                  </a:lnTo>
                  <a:lnTo>
                    <a:pt x="229491" y="214843"/>
                  </a:lnTo>
                  <a:lnTo>
                    <a:pt x="230396" y="213024"/>
                  </a:lnTo>
                  <a:lnTo>
                    <a:pt x="231301" y="211205"/>
                  </a:lnTo>
                  <a:lnTo>
                    <a:pt x="218484" y="203924"/>
                  </a:lnTo>
                  <a:lnTo>
                    <a:pt x="202049" y="198461"/>
                  </a:lnTo>
                  <a:lnTo>
                    <a:pt x="181015" y="193605"/>
                  </a:lnTo>
                  <a:lnTo>
                    <a:pt x="159076" y="189356"/>
                  </a:lnTo>
                  <a:lnTo>
                    <a:pt x="137137" y="183893"/>
                  </a:lnTo>
                  <a:lnTo>
                    <a:pt x="117007" y="178430"/>
                  </a:lnTo>
                  <a:lnTo>
                    <a:pt x="101477" y="171755"/>
                  </a:lnTo>
                  <a:lnTo>
                    <a:pt x="91450" y="163867"/>
                  </a:lnTo>
                  <a:lnTo>
                    <a:pt x="69511" y="149299"/>
                  </a:lnTo>
                  <a:lnTo>
                    <a:pt x="55789" y="135343"/>
                  </a:lnTo>
                  <a:lnTo>
                    <a:pt x="46667" y="120774"/>
                  </a:lnTo>
                  <a:lnTo>
                    <a:pt x="44783" y="106211"/>
                  </a:lnTo>
                  <a:lnTo>
                    <a:pt x="46667" y="91037"/>
                  </a:lnTo>
                  <a:lnTo>
                    <a:pt x="53980" y="75862"/>
                  </a:lnTo>
                  <a:lnTo>
                    <a:pt x="64912" y="61299"/>
                  </a:lnTo>
                  <a:lnTo>
                    <a:pt x="80442" y="47343"/>
                  </a:lnTo>
                  <a:lnTo>
                    <a:pt x="112484" y="38843"/>
                  </a:lnTo>
                  <a:lnTo>
                    <a:pt x="141736" y="40056"/>
                  </a:lnTo>
                  <a:lnTo>
                    <a:pt x="166389" y="47343"/>
                  </a:lnTo>
                  <a:lnTo>
                    <a:pt x="189233" y="60693"/>
                  </a:lnTo>
                  <a:lnTo>
                    <a:pt x="207552" y="77080"/>
                  </a:lnTo>
                  <a:lnTo>
                    <a:pt x="224892" y="95893"/>
                  </a:lnTo>
                  <a:lnTo>
                    <a:pt x="238614" y="115918"/>
                  </a:lnTo>
                  <a:lnTo>
                    <a:pt x="252335" y="135343"/>
                  </a:lnTo>
                  <a:lnTo>
                    <a:pt x="262362" y="135949"/>
                  </a:lnTo>
                  <a:lnTo>
                    <a:pt x="279778" y="135343"/>
                  </a:lnTo>
                  <a:lnTo>
                    <a:pt x="299832" y="132306"/>
                  </a:lnTo>
                  <a:lnTo>
                    <a:pt x="323655" y="128667"/>
                  </a:lnTo>
                  <a:lnTo>
                    <a:pt x="346499" y="123811"/>
                  </a:lnTo>
                  <a:lnTo>
                    <a:pt x="369343" y="120168"/>
                  </a:lnTo>
                  <a:lnTo>
                    <a:pt x="388492" y="116530"/>
                  </a:lnTo>
                  <a:lnTo>
                    <a:pt x="404098" y="115312"/>
                  </a:lnTo>
                  <a:lnTo>
                    <a:pt x="411411" y="115312"/>
                  </a:lnTo>
                  <a:lnTo>
                    <a:pt x="419628" y="115312"/>
                  </a:lnTo>
                  <a:lnTo>
                    <a:pt x="427847" y="115918"/>
                  </a:lnTo>
                  <a:lnTo>
                    <a:pt x="436969" y="116530"/>
                  </a:lnTo>
                  <a:lnTo>
                    <a:pt x="445186" y="116530"/>
                  </a:lnTo>
                  <a:lnTo>
                    <a:pt x="454308" y="117136"/>
                  </a:lnTo>
                  <a:lnTo>
                    <a:pt x="462602" y="117743"/>
                  </a:lnTo>
                  <a:lnTo>
                    <a:pt x="472629" y="118349"/>
                  </a:lnTo>
                  <a:lnTo>
                    <a:pt x="478133" y="112887"/>
                  </a:lnTo>
                  <a:lnTo>
                    <a:pt x="481750" y="109243"/>
                  </a:lnTo>
                  <a:lnTo>
                    <a:pt x="481750" y="106818"/>
                  </a:lnTo>
                  <a:lnTo>
                    <a:pt x="481750" y="104994"/>
                  </a:lnTo>
                  <a:lnTo>
                    <a:pt x="481750" y="102568"/>
                  </a:lnTo>
                  <a:lnTo>
                    <a:pt x="481750" y="99536"/>
                  </a:lnTo>
                  <a:lnTo>
                    <a:pt x="489063" y="81936"/>
                  </a:lnTo>
                  <a:lnTo>
                    <a:pt x="500976" y="66155"/>
                  </a:lnTo>
                  <a:lnTo>
                    <a:pt x="515601" y="50981"/>
                  </a:lnTo>
                  <a:lnTo>
                    <a:pt x="533847" y="37631"/>
                  </a:lnTo>
                  <a:lnTo>
                    <a:pt x="553072" y="25493"/>
                  </a:lnTo>
                  <a:lnTo>
                    <a:pt x="575011" y="15175"/>
                  </a:lnTo>
                  <a:lnTo>
                    <a:pt x="598758" y="6069"/>
                  </a:lnTo>
                  <a:lnTo>
                    <a:pt x="62439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" name="Shape 406"/>
            <p:cNvSpPr/>
            <p:nvPr/>
          </p:nvSpPr>
          <p:spPr>
            <a:xfrm>
              <a:off x="713063" y="2611475"/>
              <a:ext cx="815359" cy="279174"/>
            </a:xfrm>
            <a:custGeom>
              <a:avLst/>
              <a:gdLst/>
              <a:ahLst/>
              <a:cxnLst/>
              <a:rect l="0" t="0" r="0" b="0"/>
              <a:pathLst>
                <a:path w="815359" h="279174">
                  <a:moveTo>
                    <a:pt x="374772" y="0"/>
                  </a:moveTo>
                  <a:lnTo>
                    <a:pt x="407643" y="0"/>
                  </a:lnTo>
                  <a:lnTo>
                    <a:pt x="435990" y="10925"/>
                  </a:lnTo>
                  <a:lnTo>
                    <a:pt x="456119" y="37019"/>
                  </a:lnTo>
                  <a:lnTo>
                    <a:pt x="456119" y="55226"/>
                  </a:lnTo>
                  <a:lnTo>
                    <a:pt x="451521" y="74043"/>
                  </a:lnTo>
                  <a:lnTo>
                    <a:pt x="440589" y="92250"/>
                  </a:lnTo>
                  <a:lnTo>
                    <a:pt x="425057" y="109850"/>
                  </a:lnTo>
                  <a:lnTo>
                    <a:pt x="404928" y="123806"/>
                  </a:lnTo>
                  <a:lnTo>
                    <a:pt x="382084" y="135944"/>
                  </a:lnTo>
                  <a:lnTo>
                    <a:pt x="356452" y="143230"/>
                  </a:lnTo>
                  <a:lnTo>
                    <a:pt x="329084" y="146262"/>
                  </a:lnTo>
                  <a:lnTo>
                    <a:pt x="320792" y="143230"/>
                  </a:lnTo>
                  <a:lnTo>
                    <a:pt x="315363" y="142012"/>
                  </a:lnTo>
                  <a:lnTo>
                    <a:pt x="311669" y="140800"/>
                  </a:lnTo>
                  <a:lnTo>
                    <a:pt x="308050" y="141406"/>
                  </a:lnTo>
                  <a:lnTo>
                    <a:pt x="308050" y="142619"/>
                  </a:lnTo>
                  <a:lnTo>
                    <a:pt x="308050" y="145049"/>
                  </a:lnTo>
                  <a:lnTo>
                    <a:pt x="332703" y="154762"/>
                  </a:lnTo>
                  <a:lnTo>
                    <a:pt x="357356" y="157187"/>
                  </a:lnTo>
                  <a:lnTo>
                    <a:pt x="381179" y="152331"/>
                  </a:lnTo>
                  <a:lnTo>
                    <a:pt x="404023" y="142619"/>
                  </a:lnTo>
                  <a:lnTo>
                    <a:pt x="425057" y="129269"/>
                  </a:lnTo>
                  <a:lnTo>
                    <a:pt x="444208" y="114706"/>
                  </a:lnTo>
                  <a:lnTo>
                    <a:pt x="461623" y="99531"/>
                  </a:lnTo>
                  <a:lnTo>
                    <a:pt x="478058" y="86787"/>
                  </a:lnTo>
                  <a:lnTo>
                    <a:pt x="479868" y="79506"/>
                  </a:lnTo>
                  <a:lnTo>
                    <a:pt x="481676" y="74043"/>
                  </a:lnTo>
                  <a:lnTo>
                    <a:pt x="482657" y="68581"/>
                  </a:lnTo>
                  <a:lnTo>
                    <a:pt x="484466" y="64938"/>
                  </a:lnTo>
                  <a:lnTo>
                    <a:pt x="485371" y="61294"/>
                  </a:lnTo>
                  <a:lnTo>
                    <a:pt x="486276" y="58869"/>
                  </a:lnTo>
                  <a:lnTo>
                    <a:pt x="487180" y="56443"/>
                  </a:lnTo>
                  <a:lnTo>
                    <a:pt x="488086" y="55837"/>
                  </a:lnTo>
                  <a:lnTo>
                    <a:pt x="497282" y="55837"/>
                  </a:lnTo>
                  <a:lnTo>
                    <a:pt x="506406" y="56443"/>
                  </a:lnTo>
                  <a:lnTo>
                    <a:pt x="515527" y="56443"/>
                  </a:lnTo>
                  <a:lnTo>
                    <a:pt x="524650" y="57656"/>
                  </a:lnTo>
                  <a:lnTo>
                    <a:pt x="533848" y="58869"/>
                  </a:lnTo>
                  <a:lnTo>
                    <a:pt x="543875" y="60688"/>
                  </a:lnTo>
                  <a:lnTo>
                    <a:pt x="552997" y="63119"/>
                  </a:lnTo>
                  <a:lnTo>
                    <a:pt x="564004" y="66757"/>
                  </a:lnTo>
                  <a:lnTo>
                    <a:pt x="565814" y="69794"/>
                  </a:lnTo>
                  <a:lnTo>
                    <a:pt x="567624" y="72825"/>
                  </a:lnTo>
                  <a:lnTo>
                    <a:pt x="579534" y="73437"/>
                  </a:lnTo>
                  <a:lnTo>
                    <a:pt x="589562" y="74650"/>
                  </a:lnTo>
                  <a:lnTo>
                    <a:pt x="596875" y="74650"/>
                  </a:lnTo>
                  <a:lnTo>
                    <a:pt x="603283" y="76469"/>
                  </a:lnTo>
                  <a:lnTo>
                    <a:pt x="606978" y="78288"/>
                  </a:lnTo>
                  <a:lnTo>
                    <a:pt x="610596" y="82537"/>
                  </a:lnTo>
                  <a:lnTo>
                    <a:pt x="612405" y="89213"/>
                  </a:lnTo>
                  <a:lnTo>
                    <a:pt x="615194" y="100137"/>
                  </a:lnTo>
                  <a:lnTo>
                    <a:pt x="621603" y="100137"/>
                  </a:lnTo>
                  <a:lnTo>
                    <a:pt x="629821" y="100137"/>
                  </a:lnTo>
                  <a:lnTo>
                    <a:pt x="645352" y="111063"/>
                  </a:lnTo>
                  <a:lnTo>
                    <a:pt x="663596" y="117131"/>
                  </a:lnTo>
                  <a:lnTo>
                    <a:pt x="681917" y="117131"/>
                  </a:lnTo>
                  <a:lnTo>
                    <a:pt x="702046" y="113488"/>
                  </a:lnTo>
                  <a:lnTo>
                    <a:pt x="719386" y="106206"/>
                  </a:lnTo>
                  <a:lnTo>
                    <a:pt x="736726" y="96500"/>
                  </a:lnTo>
                  <a:lnTo>
                    <a:pt x="752332" y="85575"/>
                  </a:lnTo>
                  <a:lnTo>
                    <a:pt x="765978" y="74650"/>
                  </a:lnTo>
                  <a:lnTo>
                    <a:pt x="781583" y="75256"/>
                  </a:lnTo>
                  <a:lnTo>
                    <a:pt x="795229" y="78288"/>
                  </a:lnTo>
                  <a:lnTo>
                    <a:pt x="804428" y="83144"/>
                  </a:lnTo>
                  <a:lnTo>
                    <a:pt x="810836" y="89819"/>
                  </a:lnTo>
                  <a:lnTo>
                    <a:pt x="813550" y="97106"/>
                  </a:lnTo>
                  <a:lnTo>
                    <a:pt x="815359" y="106813"/>
                  </a:lnTo>
                  <a:lnTo>
                    <a:pt x="814454" y="117131"/>
                  </a:lnTo>
                  <a:lnTo>
                    <a:pt x="814454" y="128662"/>
                  </a:lnTo>
                  <a:lnTo>
                    <a:pt x="814454" y="162043"/>
                  </a:lnTo>
                  <a:lnTo>
                    <a:pt x="811740" y="190568"/>
                  </a:lnTo>
                  <a:lnTo>
                    <a:pt x="802542" y="212413"/>
                  </a:lnTo>
                  <a:lnTo>
                    <a:pt x="787916" y="230624"/>
                  </a:lnTo>
                  <a:lnTo>
                    <a:pt x="764169" y="243975"/>
                  </a:lnTo>
                  <a:lnTo>
                    <a:pt x="732203" y="253686"/>
                  </a:lnTo>
                  <a:lnTo>
                    <a:pt x="691039" y="260362"/>
                  </a:lnTo>
                  <a:lnTo>
                    <a:pt x="638942" y="265218"/>
                  </a:lnTo>
                  <a:lnTo>
                    <a:pt x="632534" y="264000"/>
                  </a:lnTo>
                  <a:lnTo>
                    <a:pt x="627032" y="263393"/>
                  </a:lnTo>
                  <a:lnTo>
                    <a:pt x="621603" y="262181"/>
                  </a:lnTo>
                  <a:lnTo>
                    <a:pt x="617004" y="261575"/>
                  </a:lnTo>
                  <a:lnTo>
                    <a:pt x="607882" y="259149"/>
                  </a:lnTo>
                  <a:lnTo>
                    <a:pt x="599664" y="256718"/>
                  </a:lnTo>
                  <a:lnTo>
                    <a:pt x="598760" y="250650"/>
                  </a:lnTo>
                  <a:lnTo>
                    <a:pt x="597779" y="247007"/>
                  </a:lnTo>
                  <a:lnTo>
                    <a:pt x="596875" y="243975"/>
                  </a:lnTo>
                  <a:lnTo>
                    <a:pt x="596875" y="242762"/>
                  </a:lnTo>
                  <a:lnTo>
                    <a:pt x="595971" y="240331"/>
                  </a:lnTo>
                  <a:lnTo>
                    <a:pt x="594160" y="240331"/>
                  </a:lnTo>
                  <a:lnTo>
                    <a:pt x="589562" y="242155"/>
                  </a:lnTo>
                  <a:lnTo>
                    <a:pt x="586847" y="243975"/>
                  </a:lnTo>
                  <a:lnTo>
                    <a:pt x="585039" y="245794"/>
                  </a:lnTo>
                  <a:lnTo>
                    <a:pt x="583154" y="249437"/>
                  </a:lnTo>
                  <a:lnTo>
                    <a:pt x="575841" y="248224"/>
                  </a:lnTo>
                  <a:lnTo>
                    <a:pt x="570413" y="247007"/>
                  </a:lnTo>
                  <a:lnTo>
                    <a:pt x="564004" y="245794"/>
                  </a:lnTo>
                  <a:lnTo>
                    <a:pt x="560309" y="244581"/>
                  </a:lnTo>
                  <a:lnTo>
                    <a:pt x="560309" y="247007"/>
                  </a:lnTo>
                  <a:lnTo>
                    <a:pt x="561214" y="249437"/>
                  </a:lnTo>
                  <a:lnTo>
                    <a:pt x="564004" y="251862"/>
                  </a:lnTo>
                  <a:lnTo>
                    <a:pt x="569507" y="255506"/>
                  </a:lnTo>
                  <a:lnTo>
                    <a:pt x="569507" y="257325"/>
                  </a:lnTo>
                  <a:lnTo>
                    <a:pt x="569507" y="259149"/>
                  </a:lnTo>
                  <a:lnTo>
                    <a:pt x="544780" y="260968"/>
                  </a:lnTo>
                  <a:lnTo>
                    <a:pt x="522841" y="261575"/>
                  </a:lnTo>
                  <a:lnTo>
                    <a:pt x="500901" y="260362"/>
                  </a:lnTo>
                  <a:lnTo>
                    <a:pt x="481676" y="258538"/>
                  </a:lnTo>
                  <a:lnTo>
                    <a:pt x="462528" y="255506"/>
                  </a:lnTo>
                  <a:lnTo>
                    <a:pt x="443302" y="253075"/>
                  </a:lnTo>
                  <a:lnTo>
                    <a:pt x="424153" y="250650"/>
                  </a:lnTo>
                  <a:lnTo>
                    <a:pt x="405833" y="250650"/>
                  </a:lnTo>
                  <a:lnTo>
                    <a:pt x="383894" y="256718"/>
                  </a:lnTo>
                  <a:lnTo>
                    <a:pt x="360145" y="262787"/>
                  </a:lnTo>
                  <a:lnTo>
                    <a:pt x="334512" y="267643"/>
                  </a:lnTo>
                  <a:lnTo>
                    <a:pt x="308956" y="271893"/>
                  </a:lnTo>
                  <a:lnTo>
                    <a:pt x="281512" y="274319"/>
                  </a:lnTo>
                  <a:lnTo>
                    <a:pt x="255955" y="276749"/>
                  </a:lnTo>
                  <a:lnTo>
                    <a:pt x="231227" y="277962"/>
                  </a:lnTo>
                  <a:lnTo>
                    <a:pt x="209288" y="279174"/>
                  </a:lnTo>
                  <a:lnTo>
                    <a:pt x="181845" y="277962"/>
                  </a:lnTo>
                  <a:lnTo>
                    <a:pt x="154477" y="276749"/>
                  </a:lnTo>
                  <a:lnTo>
                    <a:pt x="127035" y="274319"/>
                  </a:lnTo>
                  <a:lnTo>
                    <a:pt x="101402" y="270680"/>
                  </a:lnTo>
                  <a:lnTo>
                    <a:pt x="75844" y="265218"/>
                  </a:lnTo>
                  <a:lnTo>
                    <a:pt x="52097" y="258538"/>
                  </a:lnTo>
                  <a:lnTo>
                    <a:pt x="31062" y="249437"/>
                  </a:lnTo>
                  <a:lnTo>
                    <a:pt x="12741" y="239118"/>
                  </a:lnTo>
                  <a:lnTo>
                    <a:pt x="0" y="207562"/>
                  </a:lnTo>
                  <a:lnTo>
                    <a:pt x="6334" y="177824"/>
                  </a:lnTo>
                  <a:lnTo>
                    <a:pt x="28273" y="149906"/>
                  </a:lnTo>
                  <a:lnTo>
                    <a:pt x="61219" y="125631"/>
                  </a:lnTo>
                  <a:lnTo>
                    <a:pt x="101402" y="103175"/>
                  </a:lnTo>
                  <a:lnTo>
                    <a:pt x="146260" y="85575"/>
                  </a:lnTo>
                  <a:lnTo>
                    <a:pt x="190138" y="72219"/>
                  </a:lnTo>
                  <a:lnTo>
                    <a:pt x="231227" y="64331"/>
                  </a:lnTo>
                  <a:lnTo>
                    <a:pt x="226703" y="70400"/>
                  </a:lnTo>
                  <a:lnTo>
                    <a:pt x="223009" y="77075"/>
                  </a:lnTo>
                  <a:lnTo>
                    <a:pt x="218409" y="83144"/>
                  </a:lnTo>
                  <a:lnTo>
                    <a:pt x="215696" y="89819"/>
                  </a:lnTo>
                  <a:lnTo>
                    <a:pt x="212076" y="96500"/>
                  </a:lnTo>
                  <a:lnTo>
                    <a:pt x="210192" y="103175"/>
                  </a:lnTo>
                  <a:lnTo>
                    <a:pt x="207478" y="110456"/>
                  </a:lnTo>
                  <a:lnTo>
                    <a:pt x="207478" y="118950"/>
                  </a:lnTo>
                  <a:lnTo>
                    <a:pt x="212076" y="118344"/>
                  </a:lnTo>
                  <a:lnTo>
                    <a:pt x="216600" y="115312"/>
                  </a:lnTo>
                  <a:lnTo>
                    <a:pt x="220295" y="110456"/>
                  </a:lnTo>
                  <a:lnTo>
                    <a:pt x="223913" y="104994"/>
                  </a:lnTo>
                  <a:lnTo>
                    <a:pt x="224817" y="98318"/>
                  </a:lnTo>
                  <a:lnTo>
                    <a:pt x="226703" y="92250"/>
                  </a:lnTo>
                  <a:lnTo>
                    <a:pt x="227608" y="87394"/>
                  </a:lnTo>
                  <a:lnTo>
                    <a:pt x="229417" y="84357"/>
                  </a:lnTo>
                  <a:lnTo>
                    <a:pt x="246757" y="64331"/>
                  </a:lnTo>
                  <a:lnTo>
                    <a:pt x="272390" y="44306"/>
                  </a:lnTo>
                  <a:lnTo>
                    <a:pt x="304356" y="24881"/>
                  </a:lnTo>
                  <a:lnTo>
                    <a:pt x="340016" y="9712"/>
                  </a:lnTo>
                  <a:lnTo>
                    <a:pt x="37477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" name="Shape 407"/>
            <p:cNvSpPr/>
            <p:nvPr/>
          </p:nvSpPr>
          <p:spPr>
            <a:xfrm>
              <a:off x="2015676" y="2816000"/>
              <a:ext cx="68531" cy="44913"/>
            </a:xfrm>
            <a:custGeom>
              <a:avLst/>
              <a:gdLst/>
              <a:ahLst/>
              <a:cxnLst/>
              <a:rect l="0" t="0" r="0" b="0"/>
              <a:pathLst>
                <a:path w="68531" h="44913">
                  <a:moveTo>
                    <a:pt x="19225" y="0"/>
                  </a:moveTo>
                  <a:lnTo>
                    <a:pt x="38375" y="607"/>
                  </a:lnTo>
                  <a:lnTo>
                    <a:pt x="53001" y="4856"/>
                  </a:lnTo>
                  <a:lnTo>
                    <a:pt x="63104" y="11532"/>
                  </a:lnTo>
                  <a:lnTo>
                    <a:pt x="68531" y="20031"/>
                  </a:lnTo>
                  <a:lnTo>
                    <a:pt x="65818" y="27919"/>
                  </a:lnTo>
                  <a:lnTo>
                    <a:pt x="58504" y="35807"/>
                  </a:lnTo>
                  <a:lnTo>
                    <a:pt x="44783" y="41876"/>
                  </a:lnTo>
                  <a:lnTo>
                    <a:pt x="24654" y="44913"/>
                  </a:lnTo>
                  <a:lnTo>
                    <a:pt x="11912" y="40056"/>
                  </a:lnTo>
                  <a:lnTo>
                    <a:pt x="3619" y="35200"/>
                  </a:lnTo>
                  <a:lnTo>
                    <a:pt x="0" y="29132"/>
                  </a:lnTo>
                  <a:lnTo>
                    <a:pt x="0" y="23669"/>
                  </a:lnTo>
                  <a:lnTo>
                    <a:pt x="1810" y="16994"/>
                  </a:lnTo>
                  <a:lnTo>
                    <a:pt x="6408" y="10925"/>
                  </a:lnTo>
                  <a:lnTo>
                    <a:pt x="11912" y="4856"/>
                  </a:lnTo>
                  <a:lnTo>
                    <a:pt x="1922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" name="Shape 408"/>
            <p:cNvSpPr/>
            <p:nvPr/>
          </p:nvSpPr>
          <p:spPr>
            <a:xfrm>
              <a:off x="2103432" y="2808112"/>
              <a:ext cx="69435" cy="46731"/>
            </a:xfrm>
            <a:custGeom>
              <a:avLst/>
              <a:gdLst/>
              <a:ahLst/>
              <a:cxnLst/>
              <a:rect l="0" t="0" r="0" b="0"/>
              <a:pathLst>
                <a:path w="69435" h="46731">
                  <a:moveTo>
                    <a:pt x="31966" y="0"/>
                  </a:moveTo>
                  <a:lnTo>
                    <a:pt x="49382" y="1819"/>
                  </a:lnTo>
                  <a:lnTo>
                    <a:pt x="63102" y="12744"/>
                  </a:lnTo>
                  <a:lnTo>
                    <a:pt x="69435" y="36413"/>
                  </a:lnTo>
                  <a:lnTo>
                    <a:pt x="60313" y="40662"/>
                  </a:lnTo>
                  <a:lnTo>
                    <a:pt x="53905" y="43694"/>
                  </a:lnTo>
                  <a:lnTo>
                    <a:pt x="47497" y="45518"/>
                  </a:lnTo>
                  <a:lnTo>
                    <a:pt x="39279" y="46731"/>
                  </a:lnTo>
                  <a:lnTo>
                    <a:pt x="10933" y="37019"/>
                  </a:lnTo>
                  <a:lnTo>
                    <a:pt x="0" y="26094"/>
                  </a:lnTo>
                  <a:lnTo>
                    <a:pt x="2714" y="14563"/>
                  </a:lnTo>
                  <a:lnTo>
                    <a:pt x="15532" y="5462"/>
                  </a:lnTo>
                  <a:lnTo>
                    <a:pt x="3196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" name="Shape 409"/>
            <p:cNvSpPr/>
            <p:nvPr/>
          </p:nvSpPr>
          <p:spPr>
            <a:xfrm>
              <a:off x="2038521" y="2826925"/>
              <a:ext cx="32945" cy="16387"/>
            </a:xfrm>
            <a:custGeom>
              <a:avLst/>
              <a:gdLst/>
              <a:ahLst/>
              <a:cxnLst/>
              <a:rect l="0" t="0" r="0" b="0"/>
              <a:pathLst>
                <a:path w="32945" h="16387">
                  <a:moveTo>
                    <a:pt x="20130" y="0"/>
                  </a:moveTo>
                  <a:lnTo>
                    <a:pt x="27443" y="607"/>
                  </a:lnTo>
                  <a:lnTo>
                    <a:pt x="29252" y="3643"/>
                  </a:lnTo>
                  <a:lnTo>
                    <a:pt x="32945" y="6675"/>
                  </a:lnTo>
                  <a:lnTo>
                    <a:pt x="30156" y="9105"/>
                  </a:lnTo>
                  <a:lnTo>
                    <a:pt x="27443" y="11531"/>
                  </a:lnTo>
                  <a:lnTo>
                    <a:pt x="24653" y="12744"/>
                  </a:lnTo>
                  <a:lnTo>
                    <a:pt x="21939" y="14563"/>
                  </a:lnTo>
                  <a:lnTo>
                    <a:pt x="13722" y="15175"/>
                  </a:lnTo>
                  <a:lnTo>
                    <a:pt x="5504" y="16387"/>
                  </a:lnTo>
                  <a:lnTo>
                    <a:pt x="905" y="12138"/>
                  </a:lnTo>
                  <a:lnTo>
                    <a:pt x="0" y="9105"/>
                  </a:lnTo>
                  <a:lnTo>
                    <a:pt x="905" y="5462"/>
                  </a:lnTo>
                  <a:lnTo>
                    <a:pt x="4598" y="3643"/>
                  </a:lnTo>
                  <a:lnTo>
                    <a:pt x="9123" y="1819"/>
                  </a:lnTo>
                  <a:lnTo>
                    <a:pt x="14625" y="607"/>
                  </a:lnTo>
                  <a:lnTo>
                    <a:pt x="2013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" name="Shape 410"/>
            <p:cNvSpPr/>
            <p:nvPr/>
          </p:nvSpPr>
          <p:spPr>
            <a:xfrm>
              <a:off x="2120773" y="2823282"/>
              <a:ext cx="32945" cy="17600"/>
            </a:xfrm>
            <a:custGeom>
              <a:avLst/>
              <a:gdLst/>
              <a:ahLst/>
              <a:cxnLst/>
              <a:rect l="0" t="0" r="0" b="0"/>
              <a:pathLst>
                <a:path w="32945" h="17600">
                  <a:moveTo>
                    <a:pt x="21938" y="0"/>
                  </a:moveTo>
                  <a:lnTo>
                    <a:pt x="29252" y="0"/>
                  </a:lnTo>
                  <a:lnTo>
                    <a:pt x="30156" y="1218"/>
                  </a:lnTo>
                  <a:lnTo>
                    <a:pt x="31135" y="4250"/>
                  </a:lnTo>
                  <a:lnTo>
                    <a:pt x="31135" y="7286"/>
                  </a:lnTo>
                  <a:lnTo>
                    <a:pt x="32945" y="12749"/>
                  </a:lnTo>
                  <a:lnTo>
                    <a:pt x="27443" y="15174"/>
                  </a:lnTo>
                  <a:lnTo>
                    <a:pt x="22844" y="16994"/>
                  </a:lnTo>
                  <a:lnTo>
                    <a:pt x="18319" y="16994"/>
                  </a:lnTo>
                  <a:lnTo>
                    <a:pt x="12816" y="17600"/>
                  </a:lnTo>
                  <a:lnTo>
                    <a:pt x="3694" y="13355"/>
                  </a:lnTo>
                  <a:lnTo>
                    <a:pt x="0" y="9712"/>
                  </a:lnTo>
                  <a:lnTo>
                    <a:pt x="0" y="6068"/>
                  </a:lnTo>
                  <a:lnTo>
                    <a:pt x="3694" y="4250"/>
                  </a:lnTo>
                  <a:lnTo>
                    <a:pt x="8217" y="1824"/>
                  </a:lnTo>
                  <a:lnTo>
                    <a:pt x="14625" y="606"/>
                  </a:lnTo>
                  <a:lnTo>
                    <a:pt x="2193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3" name="Shape 411"/>
            <p:cNvSpPr/>
            <p:nvPr/>
          </p:nvSpPr>
          <p:spPr>
            <a:xfrm>
              <a:off x="1822825" y="2797188"/>
              <a:ext cx="20959" cy="12744"/>
            </a:xfrm>
            <a:custGeom>
              <a:avLst/>
              <a:gdLst/>
              <a:ahLst/>
              <a:cxnLst/>
              <a:rect l="0" t="0" r="0" b="0"/>
              <a:pathLst>
                <a:path w="20959" h="12744">
                  <a:moveTo>
                    <a:pt x="14625" y="0"/>
                  </a:moveTo>
                  <a:lnTo>
                    <a:pt x="20959" y="606"/>
                  </a:lnTo>
                  <a:lnTo>
                    <a:pt x="14625" y="3643"/>
                  </a:lnTo>
                  <a:lnTo>
                    <a:pt x="10933" y="6068"/>
                  </a:lnTo>
                  <a:lnTo>
                    <a:pt x="7313" y="7281"/>
                  </a:lnTo>
                  <a:lnTo>
                    <a:pt x="5429" y="9101"/>
                  </a:lnTo>
                  <a:lnTo>
                    <a:pt x="1809" y="10925"/>
                  </a:lnTo>
                  <a:lnTo>
                    <a:pt x="0" y="12744"/>
                  </a:lnTo>
                  <a:lnTo>
                    <a:pt x="0" y="9101"/>
                  </a:lnTo>
                  <a:lnTo>
                    <a:pt x="905" y="6068"/>
                  </a:lnTo>
                  <a:lnTo>
                    <a:pt x="1809" y="3643"/>
                  </a:lnTo>
                  <a:lnTo>
                    <a:pt x="4524" y="2425"/>
                  </a:lnTo>
                  <a:lnTo>
                    <a:pt x="6333" y="606"/>
                  </a:lnTo>
                  <a:lnTo>
                    <a:pt x="10027" y="606"/>
                  </a:lnTo>
                  <a:lnTo>
                    <a:pt x="1462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4" name="Shape 412"/>
            <p:cNvSpPr/>
            <p:nvPr/>
          </p:nvSpPr>
          <p:spPr>
            <a:xfrm>
              <a:off x="1819132" y="2772912"/>
              <a:ext cx="26538" cy="23669"/>
            </a:xfrm>
            <a:custGeom>
              <a:avLst/>
              <a:gdLst/>
              <a:ahLst/>
              <a:cxnLst/>
              <a:rect l="0" t="0" r="0" b="0"/>
              <a:pathLst>
                <a:path w="26538" h="23669">
                  <a:moveTo>
                    <a:pt x="19224" y="0"/>
                  </a:moveTo>
                  <a:lnTo>
                    <a:pt x="16435" y="3638"/>
                  </a:lnTo>
                  <a:lnTo>
                    <a:pt x="12815" y="6675"/>
                  </a:lnTo>
                  <a:lnTo>
                    <a:pt x="10027" y="8494"/>
                  </a:lnTo>
                  <a:lnTo>
                    <a:pt x="8217" y="10925"/>
                  </a:lnTo>
                  <a:lnTo>
                    <a:pt x="6408" y="13350"/>
                  </a:lnTo>
                  <a:lnTo>
                    <a:pt x="6408" y="16993"/>
                  </a:lnTo>
                  <a:lnTo>
                    <a:pt x="11006" y="15169"/>
                  </a:lnTo>
                  <a:lnTo>
                    <a:pt x="16435" y="13350"/>
                  </a:lnTo>
                  <a:lnTo>
                    <a:pt x="21034" y="10925"/>
                  </a:lnTo>
                  <a:lnTo>
                    <a:pt x="26538" y="8494"/>
                  </a:lnTo>
                  <a:lnTo>
                    <a:pt x="26538" y="10313"/>
                  </a:lnTo>
                  <a:lnTo>
                    <a:pt x="26538" y="12138"/>
                  </a:lnTo>
                  <a:lnTo>
                    <a:pt x="20130" y="15776"/>
                  </a:lnTo>
                  <a:lnTo>
                    <a:pt x="13721" y="19419"/>
                  </a:lnTo>
                  <a:lnTo>
                    <a:pt x="6408" y="21844"/>
                  </a:lnTo>
                  <a:lnTo>
                    <a:pt x="0" y="23669"/>
                  </a:lnTo>
                  <a:lnTo>
                    <a:pt x="905" y="19419"/>
                  </a:lnTo>
                  <a:lnTo>
                    <a:pt x="1809" y="16993"/>
                  </a:lnTo>
                  <a:lnTo>
                    <a:pt x="1809" y="15169"/>
                  </a:lnTo>
                  <a:lnTo>
                    <a:pt x="1809" y="13350"/>
                  </a:lnTo>
                  <a:lnTo>
                    <a:pt x="905" y="12138"/>
                  </a:lnTo>
                  <a:lnTo>
                    <a:pt x="0" y="12138"/>
                  </a:lnTo>
                  <a:lnTo>
                    <a:pt x="0" y="7888"/>
                  </a:lnTo>
                  <a:lnTo>
                    <a:pt x="0" y="5462"/>
                  </a:lnTo>
                  <a:lnTo>
                    <a:pt x="905" y="3638"/>
                  </a:lnTo>
                  <a:lnTo>
                    <a:pt x="3694" y="2425"/>
                  </a:lnTo>
                  <a:lnTo>
                    <a:pt x="5503" y="1213"/>
                  </a:lnTo>
                  <a:lnTo>
                    <a:pt x="9123" y="1213"/>
                  </a:lnTo>
                  <a:lnTo>
                    <a:pt x="12815" y="606"/>
                  </a:lnTo>
                  <a:lnTo>
                    <a:pt x="1922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5" name="Shape 413"/>
            <p:cNvSpPr/>
            <p:nvPr/>
          </p:nvSpPr>
          <p:spPr>
            <a:xfrm>
              <a:off x="856534" y="2748637"/>
              <a:ext cx="49381" cy="41269"/>
            </a:xfrm>
            <a:custGeom>
              <a:avLst/>
              <a:gdLst/>
              <a:ahLst/>
              <a:cxnLst/>
              <a:rect l="0" t="0" r="0" b="0"/>
              <a:pathLst>
                <a:path w="49381" h="41269">
                  <a:moveTo>
                    <a:pt x="21034" y="0"/>
                  </a:moveTo>
                  <a:lnTo>
                    <a:pt x="35659" y="4851"/>
                  </a:lnTo>
                  <a:lnTo>
                    <a:pt x="45687" y="13350"/>
                  </a:lnTo>
                  <a:lnTo>
                    <a:pt x="49381" y="24275"/>
                  </a:lnTo>
                  <a:lnTo>
                    <a:pt x="40259" y="33982"/>
                  </a:lnTo>
                  <a:lnTo>
                    <a:pt x="15530" y="41269"/>
                  </a:lnTo>
                  <a:lnTo>
                    <a:pt x="8217" y="38232"/>
                  </a:lnTo>
                  <a:lnTo>
                    <a:pt x="1809" y="36413"/>
                  </a:lnTo>
                  <a:lnTo>
                    <a:pt x="0" y="12744"/>
                  </a:lnTo>
                  <a:lnTo>
                    <a:pt x="8217" y="2426"/>
                  </a:lnTo>
                  <a:lnTo>
                    <a:pt x="2103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6" name="Shape 414"/>
            <p:cNvSpPr/>
            <p:nvPr/>
          </p:nvSpPr>
          <p:spPr>
            <a:xfrm>
              <a:off x="796220" y="2751063"/>
              <a:ext cx="41165" cy="37626"/>
            </a:xfrm>
            <a:custGeom>
              <a:avLst/>
              <a:gdLst/>
              <a:ahLst/>
              <a:cxnLst/>
              <a:rect l="0" t="0" r="0" b="0"/>
              <a:pathLst>
                <a:path w="41165" h="37626">
                  <a:moveTo>
                    <a:pt x="26538" y="0"/>
                  </a:moveTo>
                  <a:lnTo>
                    <a:pt x="36565" y="3032"/>
                  </a:lnTo>
                  <a:lnTo>
                    <a:pt x="37470" y="8494"/>
                  </a:lnTo>
                  <a:lnTo>
                    <a:pt x="39280" y="13957"/>
                  </a:lnTo>
                  <a:lnTo>
                    <a:pt x="40184" y="19419"/>
                  </a:lnTo>
                  <a:lnTo>
                    <a:pt x="41165" y="25488"/>
                  </a:lnTo>
                  <a:lnTo>
                    <a:pt x="39280" y="29738"/>
                  </a:lnTo>
                  <a:lnTo>
                    <a:pt x="35661" y="33987"/>
                  </a:lnTo>
                  <a:lnTo>
                    <a:pt x="28348" y="36413"/>
                  </a:lnTo>
                  <a:lnTo>
                    <a:pt x="17340" y="37626"/>
                  </a:lnTo>
                  <a:lnTo>
                    <a:pt x="5504" y="32163"/>
                  </a:lnTo>
                  <a:lnTo>
                    <a:pt x="905" y="25488"/>
                  </a:lnTo>
                  <a:lnTo>
                    <a:pt x="0" y="17600"/>
                  </a:lnTo>
                  <a:lnTo>
                    <a:pt x="3619" y="10925"/>
                  </a:lnTo>
                  <a:lnTo>
                    <a:pt x="9123" y="4856"/>
                  </a:lnTo>
                  <a:lnTo>
                    <a:pt x="17340" y="1213"/>
                  </a:lnTo>
                  <a:lnTo>
                    <a:pt x="2653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7" name="Shape 415"/>
            <p:cNvSpPr/>
            <p:nvPr/>
          </p:nvSpPr>
          <p:spPr>
            <a:xfrm>
              <a:off x="877568" y="2765020"/>
              <a:ext cx="9122" cy="12749"/>
            </a:xfrm>
            <a:custGeom>
              <a:avLst/>
              <a:gdLst/>
              <a:ahLst/>
              <a:cxnLst/>
              <a:rect l="0" t="0" r="0" b="0"/>
              <a:pathLst>
                <a:path w="9122" h="12749">
                  <a:moveTo>
                    <a:pt x="3693" y="0"/>
                  </a:moveTo>
                  <a:lnTo>
                    <a:pt x="5504" y="0"/>
                  </a:lnTo>
                  <a:lnTo>
                    <a:pt x="9122" y="0"/>
                  </a:lnTo>
                  <a:lnTo>
                    <a:pt x="8217" y="3037"/>
                  </a:lnTo>
                  <a:lnTo>
                    <a:pt x="7312" y="8499"/>
                  </a:lnTo>
                  <a:lnTo>
                    <a:pt x="4599" y="12138"/>
                  </a:lnTo>
                  <a:lnTo>
                    <a:pt x="1809" y="12749"/>
                  </a:lnTo>
                  <a:lnTo>
                    <a:pt x="0" y="7893"/>
                  </a:lnTo>
                  <a:lnTo>
                    <a:pt x="0" y="5462"/>
                  </a:lnTo>
                  <a:lnTo>
                    <a:pt x="904" y="2430"/>
                  </a:lnTo>
                  <a:lnTo>
                    <a:pt x="369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8" name="Shape 416"/>
            <p:cNvSpPr/>
            <p:nvPr/>
          </p:nvSpPr>
          <p:spPr>
            <a:xfrm>
              <a:off x="1759723" y="2720719"/>
              <a:ext cx="74940" cy="48551"/>
            </a:xfrm>
            <a:custGeom>
              <a:avLst/>
              <a:gdLst/>
              <a:ahLst/>
              <a:cxnLst/>
              <a:rect l="0" t="0" r="0" b="0"/>
              <a:pathLst>
                <a:path w="74940" h="48551">
                  <a:moveTo>
                    <a:pt x="18245" y="0"/>
                  </a:moveTo>
                  <a:lnTo>
                    <a:pt x="29251" y="2425"/>
                  </a:lnTo>
                  <a:lnTo>
                    <a:pt x="40184" y="8494"/>
                  </a:lnTo>
                  <a:lnTo>
                    <a:pt x="48476" y="15776"/>
                  </a:lnTo>
                  <a:lnTo>
                    <a:pt x="57599" y="24275"/>
                  </a:lnTo>
                  <a:lnTo>
                    <a:pt x="64008" y="31557"/>
                  </a:lnTo>
                  <a:lnTo>
                    <a:pt x="69435" y="38232"/>
                  </a:lnTo>
                  <a:lnTo>
                    <a:pt x="72224" y="38232"/>
                  </a:lnTo>
                  <a:lnTo>
                    <a:pt x="74940" y="38232"/>
                  </a:lnTo>
                  <a:lnTo>
                    <a:pt x="74940" y="40056"/>
                  </a:lnTo>
                  <a:lnTo>
                    <a:pt x="74940" y="41875"/>
                  </a:lnTo>
                  <a:lnTo>
                    <a:pt x="67626" y="45519"/>
                  </a:lnTo>
                  <a:lnTo>
                    <a:pt x="64008" y="47337"/>
                  </a:lnTo>
                  <a:lnTo>
                    <a:pt x="62123" y="47944"/>
                  </a:lnTo>
                  <a:lnTo>
                    <a:pt x="61218" y="48551"/>
                  </a:lnTo>
                  <a:lnTo>
                    <a:pt x="56695" y="43088"/>
                  </a:lnTo>
                  <a:lnTo>
                    <a:pt x="54810" y="37625"/>
                  </a:lnTo>
                  <a:lnTo>
                    <a:pt x="53905" y="30950"/>
                  </a:lnTo>
                  <a:lnTo>
                    <a:pt x="53905" y="24881"/>
                  </a:lnTo>
                  <a:lnTo>
                    <a:pt x="50285" y="18206"/>
                  </a:lnTo>
                  <a:lnTo>
                    <a:pt x="44783" y="13350"/>
                  </a:lnTo>
                  <a:lnTo>
                    <a:pt x="33851" y="9101"/>
                  </a:lnTo>
                  <a:lnTo>
                    <a:pt x="16435" y="7282"/>
                  </a:lnTo>
                  <a:lnTo>
                    <a:pt x="9122" y="8494"/>
                  </a:lnTo>
                  <a:lnTo>
                    <a:pt x="5504" y="9101"/>
                  </a:lnTo>
                  <a:lnTo>
                    <a:pt x="2714" y="8494"/>
                  </a:lnTo>
                  <a:lnTo>
                    <a:pt x="0" y="8494"/>
                  </a:lnTo>
                  <a:lnTo>
                    <a:pt x="8217" y="1213"/>
                  </a:lnTo>
                  <a:lnTo>
                    <a:pt x="1824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9" name="Shape 417"/>
            <p:cNvSpPr/>
            <p:nvPr/>
          </p:nvSpPr>
          <p:spPr>
            <a:xfrm>
              <a:off x="208423" y="2701901"/>
              <a:ext cx="96901" cy="64336"/>
            </a:xfrm>
            <a:custGeom>
              <a:avLst/>
              <a:gdLst/>
              <a:ahLst/>
              <a:cxnLst/>
              <a:rect l="0" t="0" r="0" b="0"/>
              <a:pathLst>
                <a:path w="96901" h="64336">
                  <a:moveTo>
                    <a:pt x="33820" y="0"/>
                  </a:moveTo>
                  <a:lnTo>
                    <a:pt x="56680" y="2430"/>
                  </a:lnTo>
                  <a:lnTo>
                    <a:pt x="84098" y="15175"/>
                  </a:lnTo>
                  <a:lnTo>
                    <a:pt x="91413" y="23674"/>
                  </a:lnTo>
                  <a:lnTo>
                    <a:pt x="95981" y="32168"/>
                  </a:lnTo>
                  <a:lnTo>
                    <a:pt x="96901" y="40056"/>
                  </a:lnTo>
                  <a:lnTo>
                    <a:pt x="95069" y="47949"/>
                  </a:lnTo>
                  <a:lnTo>
                    <a:pt x="88668" y="53411"/>
                  </a:lnTo>
                  <a:lnTo>
                    <a:pt x="80442" y="58874"/>
                  </a:lnTo>
                  <a:lnTo>
                    <a:pt x="68561" y="61906"/>
                  </a:lnTo>
                  <a:lnTo>
                    <a:pt x="53934" y="64336"/>
                  </a:lnTo>
                  <a:lnTo>
                    <a:pt x="23771" y="55231"/>
                  </a:lnTo>
                  <a:lnTo>
                    <a:pt x="6401" y="43093"/>
                  </a:lnTo>
                  <a:lnTo>
                    <a:pt x="0" y="28525"/>
                  </a:lnTo>
                  <a:lnTo>
                    <a:pt x="4569" y="15781"/>
                  </a:lnTo>
                  <a:lnTo>
                    <a:pt x="15538" y="4856"/>
                  </a:lnTo>
                  <a:lnTo>
                    <a:pt x="3382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0" name="Shape 418"/>
            <p:cNvSpPr/>
            <p:nvPr/>
          </p:nvSpPr>
          <p:spPr>
            <a:xfrm>
              <a:off x="1863913" y="2617544"/>
              <a:ext cx="180111" cy="137769"/>
            </a:xfrm>
            <a:custGeom>
              <a:avLst/>
              <a:gdLst/>
              <a:ahLst/>
              <a:cxnLst/>
              <a:rect l="0" t="0" r="0" b="0"/>
              <a:pathLst>
                <a:path w="180111" h="137769">
                  <a:moveTo>
                    <a:pt x="49382" y="0"/>
                  </a:moveTo>
                  <a:lnTo>
                    <a:pt x="55790" y="0"/>
                  </a:lnTo>
                  <a:lnTo>
                    <a:pt x="62198" y="0"/>
                  </a:lnTo>
                  <a:lnTo>
                    <a:pt x="62198" y="7282"/>
                  </a:lnTo>
                  <a:lnTo>
                    <a:pt x="62198" y="15781"/>
                  </a:lnTo>
                  <a:lnTo>
                    <a:pt x="62198" y="23063"/>
                  </a:lnTo>
                  <a:lnTo>
                    <a:pt x="63102" y="31557"/>
                  </a:lnTo>
                  <a:lnTo>
                    <a:pt x="63102" y="39450"/>
                  </a:lnTo>
                  <a:lnTo>
                    <a:pt x="63102" y="47944"/>
                  </a:lnTo>
                  <a:lnTo>
                    <a:pt x="63102" y="55837"/>
                  </a:lnTo>
                  <a:lnTo>
                    <a:pt x="64008" y="64331"/>
                  </a:lnTo>
                  <a:lnTo>
                    <a:pt x="67627" y="64331"/>
                  </a:lnTo>
                  <a:lnTo>
                    <a:pt x="71321" y="65544"/>
                  </a:lnTo>
                  <a:lnTo>
                    <a:pt x="70417" y="57050"/>
                  </a:lnTo>
                  <a:lnTo>
                    <a:pt x="70417" y="48551"/>
                  </a:lnTo>
                  <a:lnTo>
                    <a:pt x="69510" y="40056"/>
                  </a:lnTo>
                  <a:lnTo>
                    <a:pt x="69510" y="31557"/>
                  </a:lnTo>
                  <a:lnTo>
                    <a:pt x="68606" y="23063"/>
                  </a:lnTo>
                  <a:lnTo>
                    <a:pt x="68606" y="15175"/>
                  </a:lnTo>
                  <a:lnTo>
                    <a:pt x="68606" y="7282"/>
                  </a:lnTo>
                  <a:lnTo>
                    <a:pt x="69510" y="0"/>
                  </a:lnTo>
                  <a:lnTo>
                    <a:pt x="73130" y="0"/>
                  </a:lnTo>
                  <a:lnTo>
                    <a:pt x="78634" y="1213"/>
                  </a:lnTo>
                  <a:lnTo>
                    <a:pt x="79539" y="7888"/>
                  </a:lnTo>
                  <a:lnTo>
                    <a:pt x="81348" y="15175"/>
                  </a:lnTo>
                  <a:lnTo>
                    <a:pt x="81348" y="23063"/>
                  </a:lnTo>
                  <a:lnTo>
                    <a:pt x="82252" y="32168"/>
                  </a:lnTo>
                  <a:lnTo>
                    <a:pt x="82252" y="40663"/>
                  </a:lnTo>
                  <a:lnTo>
                    <a:pt x="83233" y="49157"/>
                  </a:lnTo>
                  <a:lnTo>
                    <a:pt x="83233" y="57656"/>
                  </a:lnTo>
                  <a:lnTo>
                    <a:pt x="84137" y="66757"/>
                  </a:lnTo>
                  <a:lnTo>
                    <a:pt x="85947" y="66151"/>
                  </a:lnTo>
                  <a:lnTo>
                    <a:pt x="88660" y="63725"/>
                  </a:lnTo>
                  <a:lnTo>
                    <a:pt x="89565" y="60082"/>
                  </a:lnTo>
                  <a:lnTo>
                    <a:pt x="90546" y="58263"/>
                  </a:lnTo>
                  <a:lnTo>
                    <a:pt x="87757" y="58263"/>
                  </a:lnTo>
                  <a:lnTo>
                    <a:pt x="85042" y="58263"/>
                  </a:lnTo>
                  <a:lnTo>
                    <a:pt x="85042" y="50981"/>
                  </a:lnTo>
                  <a:lnTo>
                    <a:pt x="85042" y="43695"/>
                  </a:lnTo>
                  <a:lnTo>
                    <a:pt x="85042" y="36413"/>
                  </a:lnTo>
                  <a:lnTo>
                    <a:pt x="85947" y="29738"/>
                  </a:lnTo>
                  <a:lnTo>
                    <a:pt x="85947" y="22456"/>
                  </a:lnTo>
                  <a:lnTo>
                    <a:pt x="85947" y="15175"/>
                  </a:lnTo>
                  <a:lnTo>
                    <a:pt x="85947" y="7888"/>
                  </a:lnTo>
                  <a:lnTo>
                    <a:pt x="86851" y="1213"/>
                  </a:lnTo>
                  <a:lnTo>
                    <a:pt x="92355" y="1213"/>
                  </a:lnTo>
                  <a:lnTo>
                    <a:pt x="97858" y="1213"/>
                  </a:lnTo>
                  <a:lnTo>
                    <a:pt x="96878" y="7282"/>
                  </a:lnTo>
                  <a:lnTo>
                    <a:pt x="96878" y="16388"/>
                  </a:lnTo>
                  <a:lnTo>
                    <a:pt x="95974" y="26095"/>
                  </a:lnTo>
                  <a:lnTo>
                    <a:pt x="95974" y="37626"/>
                  </a:lnTo>
                  <a:lnTo>
                    <a:pt x="95974" y="47944"/>
                  </a:lnTo>
                  <a:lnTo>
                    <a:pt x="96878" y="58263"/>
                  </a:lnTo>
                  <a:lnTo>
                    <a:pt x="99668" y="66757"/>
                  </a:lnTo>
                  <a:lnTo>
                    <a:pt x="103286" y="73437"/>
                  </a:lnTo>
                  <a:lnTo>
                    <a:pt x="106076" y="68581"/>
                  </a:lnTo>
                  <a:lnTo>
                    <a:pt x="106981" y="64331"/>
                  </a:lnTo>
                  <a:lnTo>
                    <a:pt x="103286" y="59476"/>
                  </a:lnTo>
                  <a:lnTo>
                    <a:pt x="102382" y="52800"/>
                  </a:lnTo>
                  <a:lnTo>
                    <a:pt x="101478" y="43088"/>
                  </a:lnTo>
                  <a:lnTo>
                    <a:pt x="101478" y="32775"/>
                  </a:lnTo>
                  <a:lnTo>
                    <a:pt x="101478" y="21850"/>
                  </a:lnTo>
                  <a:lnTo>
                    <a:pt x="102382" y="12744"/>
                  </a:lnTo>
                  <a:lnTo>
                    <a:pt x="102382" y="5463"/>
                  </a:lnTo>
                  <a:lnTo>
                    <a:pt x="103286" y="1213"/>
                  </a:lnTo>
                  <a:lnTo>
                    <a:pt x="110599" y="1213"/>
                  </a:lnTo>
                  <a:lnTo>
                    <a:pt x="117912" y="1213"/>
                  </a:lnTo>
                  <a:lnTo>
                    <a:pt x="117912" y="4250"/>
                  </a:lnTo>
                  <a:lnTo>
                    <a:pt x="118817" y="13350"/>
                  </a:lnTo>
                  <a:lnTo>
                    <a:pt x="119797" y="24882"/>
                  </a:lnTo>
                  <a:lnTo>
                    <a:pt x="121607" y="38237"/>
                  </a:lnTo>
                  <a:lnTo>
                    <a:pt x="121607" y="50981"/>
                  </a:lnTo>
                  <a:lnTo>
                    <a:pt x="123416" y="63119"/>
                  </a:lnTo>
                  <a:lnTo>
                    <a:pt x="123416" y="72219"/>
                  </a:lnTo>
                  <a:lnTo>
                    <a:pt x="125225" y="77076"/>
                  </a:lnTo>
                  <a:lnTo>
                    <a:pt x="127111" y="73437"/>
                  </a:lnTo>
                  <a:lnTo>
                    <a:pt x="128920" y="67975"/>
                  </a:lnTo>
                  <a:lnTo>
                    <a:pt x="130728" y="61295"/>
                  </a:lnTo>
                  <a:lnTo>
                    <a:pt x="132538" y="54619"/>
                  </a:lnTo>
                  <a:lnTo>
                    <a:pt x="132538" y="47338"/>
                  </a:lnTo>
                  <a:lnTo>
                    <a:pt x="133444" y="41269"/>
                  </a:lnTo>
                  <a:lnTo>
                    <a:pt x="134424" y="35807"/>
                  </a:lnTo>
                  <a:lnTo>
                    <a:pt x="135328" y="32168"/>
                  </a:lnTo>
                  <a:lnTo>
                    <a:pt x="136233" y="37020"/>
                  </a:lnTo>
                  <a:lnTo>
                    <a:pt x="137137" y="42482"/>
                  </a:lnTo>
                  <a:lnTo>
                    <a:pt x="138041" y="47944"/>
                  </a:lnTo>
                  <a:lnTo>
                    <a:pt x="139851" y="54013"/>
                  </a:lnTo>
                  <a:lnTo>
                    <a:pt x="139851" y="59476"/>
                  </a:lnTo>
                  <a:lnTo>
                    <a:pt x="141736" y="64938"/>
                  </a:lnTo>
                  <a:lnTo>
                    <a:pt x="142641" y="70401"/>
                  </a:lnTo>
                  <a:lnTo>
                    <a:pt x="144450" y="75863"/>
                  </a:lnTo>
                  <a:lnTo>
                    <a:pt x="147164" y="72219"/>
                  </a:lnTo>
                  <a:lnTo>
                    <a:pt x="149954" y="68581"/>
                  </a:lnTo>
                  <a:lnTo>
                    <a:pt x="150858" y="70401"/>
                  </a:lnTo>
                  <a:lnTo>
                    <a:pt x="155382" y="74650"/>
                  </a:lnTo>
                  <a:lnTo>
                    <a:pt x="159982" y="80112"/>
                  </a:lnTo>
                  <a:lnTo>
                    <a:pt x="166388" y="87394"/>
                  </a:lnTo>
                  <a:lnTo>
                    <a:pt x="170988" y="93463"/>
                  </a:lnTo>
                  <a:lnTo>
                    <a:pt x="176416" y="99532"/>
                  </a:lnTo>
                  <a:lnTo>
                    <a:pt x="179205" y="104388"/>
                  </a:lnTo>
                  <a:lnTo>
                    <a:pt x="180111" y="108031"/>
                  </a:lnTo>
                  <a:lnTo>
                    <a:pt x="159982" y="109243"/>
                  </a:lnTo>
                  <a:lnTo>
                    <a:pt x="140757" y="111063"/>
                  </a:lnTo>
                  <a:lnTo>
                    <a:pt x="121607" y="112882"/>
                  </a:lnTo>
                  <a:lnTo>
                    <a:pt x="102382" y="115313"/>
                  </a:lnTo>
                  <a:lnTo>
                    <a:pt x="83233" y="118345"/>
                  </a:lnTo>
                  <a:lnTo>
                    <a:pt x="65817" y="123200"/>
                  </a:lnTo>
                  <a:lnTo>
                    <a:pt x="49382" y="129269"/>
                  </a:lnTo>
                  <a:lnTo>
                    <a:pt x="35660" y="137769"/>
                  </a:lnTo>
                  <a:lnTo>
                    <a:pt x="32946" y="137769"/>
                  </a:lnTo>
                  <a:lnTo>
                    <a:pt x="32042" y="137769"/>
                  </a:lnTo>
                  <a:lnTo>
                    <a:pt x="30157" y="134732"/>
                  </a:lnTo>
                  <a:lnTo>
                    <a:pt x="29252" y="132913"/>
                  </a:lnTo>
                  <a:lnTo>
                    <a:pt x="26538" y="129876"/>
                  </a:lnTo>
                  <a:lnTo>
                    <a:pt x="24729" y="126237"/>
                  </a:lnTo>
                  <a:lnTo>
                    <a:pt x="21034" y="120775"/>
                  </a:lnTo>
                  <a:lnTo>
                    <a:pt x="15531" y="114100"/>
                  </a:lnTo>
                  <a:lnTo>
                    <a:pt x="8217" y="104388"/>
                  </a:lnTo>
                  <a:lnTo>
                    <a:pt x="0" y="91644"/>
                  </a:lnTo>
                  <a:lnTo>
                    <a:pt x="1809" y="79506"/>
                  </a:lnTo>
                  <a:lnTo>
                    <a:pt x="5504" y="67975"/>
                  </a:lnTo>
                  <a:lnTo>
                    <a:pt x="10103" y="56444"/>
                  </a:lnTo>
                  <a:lnTo>
                    <a:pt x="15531" y="45519"/>
                  </a:lnTo>
                  <a:lnTo>
                    <a:pt x="20130" y="33987"/>
                  </a:lnTo>
                  <a:lnTo>
                    <a:pt x="24729" y="23063"/>
                  </a:lnTo>
                  <a:lnTo>
                    <a:pt x="28347" y="12138"/>
                  </a:lnTo>
                  <a:lnTo>
                    <a:pt x="32042" y="1213"/>
                  </a:lnTo>
                  <a:lnTo>
                    <a:pt x="32946" y="7888"/>
                  </a:lnTo>
                  <a:lnTo>
                    <a:pt x="32946" y="14564"/>
                  </a:lnTo>
                  <a:lnTo>
                    <a:pt x="32042" y="21850"/>
                  </a:lnTo>
                  <a:lnTo>
                    <a:pt x="32042" y="29132"/>
                  </a:lnTo>
                  <a:lnTo>
                    <a:pt x="31062" y="36413"/>
                  </a:lnTo>
                  <a:lnTo>
                    <a:pt x="30157" y="43695"/>
                  </a:lnTo>
                  <a:lnTo>
                    <a:pt x="30157" y="50981"/>
                  </a:lnTo>
                  <a:lnTo>
                    <a:pt x="32042" y="59476"/>
                  </a:lnTo>
                  <a:lnTo>
                    <a:pt x="32946" y="59476"/>
                  </a:lnTo>
                  <a:lnTo>
                    <a:pt x="35660" y="59476"/>
                  </a:lnTo>
                  <a:lnTo>
                    <a:pt x="35660" y="52194"/>
                  </a:lnTo>
                  <a:lnTo>
                    <a:pt x="36564" y="44913"/>
                  </a:lnTo>
                  <a:lnTo>
                    <a:pt x="37470" y="37626"/>
                  </a:lnTo>
                  <a:lnTo>
                    <a:pt x="38375" y="30344"/>
                  </a:lnTo>
                  <a:lnTo>
                    <a:pt x="38375" y="22456"/>
                  </a:lnTo>
                  <a:lnTo>
                    <a:pt x="39355" y="15175"/>
                  </a:lnTo>
                  <a:lnTo>
                    <a:pt x="40259" y="7888"/>
                  </a:lnTo>
                  <a:lnTo>
                    <a:pt x="41163" y="1213"/>
                  </a:lnTo>
                  <a:lnTo>
                    <a:pt x="42070" y="1213"/>
                  </a:lnTo>
                  <a:lnTo>
                    <a:pt x="43879" y="1213"/>
                  </a:lnTo>
                  <a:lnTo>
                    <a:pt x="44783" y="8495"/>
                  </a:lnTo>
                  <a:lnTo>
                    <a:pt x="45688" y="15175"/>
                  </a:lnTo>
                  <a:lnTo>
                    <a:pt x="45688" y="20632"/>
                  </a:lnTo>
                  <a:lnTo>
                    <a:pt x="46668" y="26095"/>
                  </a:lnTo>
                  <a:lnTo>
                    <a:pt x="45688" y="30950"/>
                  </a:lnTo>
                  <a:lnTo>
                    <a:pt x="45688" y="38237"/>
                  </a:lnTo>
                  <a:lnTo>
                    <a:pt x="45688" y="46731"/>
                  </a:lnTo>
                  <a:lnTo>
                    <a:pt x="45688" y="58263"/>
                  </a:lnTo>
                  <a:lnTo>
                    <a:pt x="50286" y="53407"/>
                  </a:lnTo>
                  <a:lnTo>
                    <a:pt x="53980" y="46731"/>
                  </a:lnTo>
                  <a:lnTo>
                    <a:pt x="53980" y="38237"/>
                  </a:lnTo>
                  <a:lnTo>
                    <a:pt x="54885" y="29738"/>
                  </a:lnTo>
                  <a:lnTo>
                    <a:pt x="53001" y="20632"/>
                  </a:lnTo>
                  <a:lnTo>
                    <a:pt x="52096" y="12138"/>
                  </a:lnTo>
                  <a:lnTo>
                    <a:pt x="49382" y="4856"/>
                  </a:lnTo>
                  <a:lnTo>
                    <a:pt x="4938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1" name="Shape 419"/>
            <p:cNvSpPr/>
            <p:nvPr/>
          </p:nvSpPr>
          <p:spPr>
            <a:xfrm>
              <a:off x="512832" y="2696443"/>
              <a:ext cx="102381" cy="57651"/>
            </a:xfrm>
            <a:custGeom>
              <a:avLst/>
              <a:gdLst/>
              <a:ahLst/>
              <a:cxnLst/>
              <a:rect l="0" t="0" r="0" b="0"/>
              <a:pathLst>
                <a:path w="102381" h="57651">
                  <a:moveTo>
                    <a:pt x="63073" y="0"/>
                  </a:moveTo>
                  <a:lnTo>
                    <a:pt x="85010" y="4245"/>
                  </a:lnTo>
                  <a:lnTo>
                    <a:pt x="98724" y="13957"/>
                  </a:lnTo>
                  <a:lnTo>
                    <a:pt x="102381" y="25488"/>
                  </a:lnTo>
                  <a:lnTo>
                    <a:pt x="95981" y="38838"/>
                  </a:lnTo>
                  <a:lnTo>
                    <a:pt x="76786" y="49763"/>
                  </a:lnTo>
                  <a:lnTo>
                    <a:pt x="44790" y="57651"/>
                  </a:lnTo>
                  <a:lnTo>
                    <a:pt x="30163" y="54013"/>
                  </a:lnTo>
                  <a:lnTo>
                    <a:pt x="19194" y="50976"/>
                  </a:lnTo>
                  <a:lnTo>
                    <a:pt x="10970" y="46731"/>
                  </a:lnTo>
                  <a:lnTo>
                    <a:pt x="5480" y="43088"/>
                  </a:lnTo>
                  <a:lnTo>
                    <a:pt x="1824" y="37626"/>
                  </a:lnTo>
                  <a:lnTo>
                    <a:pt x="0" y="31557"/>
                  </a:lnTo>
                  <a:lnTo>
                    <a:pt x="0" y="24275"/>
                  </a:lnTo>
                  <a:lnTo>
                    <a:pt x="0" y="16382"/>
                  </a:lnTo>
                  <a:lnTo>
                    <a:pt x="33820" y="3032"/>
                  </a:lnTo>
                  <a:lnTo>
                    <a:pt x="6307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2" name="Shape 420"/>
            <p:cNvSpPr/>
            <p:nvPr/>
          </p:nvSpPr>
          <p:spPr>
            <a:xfrm>
              <a:off x="991860" y="2663063"/>
              <a:ext cx="98688" cy="66150"/>
            </a:xfrm>
            <a:custGeom>
              <a:avLst/>
              <a:gdLst/>
              <a:ahLst/>
              <a:cxnLst/>
              <a:rect l="0" t="0" r="0" b="0"/>
              <a:pathLst>
                <a:path w="98688" h="66150">
                  <a:moveTo>
                    <a:pt x="73130" y="0"/>
                  </a:moveTo>
                  <a:lnTo>
                    <a:pt x="84967" y="607"/>
                  </a:lnTo>
                  <a:lnTo>
                    <a:pt x="98688" y="4250"/>
                  </a:lnTo>
                  <a:lnTo>
                    <a:pt x="66722" y="7888"/>
                  </a:lnTo>
                  <a:lnTo>
                    <a:pt x="45688" y="11531"/>
                  </a:lnTo>
                  <a:lnTo>
                    <a:pt x="33776" y="13957"/>
                  </a:lnTo>
                  <a:lnTo>
                    <a:pt x="29252" y="18207"/>
                  </a:lnTo>
                  <a:lnTo>
                    <a:pt x="26464" y="23062"/>
                  </a:lnTo>
                  <a:lnTo>
                    <a:pt x="24654" y="31557"/>
                  </a:lnTo>
                  <a:lnTo>
                    <a:pt x="20055" y="42482"/>
                  </a:lnTo>
                  <a:lnTo>
                    <a:pt x="12742" y="57656"/>
                  </a:lnTo>
                  <a:lnTo>
                    <a:pt x="20055" y="54013"/>
                  </a:lnTo>
                  <a:lnTo>
                    <a:pt x="28348" y="50369"/>
                  </a:lnTo>
                  <a:lnTo>
                    <a:pt x="32872" y="47944"/>
                  </a:lnTo>
                  <a:lnTo>
                    <a:pt x="38375" y="46125"/>
                  </a:lnTo>
                  <a:lnTo>
                    <a:pt x="43878" y="44912"/>
                  </a:lnTo>
                  <a:lnTo>
                    <a:pt x="50286" y="44912"/>
                  </a:lnTo>
                  <a:lnTo>
                    <a:pt x="50286" y="45519"/>
                  </a:lnTo>
                  <a:lnTo>
                    <a:pt x="52096" y="46125"/>
                  </a:lnTo>
                  <a:lnTo>
                    <a:pt x="46593" y="51587"/>
                  </a:lnTo>
                  <a:lnTo>
                    <a:pt x="42973" y="55226"/>
                  </a:lnTo>
                  <a:lnTo>
                    <a:pt x="40184" y="54013"/>
                  </a:lnTo>
                  <a:lnTo>
                    <a:pt x="40184" y="52800"/>
                  </a:lnTo>
                  <a:lnTo>
                    <a:pt x="33776" y="55832"/>
                  </a:lnTo>
                  <a:lnTo>
                    <a:pt x="30158" y="58869"/>
                  </a:lnTo>
                  <a:lnTo>
                    <a:pt x="26464" y="60688"/>
                  </a:lnTo>
                  <a:lnTo>
                    <a:pt x="25558" y="62512"/>
                  </a:lnTo>
                  <a:lnTo>
                    <a:pt x="22844" y="64331"/>
                  </a:lnTo>
                  <a:lnTo>
                    <a:pt x="21940" y="66150"/>
                  </a:lnTo>
                  <a:lnTo>
                    <a:pt x="16435" y="65544"/>
                  </a:lnTo>
                  <a:lnTo>
                    <a:pt x="10933" y="64938"/>
                  </a:lnTo>
                  <a:lnTo>
                    <a:pt x="5429" y="66150"/>
                  </a:lnTo>
                  <a:lnTo>
                    <a:pt x="3620" y="66150"/>
                  </a:lnTo>
                  <a:lnTo>
                    <a:pt x="2715" y="63119"/>
                  </a:lnTo>
                  <a:lnTo>
                    <a:pt x="3620" y="60082"/>
                  </a:lnTo>
                  <a:lnTo>
                    <a:pt x="5429" y="56443"/>
                  </a:lnTo>
                  <a:lnTo>
                    <a:pt x="8218" y="52800"/>
                  </a:lnTo>
                  <a:lnTo>
                    <a:pt x="10933" y="49157"/>
                  </a:lnTo>
                  <a:lnTo>
                    <a:pt x="13722" y="45519"/>
                  </a:lnTo>
                  <a:lnTo>
                    <a:pt x="15532" y="42482"/>
                  </a:lnTo>
                  <a:lnTo>
                    <a:pt x="18245" y="41269"/>
                  </a:lnTo>
                  <a:lnTo>
                    <a:pt x="11836" y="41269"/>
                  </a:lnTo>
                  <a:lnTo>
                    <a:pt x="8218" y="42482"/>
                  </a:lnTo>
                  <a:lnTo>
                    <a:pt x="4524" y="44301"/>
                  </a:lnTo>
                  <a:lnTo>
                    <a:pt x="1810" y="47338"/>
                  </a:lnTo>
                  <a:lnTo>
                    <a:pt x="905" y="44301"/>
                  </a:lnTo>
                  <a:lnTo>
                    <a:pt x="0" y="41269"/>
                  </a:lnTo>
                  <a:lnTo>
                    <a:pt x="7313" y="35200"/>
                  </a:lnTo>
                  <a:lnTo>
                    <a:pt x="11836" y="30950"/>
                  </a:lnTo>
                  <a:lnTo>
                    <a:pt x="13722" y="26701"/>
                  </a:lnTo>
                  <a:lnTo>
                    <a:pt x="14627" y="21238"/>
                  </a:lnTo>
                  <a:lnTo>
                    <a:pt x="22844" y="15776"/>
                  </a:lnTo>
                  <a:lnTo>
                    <a:pt x="31967" y="10925"/>
                  </a:lnTo>
                  <a:lnTo>
                    <a:pt x="41089" y="6675"/>
                  </a:lnTo>
                  <a:lnTo>
                    <a:pt x="52096" y="3638"/>
                  </a:lnTo>
                  <a:lnTo>
                    <a:pt x="62123" y="1213"/>
                  </a:lnTo>
                  <a:lnTo>
                    <a:pt x="7313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3" name="Shape 421"/>
            <p:cNvSpPr/>
            <p:nvPr/>
          </p:nvSpPr>
          <p:spPr>
            <a:xfrm>
              <a:off x="1342884" y="2617544"/>
              <a:ext cx="106905" cy="95282"/>
            </a:xfrm>
            <a:custGeom>
              <a:avLst/>
              <a:gdLst/>
              <a:ahLst/>
              <a:cxnLst/>
              <a:rect l="0" t="0" r="0" b="0"/>
              <a:pathLst>
                <a:path w="106905" h="95282">
                  <a:moveTo>
                    <a:pt x="10932" y="0"/>
                  </a:moveTo>
                  <a:lnTo>
                    <a:pt x="11836" y="0"/>
                  </a:lnTo>
                  <a:lnTo>
                    <a:pt x="14625" y="1213"/>
                  </a:lnTo>
                  <a:lnTo>
                    <a:pt x="14625" y="4250"/>
                  </a:lnTo>
                  <a:lnTo>
                    <a:pt x="14625" y="7282"/>
                  </a:lnTo>
                  <a:lnTo>
                    <a:pt x="14625" y="9712"/>
                  </a:lnTo>
                  <a:lnTo>
                    <a:pt x="15531" y="13957"/>
                  </a:lnTo>
                  <a:lnTo>
                    <a:pt x="15531" y="18813"/>
                  </a:lnTo>
                  <a:lnTo>
                    <a:pt x="15531" y="26095"/>
                  </a:lnTo>
                  <a:lnTo>
                    <a:pt x="15531" y="35200"/>
                  </a:lnTo>
                  <a:lnTo>
                    <a:pt x="16435" y="48551"/>
                  </a:lnTo>
                  <a:lnTo>
                    <a:pt x="18245" y="49768"/>
                  </a:lnTo>
                  <a:lnTo>
                    <a:pt x="18245" y="44913"/>
                  </a:lnTo>
                  <a:lnTo>
                    <a:pt x="19149" y="38844"/>
                  </a:lnTo>
                  <a:lnTo>
                    <a:pt x="19149" y="31557"/>
                  </a:lnTo>
                  <a:lnTo>
                    <a:pt x="19149" y="24275"/>
                  </a:lnTo>
                  <a:lnTo>
                    <a:pt x="18245" y="16388"/>
                  </a:lnTo>
                  <a:lnTo>
                    <a:pt x="18245" y="9106"/>
                  </a:lnTo>
                  <a:lnTo>
                    <a:pt x="18245" y="3644"/>
                  </a:lnTo>
                  <a:lnTo>
                    <a:pt x="18245" y="0"/>
                  </a:lnTo>
                  <a:lnTo>
                    <a:pt x="21034" y="0"/>
                  </a:lnTo>
                  <a:lnTo>
                    <a:pt x="26462" y="0"/>
                  </a:lnTo>
                  <a:lnTo>
                    <a:pt x="26462" y="5463"/>
                  </a:lnTo>
                  <a:lnTo>
                    <a:pt x="26462" y="12138"/>
                  </a:lnTo>
                  <a:lnTo>
                    <a:pt x="26462" y="18207"/>
                  </a:lnTo>
                  <a:lnTo>
                    <a:pt x="26462" y="24882"/>
                  </a:lnTo>
                  <a:lnTo>
                    <a:pt x="26462" y="30950"/>
                  </a:lnTo>
                  <a:lnTo>
                    <a:pt x="26462" y="37626"/>
                  </a:lnTo>
                  <a:lnTo>
                    <a:pt x="26462" y="43695"/>
                  </a:lnTo>
                  <a:lnTo>
                    <a:pt x="26462" y="50981"/>
                  </a:lnTo>
                  <a:lnTo>
                    <a:pt x="30156" y="47944"/>
                  </a:lnTo>
                  <a:lnTo>
                    <a:pt x="32870" y="42482"/>
                  </a:lnTo>
                  <a:lnTo>
                    <a:pt x="33775" y="34594"/>
                  </a:lnTo>
                  <a:lnTo>
                    <a:pt x="34754" y="26095"/>
                  </a:lnTo>
                  <a:lnTo>
                    <a:pt x="32870" y="16994"/>
                  </a:lnTo>
                  <a:lnTo>
                    <a:pt x="32870" y="9106"/>
                  </a:lnTo>
                  <a:lnTo>
                    <a:pt x="31965" y="3032"/>
                  </a:lnTo>
                  <a:lnTo>
                    <a:pt x="31965" y="0"/>
                  </a:lnTo>
                  <a:lnTo>
                    <a:pt x="34754" y="0"/>
                  </a:lnTo>
                  <a:lnTo>
                    <a:pt x="37469" y="0"/>
                  </a:lnTo>
                  <a:lnTo>
                    <a:pt x="39278" y="4856"/>
                  </a:lnTo>
                  <a:lnTo>
                    <a:pt x="41087" y="10925"/>
                  </a:lnTo>
                  <a:lnTo>
                    <a:pt x="42067" y="18207"/>
                  </a:lnTo>
                  <a:lnTo>
                    <a:pt x="42973" y="26095"/>
                  </a:lnTo>
                  <a:lnTo>
                    <a:pt x="42973" y="33381"/>
                  </a:lnTo>
                  <a:lnTo>
                    <a:pt x="42973" y="41269"/>
                  </a:lnTo>
                  <a:lnTo>
                    <a:pt x="42973" y="48551"/>
                  </a:lnTo>
                  <a:lnTo>
                    <a:pt x="42973" y="55837"/>
                  </a:lnTo>
                  <a:lnTo>
                    <a:pt x="44783" y="55837"/>
                  </a:lnTo>
                  <a:lnTo>
                    <a:pt x="48400" y="55837"/>
                  </a:lnTo>
                  <a:lnTo>
                    <a:pt x="47496" y="48551"/>
                  </a:lnTo>
                  <a:lnTo>
                    <a:pt x="46591" y="41269"/>
                  </a:lnTo>
                  <a:lnTo>
                    <a:pt x="46591" y="34594"/>
                  </a:lnTo>
                  <a:lnTo>
                    <a:pt x="46591" y="27919"/>
                  </a:lnTo>
                  <a:lnTo>
                    <a:pt x="46591" y="20632"/>
                  </a:lnTo>
                  <a:lnTo>
                    <a:pt x="46591" y="13957"/>
                  </a:lnTo>
                  <a:lnTo>
                    <a:pt x="46591" y="7282"/>
                  </a:lnTo>
                  <a:lnTo>
                    <a:pt x="46591" y="1213"/>
                  </a:lnTo>
                  <a:lnTo>
                    <a:pt x="52095" y="1213"/>
                  </a:lnTo>
                  <a:lnTo>
                    <a:pt x="59408" y="1213"/>
                  </a:lnTo>
                  <a:lnTo>
                    <a:pt x="59408" y="8495"/>
                  </a:lnTo>
                  <a:lnTo>
                    <a:pt x="59408" y="15781"/>
                  </a:lnTo>
                  <a:lnTo>
                    <a:pt x="59408" y="23063"/>
                  </a:lnTo>
                  <a:lnTo>
                    <a:pt x="59408" y="30950"/>
                  </a:lnTo>
                  <a:lnTo>
                    <a:pt x="59408" y="38237"/>
                  </a:lnTo>
                  <a:lnTo>
                    <a:pt x="59408" y="46125"/>
                  </a:lnTo>
                  <a:lnTo>
                    <a:pt x="59408" y="54013"/>
                  </a:lnTo>
                  <a:lnTo>
                    <a:pt x="59408" y="61906"/>
                  </a:lnTo>
                  <a:lnTo>
                    <a:pt x="62123" y="60688"/>
                  </a:lnTo>
                  <a:lnTo>
                    <a:pt x="64912" y="59476"/>
                  </a:lnTo>
                  <a:lnTo>
                    <a:pt x="64912" y="52194"/>
                  </a:lnTo>
                  <a:lnTo>
                    <a:pt x="64912" y="44913"/>
                  </a:lnTo>
                  <a:lnTo>
                    <a:pt x="64912" y="37626"/>
                  </a:lnTo>
                  <a:lnTo>
                    <a:pt x="64912" y="30344"/>
                  </a:lnTo>
                  <a:lnTo>
                    <a:pt x="64912" y="23063"/>
                  </a:lnTo>
                  <a:lnTo>
                    <a:pt x="64912" y="15781"/>
                  </a:lnTo>
                  <a:lnTo>
                    <a:pt x="64912" y="8495"/>
                  </a:lnTo>
                  <a:lnTo>
                    <a:pt x="64912" y="1213"/>
                  </a:lnTo>
                  <a:lnTo>
                    <a:pt x="69435" y="1213"/>
                  </a:lnTo>
                  <a:lnTo>
                    <a:pt x="76748" y="1213"/>
                  </a:lnTo>
                  <a:lnTo>
                    <a:pt x="76748" y="7888"/>
                  </a:lnTo>
                  <a:lnTo>
                    <a:pt x="76748" y="15175"/>
                  </a:lnTo>
                  <a:lnTo>
                    <a:pt x="76748" y="22456"/>
                  </a:lnTo>
                  <a:lnTo>
                    <a:pt x="76748" y="29738"/>
                  </a:lnTo>
                  <a:lnTo>
                    <a:pt x="76748" y="37020"/>
                  </a:lnTo>
                  <a:lnTo>
                    <a:pt x="76748" y="44306"/>
                  </a:lnTo>
                  <a:lnTo>
                    <a:pt x="77653" y="51588"/>
                  </a:lnTo>
                  <a:lnTo>
                    <a:pt x="78633" y="59476"/>
                  </a:lnTo>
                  <a:lnTo>
                    <a:pt x="80442" y="59476"/>
                  </a:lnTo>
                  <a:lnTo>
                    <a:pt x="84061" y="59476"/>
                  </a:lnTo>
                  <a:lnTo>
                    <a:pt x="83156" y="50981"/>
                  </a:lnTo>
                  <a:lnTo>
                    <a:pt x="82252" y="43695"/>
                  </a:lnTo>
                  <a:lnTo>
                    <a:pt x="82252" y="36413"/>
                  </a:lnTo>
                  <a:lnTo>
                    <a:pt x="82252" y="29738"/>
                  </a:lnTo>
                  <a:lnTo>
                    <a:pt x="82252" y="22456"/>
                  </a:lnTo>
                  <a:lnTo>
                    <a:pt x="82252" y="15175"/>
                  </a:lnTo>
                  <a:lnTo>
                    <a:pt x="82252" y="7888"/>
                  </a:lnTo>
                  <a:lnTo>
                    <a:pt x="82252" y="1213"/>
                  </a:lnTo>
                  <a:lnTo>
                    <a:pt x="87756" y="1213"/>
                  </a:lnTo>
                  <a:lnTo>
                    <a:pt x="93259" y="1213"/>
                  </a:lnTo>
                  <a:lnTo>
                    <a:pt x="94163" y="3032"/>
                  </a:lnTo>
                  <a:lnTo>
                    <a:pt x="95069" y="7888"/>
                  </a:lnTo>
                  <a:lnTo>
                    <a:pt x="95973" y="14564"/>
                  </a:lnTo>
                  <a:lnTo>
                    <a:pt x="97782" y="23063"/>
                  </a:lnTo>
                  <a:lnTo>
                    <a:pt x="98686" y="32775"/>
                  </a:lnTo>
                  <a:lnTo>
                    <a:pt x="100572" y="43695"/>
                  </a:lnTo>
                  <a:lnTo>
                    <a:pt x="103286" y="55226"/>
                  </a:lnTo>
                  <a:lnTo>
                    <a:pt x="106905" y="67975"/>
                  </a:lnTo>
                  <a:lnTo>
                    <a:pt x="98686" y="73437"/>
                  </a:lnTo>
                  <a:lnTo>
                    <a:pt x="92278" y="78900"/>
                  </a:lnTo>
                  <a:lnTo>
                    <a:pt x="84061" y="82538"/>
                  </a:lnTo>
                  <a:lnTo>
                    <a:pt x="77653" y="86788"/>
                  </a:lnTo>
                  <a:lnTo>
                    <a:pt x="68531" y="89819"/>
                  </a:lnTo>
                  <a:lnTo>
                    <a:pt x="59408" y="92250"/>
                  </a:lnTo>
                  <a:lnTo>
                    <a:pt x="48400" y="93463"/>
                  </a:lnTo>
                  <a:lnTo>
                    <a:pt x="37469" y="95282"/>
                  </a:lnTo>
                  <a:lnTo>
                    <a:pt x="21034" y="86181"/>
                  </a:lnTo>
                  <a:lnTo>
                    <a:pt x="10932" y="75256"/>
                  </a:lnTo>
                  <a:lnTo>
                    <a:pt x="3618" y="61906"/>
                  </a:lnTo>
                  <a:lnTo>
                    <a:pt x="904" y="48551"/>
                  </a:lnTo>
                  <a:lnTo>
                    <a:pt x="0" y="33987"/>
                  </a:lnTo>
                  <a:lnTo>
                    <a:pt x="1808" y="21244"/>
                  </a:lnTo>
                  <a:lnTo>
                    <a:pt x="5504" y="9106"/>
                  </a:lnTo>
                  <a:lnTo>
                    <a:pt x="1093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4" name="Shape 422"/>
            <p:cNvSpPr/>
            <p:nvPr/>
          </p:nvSpPr>
          <p:spPr>
            <a:xfrm>
              <a:off x="144431" y="2587200"/>
              <a:ext cx="429649" cy="114701"/>
            </a:xfrm>
            <a:custGeom>
              <a:avLst/>
              <a:gdLst/>
              <a:ahLst/>
              <a:cxnLst/>
              <a:rect l="0" t="0" r="0" b="0"/>
              <a:pathLst>
                <a:path w="429649" h="114701">
                  <a:moveTo>
                    <a:pt x="149924" y="0"/>
                  </a:moveTo>
                  <a:lnTo>
                    <a:pt x="173687" y="0"/>
                  </a:lnTo>
                  <a:lnTo>
                    <a:pt x="194714" y="4245"/>
                  </a:lnTo>
                  <a:lnTo>
                    <a:pt x="182831" y="16387"/>
                  </a:lnTo>
                  <a:lnTo>
                    <a:pt x="187401" y="28525"/>
                  </a:lnTo>
                  <a:lnTo>
                    <a:pt x="204771" y="39450"/>
                  </a:lnTo>
                  <a:lnTo>
                    <a:pt x="230365" y="48550"/>
                  </a:lnTo>
                  <a:lnTo>
                    <a:pt x="257785" y="53406"/>
                  </a:lnTo>
                  <a:lnTo>
                    <a:pt x="286126" y="52800"/>
                  </a:lnTo>
                  <a:lnTo>
                    <a:pt x="307152" y="46125"/>
                  </a:lnTo>
                  <a:lnTo>
                    <a:pt x="319953" y="31557"/>
                  </a:lnTo>
                  <a:lnTo>
                    <a:pt x="328179" y="33987"/>
                  </a:lnTo>
                  <a:lnTo>
                    <a:pt x="343717" y="39450"/>
                  </a:lnTo>
                  <a:lnTo>
                    <a:pt x="361087" y="46125"/>
                  </a:lnTo>
                  <a:lnTo>
                    <a:pt x="381193" y="54619"/>
                  </a:lnTo>
                  <a:lnTo>
                    <a:pt x="399485" y="63119"/>
                  </a:lnTo>
                  <a:lnTo>
                    <a:pt x="415934" y="72826"/>
                  </a:lnTo>
                  <a:lnTo>
                    <a:pt x="425991" y="81931"/>
                  </a:lnTo>
                  <a:lnTo>
                    <a:pt x="429649" y="91032"/>
                  </a:lnTo>
                  <a:lnTo>
                    <a:pt x="423247" y="91638"/>
                  </a:lnTo>
                  <a:lnTo>
                    <a:pt x="419590" y="92856"/>
                  </a:lnTo>
                  <a:lnTo>
                    <a:pt x="416847" y="94675"/>
                  </a:lnTo>
                  <a:lnTo>
                    <a:pt x="413191" y="98318"/>
                  </a:lnTo>
                  <a:lnTo>
                    <a:pt x="395828" y="101957"/>
                  </a:lnTo>
                  <a:lnTo>
                    <a:pt x="378458" y="106207"/>
                  </a:lnTo>
                  <a:lnTo>
                    <a:pt x="361087" y="108632"/>
                  </a:lnTo>
                  <a:lnTo>
                    <a:pt x="343717" y="111062"/>
                  </a:lnTo>
                  <a:lnTo>
                    <a:pt x="325435" y="112275"/>
                  </a:lnTo>
                  <a:lnTo>
                    <a:pt x="308065" y="113488"/>
                  </a:lnTo>
                  <a:lnTo>
                    <a:pt x="290702" y="114095"/>
                  </a:lnTo>
                  <a:lnTo>
                    <a:pt x="275156" y="114701"/>
                  </a:lnTo>
                  <a:lnTo>
                    <a:pt x="244079" y="111669"/>
                  </a:lnTo>
                  <a:lnTo>
                    <a:pt x="203858" y="107419"/>
                  </a:lnTo>
                  <a:lnTo>
                    <a:pt x="158148" y="100138"/>
                  </a:lnTo>
                  <a:lnTo>
                    <a:pt x="112439" y="91638"/>
                  </a:lnTo>
                  <a:lnTo>
                    <a:pt x="68561" y="79501"/>
                  </a:lnTo>
                  <a:lnTo>
                    <a:pt x="32908" y="65544"/>
                  </a:lnTo>
                  <a:lnTo>
                    <a:pt x="8232" y="48550"/>
                  </a:lnTo>
                  <a:lnTo>
                    <a:pt x="0" y="29131"/>
                  </a:lnTo>
                  <a:lnTo>
                    <a:pt x="17370" y="21845"/>
                  </a:lnTo>
                  <a:lnTo>
                    <a:pt x="41141" y="15169"/>
                  </a:lnTo>
                  <a:lnTo>
                    <a:pt x="67649" y="9101"/>
                  </a:lnTo>
                  <a:lnTo>
                    <a:pt x="95988" y="4856"/>
                  </a:lnTo>
                  <a:lnTo>
                    <a:pt x="123408" y="1213"/>
                  </a:lnTo>
                  <a:lnTo>
                    <a:pt x="14992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5" name="Shape 423"/>
            <p:cNvSpPr/>
            <p:nvPr/>
          </p:nvSpPr>
          <p:spPr>
            <a:xfrm>
              <a:off x="1096053" y="2668525"/>
              <a:ext cx="28346" cy="17600"/>
            </a:xfrm>
            <a:custGeom>
              <a:avLst/>
              <a:gdLst/>
              <a:ahLst/>
              <a:cxnLst/>
              <a:rect l="0" t="0" r="0" b="0"/>
              <a:pathLst>
                <a:path w="28346" h="17600">
                  <a:moveTo>
                    <a:pt x="0" y="0"/>
                  </a:moveTo>
                  <a:lnTo>
                    <a:pt x="6408" y="607"/>
                  </a:lnTo>
                  <a:lnTo>
                    <a:pt x="12816" y="3032"/>
                  </a:lnTo>
                  <a:lnTo>
                    <a:pt x="17340" y="5463"/>
                  </a:lnTo>
                  <a:lnTo>
                    <a:pt x="21938" y="9101"/>
                  </a:lnTo>
                  <a:lnTo>
                    <a:pt x="27443" y="14563"/>
                  </a:lnTo>
                  <a:lnTo>
                    <a:pt x="28346" y="17600"/>
                  </a:lnTo>
                  <a:lnTo>
                    <a:pt x="23747" y="12744"/>
                  </a:lnTo>
                  <a:lnTo>
                    <a:pt x="20129" y="9707"/>
                  </a:lnTo>
                  <a:lnTo>
                    <a:pt x="15531" y="7282"/>
                  </a:lnTo>
                  <a:lnTo>
                    <a:pt x="12816" y="5463"/>
                  </a:lnTo>
                  <a:lnTo>
                    <a:pt x="5504" y="242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6" name="Shape 424"/>
            <p:cNvSpPr/>
            <p:nvPr/>
          </p:nvSpPr>
          <p:spPr>
            <a:xfrm>
              <a:off x="844697" y="2616938"/>
              <a:ext cx="97782" cy="66150"/>
            </a:xfrm>
            <a:custGeom>
              <a:avLst/>
              <a:gdLst/>
              <a:ahLst/>
              <a:cxnLst/>
              <a:rect l="0" t="0" r="0" b="0"/>
              <a:pathLst>
                <a:path w="97782" h="66150">
                  <a:moveTo>
                    <a:pt x="32871" y="0"/>
                  </a:moveTo>
                  <a:lnTo>
                    <a:pt x="55714" y="606"/>
                  </a:lnTo>
                  <a:lnTo>
                    <a:pt x="77653" y="9101"/>
                  </a:lnTo>
                  <a:lnTo>
                    <a:pt x="93183" y="23062"/>
                  </a:lnTo>
                  <a:lnTo>
                    <a:pt x="97782" y="44301"/>
                  </a:lnTo>
                  <a:lnTo>
                    <a:pt x="88660" y="46125"/>
                  </a:lnTo>
                  <a:lnTo>
                    <a:pt x="78557" y="49763"/>
                  </a:lnTo>
                  <a:lnTo>
                    <a:pt x="66721" y="52800"/>
                  </a:lnTo>
                  <a:lnTo>
                    <a:pt x="55714" y="57050"/>
                  </a:lnTo>
                  <a:lnTo>
                    <a:pt x="42897" y="60082"/>
                  </a:lnTo>
                  <a:lnTo>
                    <a:pt x="31965" y="63119"/>
                  </a:lnTo>
                  <a:lnTo>
                    <a:pt x="22843" y="64937"/>
                  </a:lnTo>
                  <a:lnTo>
                    <a:pt x="17340" y="66150"/>
                  </a:lnTo>
                  <a:lnTo>
                    <a:pt x="0" y="37626"/>
                  </a:lnTo>
                  <a:lnTo>
                    <a:pt x="0" y="17600"/>
                  </a:lnTo>
                  <a:lnTo>
                    <a:pt x="11836" y="4856"/>
                  </a:lnTo>
                  <a:lnTo>
                    <a:pt x="3287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7" name="Shape 425"/>
            <p:cNvSpPr/>
            <p:nvPr/>
          </p:nvSpPr>
          <p:spPr>
            <a:xfrm>
              <a:off x="20110" y="2618757"/>
              <a:ext cx="89588" cy="60693"/>
            </a:xfrm>
            <a:custGeom>
              <a:avLst/>
              <a:gdLst/>
              <a:ahLst/>
              <a:cxnLst/>
              <a:rect l="0" t="0" r="0" b="0"/>
              <a:pathLst>
                <a:path w="89588" h="60693">
                  <a:moveTo>
                    <a:pt x="58504" y="0"/>
                  </a:moveTo>
                  <a:lnTo>
                    <a:pt x="83187" y="6069"/>
                  </a:lnTo>
                  <a:lnTo>
                    <a:pt x="80443" y="13350"/>
                  </a:lnTo>
                  <a:lnTo>
                    <a:pt x="82275" y="21849"/>
                  </a:lnTo>
                  <a:lnTo>
                    <a:pt x="85932" y="30955"/>
                  </a:lnTo>
                  <a:lnTo>
                    <a:pt x="89588" y="40056"/>
                  </a:lnTo>
                  <a:lnTo>
                    <a:pt x="86844" y="47944"/>
                  </a:lnTo>
                  <a:lnTo>
                    <a:pt x="78618" y="54624"/>
                  </a:lnTo>
                  <a:lnTo>
                    <a:pt x="60336" y="58868"/>
                  </a:lnTo>
                  <a:lnTo>
                    <a:pt x="29252" y="60693"/>
                  </a:lnTo>
                  <a:lnTo>
                    <a:pt x="10057" y="50981"/>
                  </a:lnTo>
                  <a:lnTo>
                    <a:pt x="912" y="40056"/>
                  </a:lnTo>
                  <a:lnTo>
                    <a:pt x="0" y="27918"/>
                  </a:lnTo>
                  <a:lnTo>
                    <a:pt x="7314" y="16387"/>
                  </a:lnTo>
                  <a:lnTo>
                    <a:pt x="19195" y="6675"/>
                  </a:lnTo>
                  <a:lnTo>
                    <a:pt x="37477" y="1213"/>
                  </a:lnTo>
                  <a:lnTo>
                    <a:pt x="5850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8" name="Shape 426"/>
            <p:cNvSpPr/>
            <p:nvPr/>
          </p:nvSpPr>
          <p:spPr>
            <a:xfrm>
              <a:off x="1989138" y="2618757"/>
              <a:ext cx="11912" cy="57050"/>
            </a:xfrm>
            <a:custGeom>
              <a:avLst/>
              <a:gdLst/>
              <a:ahLst/>
              <a:cxnLst/>
              <a:rect l="0" t="0" r="0" b="0"/>
              <a:pathLst>
                <a:path w="11912" h="57050">
                  <a:moveTo>
                    <a:pt x="0" y="0"/>
                  </a:moveTo>
                  <a:lnTo>
                    <a:pt x="5504" y="0"/>
                  </a:lnTo>
                  <a:lnTo>
                    <a:pt x="11912" y="0"/>
                  </a:lnTo>
                  <a:lnTo>
                    <a:pt x="11912" y="3036"/>
                  </a:lnTo>
                  <a:lnTo>
                    <a:pt x="11912" y="6069"/>
                  </a:lnTo>
                  <a:lnTo>
                    <a:pt x="8219" y="7281"/>
                  </a:lnTo>
                  <a:lnTo>
                    <a:pt x="6408" y="8499"/>
                  </a:lnTo>
                  <a:lnTo>
                    <a:pt x="5504" y="13962"/>
                  </a:lnTo>
                  <a:lnTo>
                    <a:pt x="5504" y="19419"/>
                  </a:lnTo>
                  <a:lnTo>
                    <a:pt x="5504" y="23669"/>
                  </a:lnTo>
                  <a:lnTo>
                    <a:pt x="5504" y="27918"/>
                  </a:lnTo>
                  <a:lnTo>
                    <a:pt x="4599" y="32168"/>
                  </a:lnTo>
                  <a:lnTo>
                    <a:pt x="4599" y="38237"/>
                  </a:lnTo>
                  <a:lnTo>
                    <a:pt x="3695" y="44912"/>
                  </a:lnTo>
                  <a:lnTo>
                    <a:pt x="2791" y="54624"/>
                  </a:lnTo>
                  <a:lnTo>
                    <a:pt x="905" y="55837"/>
                  </a:lnTo>
                  <a:lnTo>
                    <a:pt x="0" y="57050"/>
                  </a:lnTo>
                  <a:lnTo>
                    <a:pt x="0" y="49768"/>
                  </a:lnTo>
                  <a:lnTo>
                    <a:pt x="0" y="42482"/>
                  </a:lnTo>
                  <a:lnTo>
                    <a:pt x="0" y="35200"/>
                  </a:lnTo>
                  <a:lnTo>
                    <a:pt x="0" y="28525"/>
                  </a:lnTo>
                  <a:lnTo>
                    <a:pt x="0" y="21243"/>
                  </a:lnTo>
                  <a:lnTo>
                    <a:pt x="0" y="13962"/>
                  </a:lnTo>
                  <a:lnTo>
                    <a:pt x="0" y="66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9" name="Shape 427"/>
            <p:cNvSpPr/>
            <p:nvPr/>
          </p:nvSpPr>
          <p:spPr>
            <a:xfrm>
              <a:off x="344633" y="2595088"/>
              <a:ext cx="104206" cy="35200"/>
            </a:xfrm>
            <a:custGeom>
              <a:avLst/>
              <a:gdLst/>
              <a:ahLst/>
              <a:cxnLst/>
              <a:rect l="0" t="0" r="0" b="0"/>
              <a:pathLst>
                <a:path w="104206" h="35200">
                  <a:moveTo>
                    <a:pt x="25595" y="0"/>
                  </a:moveTo>
                  <a:lnTo>
                    <a:pt x="33820" y="607"/>
                  </a:lnTo>
                  <a:lnTo>
                    <a:pt x="41134" y="607"/>
                  </a:lnTo>
                  <a:lnTo>
                    <a:pt x="49359" y="1819"/>
                  </a:lnTo>
                  <a:lnTo>
                    <a:pt x="59416" y="1819"/>
                  </a:lnTo>
                  <a:lnTo>
                    <a:pt x="71297" y="2426"/>
                  </a:lnTo>
                  <a:lnTo>
                    <a:pt x="75867" y="6069"/>
                  </a:lnTo>
                  <a:lnTo>
                    <a:pt x="77698" y="10925"/>
                  </a:lnTo>
                  <a:lnTo>
                    <a:pt x="79531" y="15781"/>
                  </a:lnTo>
                  <a:lnTo>
                    <a:pt x="84099" y="21243"/>
                  </a:lnTo>
                  <a:lnTo>
                    <a:pt x="87755" y="19419"/>
                  </a:lnTo>
                  <a:lnTo>
                    <a:pt x="90500" y="17600"/>
                  </a:lnTo>
                  <a:lnTo>
                    <a:pt x="95068" y="16387"/>
                  </a:lnTo>
                  <a:lnTo>
                    <a:pt x="102381" y="16387"/>
                  </a:lnTo>
                  <a:lnTo>
                    <a:pt x="102381" y="18813"/>
                  </a:lnTo>
                  <a:lnTo>
                    <a:pt x="103294" y="22456"/>
                  </a:lnTo>
                  <a:lnTo>
                    <a:pt x="103294" y="25488"/>
                  </a:lnTo>
                  <a:lnTo>
                    <a:pt x="104206" y="28525"/>
                  </a:lnTo>
                  <a:lnTo>
                    <a:pt x="98724" y="30950"/>
                  </a:lnTo>
                  <a:lnTo>
                    <a:pt x="94156" y="33381"/>
                  </a:lnTo>
                  <a:lnTo>
                    <a:pt x="88667" y="34594"/>
                  </a:lnTo>
                  <a:lnTo>
                    <a:pt x="84099" y="35200"/>
                  </a:lnTo>
                  <a:lnTo>
                    <a:pt x="78611" y="35200"/>
                  </a:lnTo>
                  <a:lnTo>
                    <a:pt x="73130" y="35200"/>
                  </a:lnTo>
                  <a:lnTo>
                    <a:pt x="67641" y="35200"/>
                  </a:lnTo>
                  <a:lnTo>
                    <a:pt x="63073" y="35200"/>
                  </a:lnTo>
                  <a:lnTo>
                    <a:pt x="51190" y="32775"/>
                  </a:lnTo>
                  <a:lnTo>
                    <a:pt x="41134" y="30950"/>
                  </a:lnTo>
                  <a:lnTo>
                    <a:pt x="30163" y="28525"/>
                  </a:lnTo>
                  <a:lnTo>
                    <a:pt x="21939" y="26100"/>
                  </a:lnTo>
                  <a:lnTo>
                    <a:pt x="12793" y="21850"/>
                  </a:lnTo>
                  <a:lnTo>
                    <a:pt x="6393" y="18207"/>
                  </a:lnTo>
                  <a:lnTo>
                    <a:pt x="1824" y="12744"/>
                  </a:lnTo>
                  <a:lnTo>
                    <a:pt x="0" y="7282"/>
                  </a:lnTo>
                  <a:lnTo>
                    <a:pt x="9137" y="3037"/>
                  </a:lnTo>
                  <a:lnTo>
                    <a:pt x="18283" y="1213"/>
                  </a:lnTo>
                  <a:lnTo>
                    <a:pt x="2559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0" name="Shape 428"/>
            <p:cNvSpPr/>
            <p:nvPr/>
          </p:nvSpPr>
          <p:spPr>
            <a:xfrm>
              <a:off x="1445265" y="2618757"/>
              <a:ext cx="4524" cy="7281"/>
            </a:xfrm>
            <a:custGeom>
              <a:avLst/>
              <a:gdLst/>
              <a:ahLst/>
              <a:cxnLst/>
              <a:rect l="0" t="0" r="0" b="0"/>
              <a:pathLst>
                <a:path w="4524" h="7281">
                  <a:moveTo>
                    <a:pt x="0" y="0"/>
                  </a:moveTo>
                  <a:lnTo>
                    <a:pt x="1809" y="0"/>
                  </a:lnTo>
                  <a:lnTo>
                    <a:pt x="4524" y="0"/>
                  </a:lnTo>
                  <a:lnTo>
                    <a:pt x="3619" y="3036"/>
                  </a:lnTo>
                  <a:lnTo>
                    <a:pt x="3619" y="6069"/>
                  </a:lnTo>
                  <a:lnTo>
                    <a:pt x="1809" y="6675"/>
                  </a:lnTo>
                  <a:lnTo>
                    <a:pt x="0" y="7281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1" name="Shape 429"/>
            <p:cNvSpPr/>
            <p:nvPr/>
          </p:nvSpPr>
          <p:spPr>
            <a:xfrm>
              <a:off x="1062202" y="2060383"/>
              <a:ext cx="1345661" cy="543811"/>
            </a:xfrm>
            <a:custGeom>
              <a:avLst/>
              <a:gdLst/>
              <a:ahLst/>
              <a:cxnLst/>
              <a:rect l="0" t="0" r="0" b="0"/>
              <a:pathLst>
                <a:path w="1345661" h="543811">
                  <a:moveTo>
                    <a:pt x="181919" y="0"/>
                  </a:moveTo>
                  <a:lnTo>
                    <a:pt x="184709" y="29768"/>
                  </a:lnTo>
                  <a:lnTo>
                    <a:pt x="187423" y="60086"/>
                  </a:lnTo>
                  <a:lnTo>
                    <a:pt x="191117" y="91057"/>
                  </a:lnTo>
                  <a:lnTo>
                    <a:pt x="196545" y="122027"/>
                  </a:lnTo>
                  <a:lnTo>
                    <a:pt x="201144" y="152346"/>
                  </a:lnTo>
                  <a:lnTo>
                    <a:pt x="207552" y="183317"/>
                  </a:lnTo>
                  <a:lnTo>
                    <a:pt x="213961" y="214237"/>
                  </a:lnTo>
                  <a:lnTo>
                    <a:pt x="223083" y="245809"/>
                  </a:lnTo>
                  <a:lnTo>
                    <a:pt x="226702" y="249467"/>
                  </a:lnTo>
                  <a:lnTo>
                    <a:pt x="230395" y="253727"/>
                  </a:lnTo>
                  <a:lnTo>
                    <a:pt x="235900" y="257936"/>
                  </a:lnTo>
                  <a:lnTo>
                    <a:pt x="243212" y="264050"/>
                  </a:lnTo>
                  <a:lnTo>
                    <a:pt x="242308" y="270715"/>
                  </a:lnTo>
                  <a:lnTo>
                    <a:pt x="241327" y="278583"/>
                  </a:lnTo>
                  <a:lnTo>
                    <a:pt x="239517" y="286501"/>
                  </a:lnTo>
                  <a:lnTo>
                    <a:pt x="238613" y="294970"/>
                  </a:lnTo>
                  <a:lnTo>
                    <a:pt x="236803" y="302889"/>
                  </a:lnTo>
                  <a:lnTo>
                    <a:pt x="234995" y="311358"/>
                  </a:lnTo>
                  <a:lnTo>
                    <a:pt x="231300" y="319276"/>
                  </a:lnTo>
                  <a:lnTo>
                    <a:pt x="228587" y="327745"/>
                  </a:lnTo>
                  <a:lnTo>
                    <a:pt x="233110" y="332005"/>
                  </a:lnTo>
                  <a:lnTo>
                    <a:pt x="238613" y="334410"/>
                  </a:lnTo>
                  <a:lnTo>
                    <a:pt x="241327" y="334410"/>
                  </a:lnTo>
                  <a:lnTo>
                    <a:pt x="246831" y="334410"/>
                  </a:lnTo>
                  <a:lnTo>
                    <a:pt x="252335" y="334410"/>
                  </a:lnTo>
                  <a:lnTo>
                    <a:pt x="259648" y="335012"/>
                  </a:lnTo>
                  <a:lnTo>
                    <a:pt x="262362" y="347791"/>
                  </a:lnTo>
                  <a:lnTo>
                    <a:pt x="267865" y="361723"/>
                  </a:lnTo>
                  <a:lnTo>
                    <a:pt x="274274" y="375704"/>
                  </a:lnTo>
                  <a:lnTo>
                    <a:pt x="282491" y="390287"/>
                  </a:lnTo>
                  <a:lnTo>
                    <a:pt x="289803" y="404219"/>
                  </a:lnTo>
                  <a:lnTo>
                    <a:pt x="297118" y="418802"/>
                  </a:lnTo>
                  <a:lnTo>
                    <a:pt x="304430" y="433335"/>
                  </a:lnTo>
                  <a:lnTo>
                    <a:pt x="312648" y="447918"/>
                  </a:lnTo>
                  <a:lnTo>
                    <a:pt x="432444" y="467964"/>
                  </a:lnTo>
                  <a:lnTo>
                    <a:pt x="551262" y="482512"/>
                  </a:lnTo>
                  <a:lnTo>
                    <a:pt x="669174" y="492224"/>
                  </a:lnTo>
                  <a:lnTo>
                    <a:pt x="787086" y="497686"/>
                  </a:lnTo>
                  <a:lnTo>
                    <a:pt x="904998" y="497080"/>
                  </a:lnTo>
                  <a:lnTo>
                    <a:pt x="1024796" y="491618"/>
                  </a:lnTo>
                  <a:lnTo>
                    <a:pt x="1145421" y="480693"/>
                  </a:lnTo>
                  <a:lnTo>
                    <a:pt x="1269743" y="464305"/>
                  </a:lnTo>
                  <a:lnTo>
                    <a:pt x="1276150" y="461900"/>
                  </a:lnTo>
                  <a:lnTo>
                    <a:pt x="1282558" y="460046"/>
                  </a:lnTo>
                  <a:lnTo>
                    <a:pt x="1288062" y="458242"/>
                  </a:lnTo>
                  <a:lnTo>
                    <a:pt x="1294470" y="456437"/>
                  </a:lnTo>
                  <a:lnTo>
                    <a:pt x="1299899" y="453982"/>
                  </a:lnTo>
                  <a:lnTo>
                    <a:pt x="1306307" y="452178"/>
                  </a:lnTo>
                  <a:lnTo>
                    <a:pt x="1312715" y="450975"/>
                  </a:lnTo>
                  <a:lnTo>
                    <a:pt x="1320028" y="450324"/>
                  </a:lnTo>
                  <a:lnTo>
                    <a:pt x="1328246" y="468565"/>
                  </a:lnTo>
                  <a:lnTo>
                    <a:pt x="1336463" y="484937"/>
                  </a:lnTo>
                  <a:lnTo>
                    <a:pt x="1342872" y="497686"/>
                  </a:lnTo>
                  <a:lnTo>
                    <a:pt x="1345661" y="508611"/>
                  </a:lnTo>
                  <a:lnTo>
                    <a:pt x="1340158" y="515892"/>
                  </a:lnTo>
                  <a:lnTo>
                    <a:pt x="1328246" y="521962"/>
                  </a:lnTo>
                  <a:lnTo>
                    <a:pt x="1304497" y="524994"/>
                  </a:lnTo>
                  <a:lnTo>
                    <a:pt x="1269743" y="526211"/>
                  </a:lnTo>
                  <a:lnTo>
                    <a:pt x="1213048" y="530456"/>
                  </a:lnTo>
                  <a:lnTo>
                    <a:pt x="1157333" y="534705"/>
                  </a:lnTo>
                  <a:lnTo>
                    <a:pt x="1100639" y="537742"/>
                  </a:lnTo>
                  <a:lnTo>
                    <a:pt x="1044849" y="541380"/>
                  </a:lnTo>
                  <a:lnTo>
                    <a:pt x="988230" y="542593"/>
                  </a:lnTo>
                  <a:lnTo>
                    <a:pt x="932440" y="543811"/>
                  </a:lnTo>
                  <a:lnTo>
                    <a:pt x="875747" y="542593"/>
                  </a:lnTo>
                  <a:lnTo>
                    <a:pt x="820937" y="540774"/>
                  </a:lnTo>
                  <a:lnTo>
                    <a:pt x="760623" y="540774"/>
                  </a:lnTo>
                  <a:lnTo>
                    <a:pt x="701139" y="540774"/>
                  </a:lnTo>
                  <a:lnTo>
                    <a:pt x="641731" y="540774"/>
                  </a:lnTo>
                  <a:lnTo>
                    <a:pt x="583227" y="541380"/>
                  </a:lnTo>
                  <a:lnTo>
                    <a:pt x="523819" y="541380"/>
                  </a:lnTo>
                  <a:lnTo>
                    <a:pt x="465315" y="542593"/>
                  </a:lnTo>
                  <a:lnTo>
                    <a:pt x="405906" y="542593"/>
                  </a:lnTo>
                  <a:lnTo>
                    <a:pt x="348307" y="543811"/>
                  </a:lnTo>
                  <a:lnTo>
                    <a:pt x="305335" y="541380"/>
                  </a:lnTo>
                  <a:lnTo>
                    <a:pt x="261457" y="537742"/>
                  </a:lnTo>
                  <a:lnTo>
                    <a:pt x="214865" y="533493"/>
                  </a:lnTo>
                  <a:lnTo>
                    <a:pt x="169177" y="528637"/>
                  </a:lnTo>
                  <a:lnTo>
                    <a:pt x="122510" y="521355"/>
                  </a:lnTo>
                  <a:lnTo>
                    <a:pt x="78633" y="514074"/>
                  </a:lnTo>
                  <a:lnTo>
                    <a:pt x="37469" y="505574"/>
                  </a:lnTo>
                  <a:lnTo>
                    <a:pt x="0" y="496474"/>
                  </a:lnTo>
                  <a:lnTo>
                    <a:pt x="905" y="483118"/>
                  </a:lnTo>
                  <a:lnTo>
                    <a:pt x="4598" y="469768"/>
                  </a:lnTo>
                  <a:lnTo>
                    <a:pt x="10102" y="456437"/>
                  </a:lnTo>
                  <a:lnTo>
                    <a:pt x="18319" y="443659"/>
                  </a:lnTo>
                  <a:lnTo>
                    <a:pt x="25633" y="430328"/>
                  </a:lnTo>
                  <a:lnTo>
                    <a:pt x="33851" y="416948"/>
                  </a:lnTo>
                  <a:lnTo>
                    <a:pt x="40259" y="404219"/>
                  </a:lnTo>
                  <a:lnTo>
                    <a:pt x="46667" y="392091"/>
                  </a:lnTo>
                  <a:lnTo>
                    <a:pt x="48476" y="379363"/>
                  </a:lnTo>
                  <a:lnTo>
                    <a:pt x="50285" y="366583"/>
                  </a:lnTo>
                  <a:lnTo>
                    <a:pt x="52095" y="352652"/>
                  </a:lnTo>
                  <a:lnTo>
                    <a:pt x="54884" y="339271"/>
                  </a:lnTo>
                  <a:lnTo>
                    <a:pt x="56694" y="324738"/>
                  </a:lnTo>
                  <a:lnTo>
                    <a:pt x="59408" y="311959"/>
                  </a:lnTo>
                  <a:lnTo>
                    <a:pt x="63102" y="299832"/>
                  </a:lnTo>
                  <a:lnTo>
                    <a:pt x="69510" y="290109"/>
                  </a:lnTo>
                  <a:lnTo>
                    <a:pt x="94163" y="259791"/>
                  </a:lnTo>
                  <a:lnTo>
                    <a:pt x="115197" y="231877"/>
                  </a:lnTo>
                  <a:lnTo>
                    <a:pt x="130728" y="204565"/>
                  </a:lnTo>
                  <a:lnTo>
                    <a:pt x="144449" y="177854"/>
                  </a:lnTo>
                  <a:lnTo>
                    <a:pt x="153572" y="149941"/>
                  </a:lnTo>
                  <a:lnTo>
                    <a:pt x="160885" y="120775"/>
                  </a:lnTo>
                  <a:lnTo>
                    <a:pt x="165484" y="89854"/>
                  </a:lnTo>
                  <a:lnTo>
                    <a:pt x="170083" y="57080"/>
                  </a:lnTo>
                  <a:lnTo>
                    <a:pt x="170987" y="49813"/>
                  </a:lnTo>
                  <a:lnTo>
                    <a:pt x="172797" y="42496"/>
                  </a:lnTo>
                  <a:lnTo>
                    <a:pt x="173702" y="35230"/>
                  </a:lnTo>
                  <a:lnTo>
                    <a:pt x="175511" y="28565"/>
                  </a:lnTo>
                  <a:lnTo>
                    <a:pt x="176491" y="21248"/>
                  </a:lnTo>
                  <a:lnTo>
                    <a:pt x="178300" y="13982"/>
                  </a:lnTo>
                  <a:lnTo>
                    <a:pt x="179205" y="6715"/>
                  </a:lnTo>
                  <a:lnTo>
                    <a:pt x="18191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2" name="Shape 24216"/>
            <p:cNvSpPr/>
            <p:nvPr/>
          </p:nvSpPr>
          <p:spPr>
            <a:xfrm>
              <a:off x="423244" y="2538038"/>
              <a:ext cx="23770" cy="44912"/>
            </a:xfrm>
            <a:custGeom>
              <a:avLst/>
              <a:gdLst/>
              <a:ahLst/>
              <a:cxnLst/>
              <a:rect l="0" t="0" r="0" b="0"/>
              <a:pathLst>
                <a:path w="23770" h="44912">
                  <a:moveTo>
                    <a:pt x="0" y="0"/>
                  </a:moveTo>
                  <a:lnTo>
                    <a:pt x="23770" y="0"/>
                  </a:lnTo>
                  <a:lnTo>
                    <a:pt x="23770" y="44912"/>
                  </a:lnTo>
                  <a:lnTo>
                    <a:pt x="0" y="44912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3" name="Shape 24217"/>
            <p:cNvSpPr/>
            <p:nvPr/>
          </p:nvSpPr>
          <p:spPr>
            <a:xfrm>
              <a:off x="423244" y="2456132"/>
              <a:ext cx="44796" cy="126819"/>
            </a:xfrm>
            <a:custGeom>
              <a:avLst/>
              <a:gdLst/>
              <a:ahLst/>
              <a:cxnLst/>
              <a:rect l="0" t="0" r="0" b="0"/>
              <a:pathLst>
                <a:path w="44796" h="126819">
                  <a:moveTo>
                    <a:pt x="0" y="0"/>
                  </a:moveTo>
                  <a:lnTo>
                    <a:pt x="44796" y="0"/>
                  </a:lnTo>
                  <a:lnTo>
                    <a:pt x="44796" y="126819"/>
                  </a:lnTo>
                  <a:lnTo>
                    <a:pt x="0" y="126819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4" name="Shape 24218"/>
            <p:cNvSpPr/>
            <p:nvPr/>
          </p:nvSpPr>
          <p:spPr>
            <a:xfrm>
              <a:off x="423244" y="2456132"/>
              <a:ext cx="44796" cy="126819"/>
            </a:xfrm>
            <a:custGeom>
              <a:avLst/>
              <a:gdLst/>
              <a:ahLst/>
              <a:cxnLst/>
              <a:rect l="0" t="0" r="0" b="0"/>
              <a:pathLst>
                <a:path w="44796" h="126819">
                  <a:moveTo>
                    <a:pt x="0" y="0"/>
                  </a:moveTo>
                  <a:lnTo>
                    <a:pt x="44796" y="0"/>
                  </a:lnTo>
                  <a:lnTo>
                    <a:pt x="44796" y="126819"/>
                  </a:lnTo>
                  <a:lnTo>
                    <a:pt x="0" y="126819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5" name="Shape 24219"/>
            <p:cNvSpPr/>
            <p:nvPr/>
          </p:nvSpPr>
          <p:spPr>
            <a:xfrm>
              <a:off x="447014" y="2456132"/>
              <a:ext cx="21027" cy="46707"/>
            </a:xfrm>
            <a:custGeom>
              <a:avLst/>
              <a:gdLst/>
              <a:ahLst/>
              <a:cxnLst/>
              <a:rect l="0" t="0" r="0" b="0"/>
              <a:pathLst>
                <a:path w="21027" h="46707">
                  <a:moveTo>
                    <a:pt x="0" y="0"/>
                  </a:moveTo>
                  <a:lnTo>
                    <a:pt x="21027" y="0"/>
                  </a:lnTo>
                  <a:lnTo>
                    <a:pt x="21027" y="46707"/>
                  </a:lnTo>
                  <a:lnTo>
                    <a:pt x="0" y="46707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6" name="Shape 431"/>
            <p:cNvSpPr/>
            <p:nvPr/>
          </p:nvSpPr>
          <p:spPr>
            <a:xfrm>
              <a:off x="1342884" y="1883781"/>
              <a:ext cx="1138108" cy="664576"/>
            </a:xfrm>
            <a:custGeom>
              <a:avLst/>
              <a:gdLst/>
              <a:ahLst/>
              <a:cxnLst/>
              <a:rect l="0" t="0" r="0" b="0"/>
              <a:pathLst>
                <a:path w="1138108" h="664576">
                  <a:moveTo>
                    <a:pt x="848305" y="0"/>
                  </a:moveTo>
                  <a:lnTo>
                    <a:pt x="851018" y="10925"/>
                  </a:lnTo>
                  <a:lnTo>
                    <a:pt x="856521" y="23102"/>
                  </a:lnTo>
                  <a:lnTo>
                    <a:pt x="862930" y="35832"/>
                  </a:lnTo>
                  <a:lnTo>
                    <a:pt x="871148" y="48560"/>
                  </a:lnTo>
                  <a:lnTo>
                    <a:pt x="878460" y="61339"/>
                  </a:lnTo>
                  <a:lnTo>
                    <a:pt x="885773" y="74670"/>
                  </a:lnTo>
                  <a:lnTo>
                    <a:pt x="891277" y="88000"/>
                  </a:lnTo>
                  <a:lnTo>
                    <a:pt x="897685" y="101982"/>
                  </a:lnTo>
                  <a:lnTo>
                    <a:pt x="900399" y="103185"/>
                  </a:lnTo>
                  <a:lnTo>
                    <a:pt x="903114" y="103786"/>
                  </a:lnTo>
                  <a:lnTo>
                    <a:pt x="906808" y="104388"/>
                  </a:lnTo>
                  <a:lnTo>
                    <a:pt x="914121" y="105640"/>
                  </a:lnTo>
                  <a:lnTo>
                    <a:pt x="951591" y="156606"/>
                  </a:lnTo>
                  <a:lnTo>
                    <a:pt x="989964" y="210027"/>
                  </a:lnTo>
                  <a:lnTo>
                    <a:pt x="1026530" y="265253"/>
                  </a:lnTo>
                  <a:lnTo>
                    <a:pt x="1060380" y="322283"/>
                  </a:lnTo>
                  <a:lnTo>
                    <a:pt x="1088727" y="379964"/>
                  </a:lnTo>
                  <a:lnTo>
                    <a:pt x="1112476" y="438196"/>
                  </a:lnTo>
                  <a:lnTo>
                    <a:pt x="1128911" y="497080"/>
                  </a:lnTo>
                  <a:lnTo>
                    <a:pt x="1138108" y="556565"/>
                  </a:lnTo>
                  <a:lnTo>
                    <a:pt x="1079605" y="591745"/>
                  </a:lnTo>
                  <a:lnTo>
                    <a:pt x="1005571" y="618456"/>
                  </a:lnTo>
                  <a:lnTo>
                    <a:pt x="917740" y="637248"/>
                  </a:lnTo>
                  <a:lnTo>
                    <a:pt x="825460" y="650629"/>
                  </a:lnTo>
                  <a:lnTo>
                    <a:pt x="728582" y="658507"/>
                  </a:lnTo>
                  <a:lnTo>
                    <a:pt x="636228" y="662756"/>
                  </a:lnTo>
                  <a:lnTo>
                    <a:pt x="551187" y="663969"/>
                  </a:lnTo>
                  <a:lnTo>
                    <a:pt x="479941" y="664576"/>
                  </a:lnTo>
                  <a:lnTo>
                    <a:pt x="427771" y="660932"/>
                  </a:lnTo>
                  <a:lnTo>
                    <a:pt x="374771" y="657901"/>
                  </a:lnTo>
                  <a:lnTo>
                    <a:pt x="319961" y="653034"/>
                  </a:lnTo>
                  <a:lnTo>
                    <a:pt x="265981" y="648173"/>
                  </a:lnTo>
                  <a:lnTo>
                    <a:pt x="211171" y="640907"/>
                  </a:lnTo>
                  <a:lnTo>
                    <a:pt x="158095" y="633640"/>
                  </a:lnTo>
                  <a:lnTo>
                    <a:pt x="106905" y="624520"/>
                  </a:lnTo>
                  <a:lnTo>
                    <a:pt x="59408" y="614797"/>
                  </a:lnTo>
                  <a:lnTo>
                    <a:pt x="44783" y="606328"/>
                  </a:lnTo>
                  <a:lnTo>
                    <a:pt x="33775" y="595403"/>
                  </a:lnTo>
                  <a:lnTo>
                    <a:pt x="24653" y="581422"/>
                  </a:lnTo>
                  <a:lnTo>
                    <a:pt x="17340" y="567490"/>
                  </a:lnTo>
                  <a:lnTo>
                    <a:pt x="10932" y="551704"/>
                  </a:lnTo>
                  <a:lnTo>
                    <a:pt x="6408" y="537121"/>
                  </a:lnTo>
                  <a:lnTo>
                    <a:pt x="2713" y="523189"/>
                  </a:lnTo>
                  <a:lnTo>
                    <a:pt x="0" y="512866"/>
                  </a:lnTo>
                  <a:lnTo>
                    <a:pt x="4524" y="512866"/>
                  </a:lnTo>
                  <a:lnTo>
                    <a:pt x="10027" y="513467"/>
                  </a:lnTo>
                  <a:lnTo>
                    <a:pt x="15531" y="513467"/>
                  </a:lnTo>
                  <a:lnTo>
                    <a:pt x="21034" y="514068"/>
                  </a:lnTo>
                  <a:lnTo>
                    <a:pt x="26462" y="513467"/>
                  </a:lnTo>
                  <a:lnTo>
                    <a:pt x="31965" y="513467"/>
                  </a:lnTo>
                  <a:lnTo>
                    <a:pt x="37469" y="512265"/>
                  </a:lnTo>
                  <a:lnTo>
                    <a:pt x="42973" y="510410"/>
                  </a:lnTo>
                  <a:lnTo>
                    <a:pt x="43878" y="491016"/>
                  </a:lnTo>
                  <a:lnTo>
                    <a:pt x="42973" y="471572"/>
                  </a:lnTo>
                  <a:lnTo>
                    <a:pt x="41087" y="451576"/>
                  </a:lnTo>
                  <a:lnTo>
                    <a:pt x="40183" y="432132"/>
                  </a:lnTo>
                  <a:lnTo>
                    <a:pt x="39278" y="412087"/>
                  </a:lnTo>
                  <a:lnTo>
                    <a:pt x="41087" y="393294"/>
                  </a:lnTo>
                  <a:lnTo>
                    <a:pt x="44783" y="375103"/>
                  </a:lnTo>
                  <a:lnTo>
                    <a:pt x="53904" y="357462"/>
                  </a:lnTo>
                  <a:lnTo>
                    <a:pt x="56694" y="374501"/>
                  </a:lnTo>
                  <a:lnTo>
                    <a:pt x="61218" y="407226"/>
                  </a:lnTo>
                  <a:lnTo>
                    <a:pt x="66722" y="449722"/>
                  </a:lnTo>
                  <a:lnTo>
                    <a:pt x="74938" y="495877"/>
                  </a:lnTo>
                  <a:lnTo>
                    <a:pt x="84965" y="538925"/>
                  </a:lnTo>
                  <a:lnTo>
                    <a:pt x="99592" y="574155"/>
                  </a:lnTo>
                  <a:lnTo>
                    <a:pt x="116103" y="594151"/>
                  </a:lnTo>
                  <a:lnTo>
                    <a:pt x="138040" y="594802"/>
                  </a:lnTo>
                  <a:lnTo>
                    <a:pt x="148973" y="585080"/>
                  </a:lnTo>
                  <a:lnTo>
                    <a:pt x="164504" y="579617"/>
                  </a:lnTo>
                  <a:lnTo>
                    <a:pt x="181015" y="574756"/>
                  </a:lnTo>
                  <a:lnTo>
                    <a:pt x="198355" y="571700"/>
                  </a:lnTo>
                  <a:lnTo>
                    <a:pt x="212980" y="567490"/>
                  </a:lnTo>
                  <a:lnTo>
                    <a:pt x="225796" y="562027"/>
                  </a:lnTo>
                  <a:lnTo>
                    <a:pt x="233109" y="554711"/>
                  </a:lnTo>
                  <a:lnTo>
                    <a:pt x="235824" y="543786"/>
                  </a:lnTo>
                  <a:lnTo>
                    <a:pt x="196545" y="500688"/>
                  </a:lnTo>
                  <a:lnTo>
                    <a:pt x="168198" y="455786"/>
                  </a:lnTo>
                  <a:lnTo>
                    <a:pt x="148973" y="409080"/>
                  </a:lnTo>
                  <a:lnTo>
                    <a:pt x="136157" y="362324"/>
                  </a:lnTo>
                  <a:lnTo>
                    <a:pt x="126129" y="313162"/>
                  </a:lnTo>
                  <a:lnTo>
                    <a:pt x="118816" y="264652"/>
                  </a:lnTo>
                  <a:lnTo>
                    <a:pt x="109694" y="216091"/>
                  </a:lnTo>
                  <a:lnTo>
                    <a:pt x="98686" y="168132"/>
                  </a:lnTo>
                  <a:lnTo>
                    <a:pt x="95973" y="160264"/>
                  </a:lnTo>
                  <a:lnTo>
                    <a:pt x="92278" y="150543"/>
                  </a:lnTo>
                  <a:lnTo>
                    <a:pt x="86850" y="139016"/>
                  </a:lnTo>
                  <a:lnTo>
                    <a:pt x="81347" y="127490"/>
                  </a:lnTo>
                  <a:lnTo>
                    <a:pt x="74938" y="115914"/>
                  </a:lnTo>
                  <a:lnTo>
                    <a:pt x="69435" y="106242"/>
                  </a:lnTo>
                  <a:lnTo>
                    <a:pt x="64007" y="98323"/>
                  </a:lnTo>
                  <a:lnTo>
                    <a:pt x="61218" y="94715"/>
                  </a:lnTo>
                  <a:lnTo>
                    <a:pt x="64007" y="85595"/>
                  </a:lnTo>
                  <a:lnTo>
                    <a:pt x="71320" y="79531"/>
                  </a:lnTo>
                  <a:lnTo>
                    <a:pt x="81347" y="74069"/>
                  </a:lnTo>
                  <a:lnTo>
                    <a:pt x="94163" y="71012"/>
                  </a:lnTo>
                  <a:lnTo>
                    <a:pt x="106905" y="68005"/>
                  </a:lnTo>
                  <a:lnTo>
                    <a:pt x="120626" y="66150"/>
                  </a:lnTo>
                  <a:lnTo>
                    <a:pt x="134348" y="64346"/>
                  </a:lnTo>
                  <a:lnTo>
                    <a:pt x="148068" y="62543"/>
                  </a:lnTo>
                  <a:lnTo>
                    <a:pt x="232204" y="62543"/>
                  </a:lnTo>
                  <a:lnTo>
                    <a:pt x="317171" y="62543"/>
                  </a:lnTo>
                  <a:lnTo>
                    <a:pt x="402213" y="61339"/>
                  </a:lnTo>
                  <a:lnTo>
                    <a:pt x="487254" y="59485"/>
                  </a:lnTo>
                  <a:lnTo>
                    <a:pt x="571316" y="55226"/>
                  </a:lnTo>
                  <a:lnTo>
                    <a:pt x="655453" y="49763"/>
                  </a:lnTo>
                  <a:lnTo>
                    <a:pt x="739515" y="41294"/>
                  </a:lnTo>
                  <a:lnTo>
                    <a:pt x="824556" y="31572"/>
                  </a:lnTo>
                  <a:lnTo>
                    <a:pt x="829983" y="29166"/>
                  </a:lnTo>
                  <a:lnTo>
                    <a:pt x="835488" y="26711"/>
                  </a:lnTo>
                  <a:lnTo>
                    <a:pt x="838278" y="24305"/>
                  </a:lnTo>
                  <a:lnTo>
                    <a:pt x="841896" y="21850"/>
                  </a:lnTo>
                  <a:lnTo>
                    <a:pt x="841896" y="18843"/>
                  </a:lnTo>
                  <a:lnTo>
                    <a:pt x="842801" y="15786"/>
                  </a:lnTo>
                  <a:lnTo>
                    <a:pt x="842801" y="11526"/>
                  </a:lnTo>
                  <a:lnTo>
                    <a:pt x="842801" y="7918"/>
                  </a:lnTo>
                  <a:lnTo>
                    <a:pt x="839182" y="7918"/>
                  </a:lnTo>
                  <a:lnTo>
                    <a:pt x="835488" y="7918"/>
                  </a:lnTo>
                  <a:lnTo>
                    <a:pt x="831869" y="7918"/>
                  </a:lnTo>
                  <a:lnTo>
                    <a:pt x="829080" y="7918"/>
                  </a:lnTo>
                  <a:lnTo>
                    <a:pt x="824556" y="8519"/>
                  </a:lnTo>
                  <a:lnTo>
                    <a:pt x="819052" y="9121"/>
                  </a:lnTo>
                  <a:lnTo>
                    <a:pt x="819957" y="7317"/>
                  </a:lnTo>
                  <a:lnTo>
                    <a:pt x="820862" y="5463"/>
                  </a:lnTo>
                  <a:lnTo>
                    <a:pt x="825460" y="3658"/>
                  </a:lnTo>
                  <a:lnTo>
                    <a:pt x="829080" y="3057"/>
                  </a:lnTo>
                  <a:lnTo>
                    <a:pt x="831869" y="1854"/>
                  </a:lnTo>
                  <a:lnTo>
                    <a:pt x="834583" y="1854"/>
                  </a:lnTo>
                  <a:lnTo>
                    <a:pt x="840087" y="601"/>
                  </a:lnTo>
                  <a:lnTo>
                    <a:pt x="8483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7" name="Shape 432"/>
            <p:cNvSpPr/>
            <p:nvPr/>
          </p:nvSpPr>
          <p:spPr>
            <a:xfrm>
              <a:off x="1015609" y="2374196"/>
              <a:ext cx="96878" cy="119522"/>
            </a:xfrm>
            <a:custGeom>
              <a:avLst/>
              <a:gdLst/>
              <a:ahLst/>
              <a:cxnLst/>
              <a:rect l="0" t="0" r="0" b="0"/>
              <a:pathLst>
                <a:path w="96878" h="119522">
                  <a:moveTo>
                    <a:pt x="96878" y="0"/>
                  </a:moveTo>
                  <a:lnTo>
                    <a:pt x="94165" y="14533"/>
                  </a:lnTo>
                  <a:lnTo>
                    <a:pt x="92355" y="29116"/>
                  </a:lnTo>
                  <a:lnTo>
                    <a:pt x="88661" y="44301"/>
                  </a:lnTo>
                  <a:lnTo>
                    <a:pt x="85947" y="59435"/>
                  </a:lnTo>
                  <a:lnTo>
                    <a:pt x="80444" y="74018"/>
                  </a:lnTo>
                  <a:lnTo>
                    <a:pt x="75844" y="89203"/>
                  </a:lnTo>
                  <a:lnTo>
                    <a:pt x="68531" y="104388"/>
                  </a:lnTo>
                  <a:lnTo>
                    <a:pt x="60314" y="119522"/>
                  </a:lnTo>
                  <a:lnTo>
                    <a:pt x="56695" y="119522"/>
                  </a:lnTo>
                  <a:lnTo>
                    <a:pt x="53906" y="119522"/>
                  </a:lnTo>
                  <a:lnTo>
                    <a:pt x="45687" y="117116"/>
                  </a:lnTo>
                  <a:lnTo>
                    <a:pt x="38374" y="114661"/>
                  </a:lnTo>
                  <a:lnTo>
                    <a:pt x="30157" y="112255"/>
                  </a:lnTo>
                  <a:lnTo>
                    <a:pt x="23749" y="110451"/>
                  </a:lnTo>
                  <a:lnTo>
                    <a:pt x="16436" y="107995"/>
                  </a:lnTo>
                  <a:lnTo>
                    <a:pt x="10028" y="105590"/>
                  </a:lnTo>
                  <a:lnTo>
                    <a:pt x="4600" y="103135"/>
                  </a:lnTo>
                  <a:lnTo>
                    <a:pt x="0" y="100729"/>
                  </a:lnTo>
                  <a:lnTo>
                    <a:pt x="2715" y="91007"/>
                  </a:lnTo>
                  <a:lnTo>
                    <a:pt x="10932" y="77677"/>
                  </a:lnTo>
                  <a:lnTo>
                    <a:pt x="23749" y="61289"/>
                  </a:lnTo>
                  <a:lnTo>
                    <a:pt x="39279" y="44902"/>
                  </a:lnTo>
                  <a:lnTo>
                    <a:pt x="54811" y="27914"/>
                  </a:lnTo>
                  <a:lnTo>
                    <a:pt x="71320" y="14533"/>
                  </a:lnTo>
                  <a:lnTo>
                    <a:pt x="85042" y="4210"/>
                  </a:lnTo>
                  <a:lnTo>
                    <a:pt x="9687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8" name="Shape 433"/>
            <p:cNvSpPr/>
            <p:nvPr/>
          </p:nvSpPr>
          <p:spPr>
            <a:xfrm>
              <a:off x="967133" y="1971180"/>
              <a:ext cx="293498" cy="492219"/>
            </a:xfrm>
            <a:custGeom>
              <a:avLst/>
              <a:gdLst/>
              <a:ahLst/>
              <a:cxnLst/>
              <a:rect l="0" t="0" r="0" b="0"/>
              <a:pathLst>
                <a:path w="293498" h="492219">
                  <a:moveTo>
                    <a:pt x="227605" y="0"/>
                  </a:moveTo>
                  <a:lnTo>
                    <a:pt x="233110" y="0"/>
                  </a:lnTo>
                  <a:lnTo>
                    <a:pt x="241328" y="1855"/>
                  </a:lnTo>
                  <a:lnTo>
                    <a:pt x="248641" y="3658"/>
                  </a:lnTo>
                  <a:lnTo>
                    <a:pt x="257839" y="7317"/>
                  </a:lnTo>
                  <a:lnTo>
                    <a:pt x="266056" y="9722"/>
                  </a:lnTo>
                  <a:lnTo>
                    <a:pt x="274273" y="12779"/>
                  </a:lnTo>
                  <a:lnTo>
                    <a:pt x="283396" y="15786"/>
                  </a:lnTo>
                  <a:lnTo>
                    <a:pt x="293498" y="18242"/>
                  </a:lnTo>
                  <a:lnTo>
                    <a:pt x="279778" y="33376"/>
                  </a:lnTo>
                  <a:lnTo>
                    <a:pt x="268770" y="55827"/>
                  </a:lnTo>
                  <a:lnTo>
                    <a:pt x="260552" y="83139"/>
                  </a:lnTo>
                  <a:lnTo>
                    <a:pt x="255048" y="113508"/>
                  </a:lnTo>
                  <a:lnTo>
                    <a:pt x="250526" y="143226"/>
                  </a:lnTo>
                  <a:lnTo>
                    <a:pt x="247735" y="171139"/>
                  </a:lnTo>
                  <a:lnTo>
                    <a:pt x="245022" y="195444"/>
                  </a:lnTo>
                  <a:lnTo>
                    <a:pt x="243212" y="214237"/>
                  </a:lnTo>
                  <a:lnTo>
                    <a:pt x="234918" y="239745"/>
                  </a:lnTo>
                  <a:lnTo>
                    <a:pt x="225797" y="265253"/>
                  </a:lnTo>
                  <a:lnTo>
                    <a:pt x="212981" y="290109"/>
                  </a:lnTo>
                  <a:lnTo>
                    <a:pt x="198355" y="314364"/>
                  </a:lnTo>
                  <a:lnTo>
                    <a:pt x="180110" y="337467"/>
                  </a:lnTo>
                  <a:lnTo>
                    <a:pt x="159076" y="361121"/>
                  </a:lnTo>
                  <a:lnTo>
                    <a:pt x="134423" y="382369"/>
                  </a:lnTo>
                  <a:lnTo>
                    <a:pt x="106980" y="404219"/>
                  </a:lnTo>
                  <a:lnTo>
                    <a:pt x="95973" y="415144"/>
                  </a:lnTo>
                  <a:lnTo>
                    <a:pt x="85041" y="426069"/>
                  </a:lnTo>
                  <a:lnTo>
                    <a:pt x="74034" y="436993"/>
                  </a:lnTo>
                  <a:lnTo>
                    <a:pt x="64007" y="447918"/>
                  </a:lnTo>
                  <a:lnTo>
                    <a:pt x="53075" y="458843"/>
                  </a:lnTo>
                  <a:lnTo>
                    <a:pt x="42067" y="469768"/>
                  </a:lnTo>
                  <a:lnTo>
                    <a:pt x="31136" y="480693"/>
                  </a:lnTo>
                  <a:lnTo>
                    <a:pt x="20129" y="492219"/>
                  </a:lnTo>
                  <a:lnTo>
                    <a:pt x="12816" y="489763"/>
                  </a:lnTo>
                  <a:lnTo>
                    <a:pt x="8217" y="487959"/>
                  </a:lnTo>
                  <a:lnTo>
                    <a:pt x="4598" y="486155"/>
                  </a:lnTo>
                  <a:lnTo>
                    <a:pt x="2789" y="484301"/>
                  </a:lnTo>
                  <a:lnTo>
                    <a:pt x="904" y="481895"/>
                  </a:lnTo>
                  <a:lnTo>
                    <a:pt x="904" y="480091"/>
                  </a:lnTo>
                  <a:lnTo>
                    <a:pt x="0" y="477034"/>
                  </a:lnTo>
                  <a:lnTo>
                    <a:pt x="0" y="474028"/>
                  </a:lnTo>
                  <a:lnTo>
                    <a:pt x="26537" y="447918"/>
                  </a:lnTo>
                  <a:lnTo>
                    <a:pt x="64007" y="412087"/>
                  </a:lnTo>
                  <a:lnTo>
                    <a:pt x="105170" y="368989"/>
                  </a:lnTo>
                  <a:lnTo>
                    <a:pt x="148143" y="322282"/>
                  </a:lnTo>
                  <a:lnTo>
                    <a:pt x="184708" y="275526"/>
                  </a:lnTo>
                  <a:lnTo>
                    <a:pt x="213961" y="232478"/>
                  </a:lnTo>
                  <a:lnTo>
                    <a:pt x="228586" y="196046"/>
                  </a:lnTo>
                  <a:lnTo>
                    <a:pt x="225797" y="171139"/>
                  </a:lnTo>
                  <a:lnTo>
                    <a:pt x="213961" y="185121"/>
                  </a:lnTo>
                  <a:lnTo>
                    <a:pt x="205667" y="199704"/>
                  </a:lnTo>
                  <a:lnTo>
                    <a:pt x="196545" y="214838"/>
                  </a:lnTo>
                  <a:lnTo>
                    <a:pt x="189232" y="231226"/>
                  </a:lnTo>
                  <a:lnTo>
                    <a:pt x="180110" y="246410"/>
                  </a:lnTo>
                  <a:lnTo>
                    <a:pt x="170083" y="261594"/>
                  </a:lnTo>
                  <a:lnTo>
                    <a:pt x="159076" y="276178"/>
                  </a:lnTo>
                  <a:lnTo>
                    <a:pt x="145353" y="291312"/>
                  </a:lnTo>
                  <a:lnTo>
                    <a:pt x="146259" y="284046"/>
                  </a:lnTo>
                  <a:lnTo>
                    <a:pt x="153572" y="267658"/>
                  </a:lnTo>
                  <a:lnTo>
                    <a:pt x="163675" y="244606"/>
                  </a:lnTo>
                  <a:lnTo>
                    <a:pt x="176415" y="219098"/>
                  </a:lnTo>
                  <a:lnTo>
                    <a:pt x="188327" y="191786"/>
                  </a:lnTo>
                  <a:lnTo>
                    <a:pt x="199334" y="167531"/>
                  </a:lnTo>
                  <a:lnTo>
                    <a:pt x="206648" y="148087"/>
                  </a:lnTo>
                  <a:lnTo>
                    <a:pt x="209361" y="137763"/>
                  </a:lnTo>
                  <a:lnTo>
                    <a:pt x="200239" y="152346"/>
                  </a:lnTo>
                  <a:lnTo>
                    <a:pt x="193831" y="165677"/>
                  </a:lnTo>
                  <a:lnTo>
                    <a:pt x="187423" y="175399"/>
                  </a:lnTo>
                  <a:lnTo>
                    <a:pt x="183728" y="183918"/>
                  </a:lnTo>
                  <a:lnTo>
                    <a:pt x="180110" y="189381"/>
                  </a:lnTo>
                  <a:lnTo>
                    <a:pt x="178301" y="193590"/>
                  </a:lnTo>
                  <a:lnTo>
                    <a:pt x="176415" y="195444"/>
                  </a:lnTo>
                  <a:lnTo>
                    <a:pt x="175510" y="197248"/>
                  </a:lnTo>
                  <a:lnTo>
                    <a:pt x="170083" y="185121"/>
                  </a:lnTo>
                  <a:lnTo>
                    <a:pt x="171891" y="163873"/>
                  </a:lnTo>
                  <a:lnTo>
                    <a:pt x="178301" y="135358"/>
                  </a:lnTo>
                  <a:lnTo>
                    <a:pt x="188327" y="103185"/>
                  </a:lnTo>
                  <a:lnTo>
                    <a:pt x="198355" y="70410"/>
                  </a:lnTo>
                  <a:lnTo>
                    <a:pt x="210265" y="40091"/>
                  </a:lnTo>
                  <a:lnTo>
                    <a:pt x="220293" y="15185"/>
                  </a:lnTo>
                  <a:lnTo>
                    <a:pt x="2276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9" name="Shape 434"/>
            <p:cNvSpPr/>
            <p:nvPr/>
          </p:nvSpPr>
          <p:spPr>
            <a:xfrm>
              <a:off x="1348388" y="1985162"/>
              <a:ext cx="205667" cy="477034"/>
            </a:xfrm>
            <a:custGeom>
              <a:avLst/>
              <a:gdLst/>
              <a:ahLst/>
              <a:cxnLst/>
              <a:rect l="0" t="0" r="0" b="0"/>
              <a:pathLst>
                <a:path w="205667" h="477034">
                  <a:moveTo>
                    <a:pt x="17340" y="0"/>
                  </a:moveTo>
                  <a:lnTo>
                    <a:pt x="23747" y="602"/>
                  </a:lnTo>
                  <a:lnTo>
                    <a:pt x="29251" y="602"/>
                  </a:lnTo>
                  <a:lnTo>
                    <a:pt x="35584" y="1804"/>
                  </a:lnTo>
                  <a:lnTo>
                    <a:pt x="53904" y="46105"/>
                  </a:lnTo>
                  <a:lnTo>
                    <a:pt x="68531" y="91608"/>
                  </a:lnTo>
                  <a:lnTo>
                    <a:pt x="80442" y="137162"/>
                  </a:lnTo>
                  <a:lnTo>
                    <a:pt x="91374" y="183868"/>
                  </a:lnTo>
                  <a:lnTo>
                    <a:pt x="100497" y="230023"/>
                  </a:lnTo>
                  <a:lnTo>
                    <a:pt x="112408" y="276729"/>
                  </a:lnTo>
                  <a:lnTo>
                    <a:pt x="126129" y="322884"/>
                  </a:lnTo>
                  <a:lnTo>
                    <a:pt x="144374" y="368989"/>
                  </a:lnTo>
                  <a:lnTo>
                    <a:pt x="147163" y="372046"/>
                  </a:lnTo>
                  <a:lnTo>
                    <a:pt x="154476" y="381116"/>
                  </a:lnTo>
                  <a:lnTo>
                    <a:pt x="164504" y="394497"/>
                  </a:lnTo>
                  <a:lnTo>
                    <a:pt x="176416" y="409631"/>
                  </a:lnTo>
                  <a:lnTo>
                    <a:pt x="186442" y="424816"/>
                  </a:lnTo>
                  <a:lnTo>
                    <a:pt x="196470" y="438196"/>
                  </a:lnTo>
                  <a:lnTo>
                    <a:pt x="202878" y="447868"/>
                  </a:lnTo>
                  <a:lnTo>
                    <a:pt x="205667" y="452128"/>
                  </a:lnTo>
                  <a:lnTo>
                    <a:pt x="199259" y="453330"/>
                  </a:lnTo>
                  <a:lnTo>
                    <a:pt x="189157" y="456989"/>
                  </a:lnTo>
                  <a:lnTo>
                    <a:pt x="174530" y="460647"/>
                  </a:lnTo>
                  <a:lnTo>
                    <a:pt x="159904" y="465508"/>
                  </a:lnTo>
                  <a:lnTo>
                    <a:pt x="144374" y="469116"/>
                  </a:lnTo>
                  <a:lnTo>
                    <a:pt x="132537" y="473376"/>
                  </a:lnTo>
                  <a:lnTo>
                    <a:pt x="123340" y="475782"/>
                  </a:lnTo>
                  <a:lnTo>
                    <a:pt x="119721" y="477034"/>
                  </a:lnTo>
                  <a:lnTo>
                    <a:pt x="102381" y="451526"/>
                  </a:lnTo>
                  <a:lnTo>
                    <a:pt x="89565" y="423613"/>
                  </a:lnTo>
                  <a:lnTo>
                    <a:pt x="80442" y="393244"/>
                  </a:lnTo>
                  <a:lnTo>
                    <a:pt x="74938" y="362925"/>
                  </a:lnTo>
                  <a:lnTo>
                    <a:pt x="69435" y="331353"/>
                  </a:lnTo>
                  <a:lnTo>
                    <a:pt x="67625" y="301034"/>
                  </a:lnTo>
                  <a:lnTo>
                    <a:pt x="64836" y="271868"/>
                  </a:lnTo>
                  <a:lnTo>
                    <a:pt x="63932" y="246410"/>
                  </a:lnTo>
                  <a:lnTo>
                    <a:pt x="57524" y="215440"/>
                  </a:lnTo>
                  <a:lnTo>
                    <a:pt x="51191" y="185722"/>
                  </a:lnTo>
                  <a:lnTo>
                    <a:pt x="43878" y="155955"/>
                  </a:lnTo>
                  <a:lnTo>
                    <a:pt x="37470" y="126838"/>
                  </a:lnTo>
                  <a:lnTo>
                    <a:pt x="28271" y="97071"/>
                  </a:lnTo>
                  <a:lnTo>
                    <a:pt x="19149" y="67955"/>
                  </a:lnTo>
                  <a:lnTo>
                    <a:pt x="9122" y="38838"/>
                  </a:lnTo>
                  <a:lnTo>
                    <a:pt x="0" y="9722"/>
                  </a:lnTo>
                  <a:lnTo>
                    <a:pt x="905" y="6064"/>
                  </a:lnTo>
                  <a:lnTo>
                    <a:pt x="3618" y="3608"/>
                  </a:lnTo>
                  <a:lnTo>
                    <a:pt x="7313" y="1804"/>
                  </a:lnTo>
                  <a:lnTo>
                    <a:pt x="12741" y="1203"/>
                  </a:lnTo>
                  <a:lnTo>
                    <a:pt x="1734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0" name="Shape 435"/>
            <p:cNvSpPr/>
            <p:nvPr/>
          </p:nvSpPr>
          <p:spPr>
            <a:xfrm>
              <a:off x="1298101" y="1993030"/>
              <a:ext cx="82252" cy="392692"/>
            </a:xfrm>
            <a:custGeom>
              <a:avLst/>
              <a:gdLst/>
              <a:ahLst/>
              <a:cxnLst/>
              <a:rect l="0" t="0" r="0" b="0"/>
              <a:pathLst>
                <a:path w="82252" h="392692">
                  <a:moveTo>
                    <a:pt x="0" y="0"/>
                  </a:moveTo>
                  <a:lnTo>
                    <a:pt x="6408" y="0"/>
                  </a:lnTo>
                  <a:lnTo>
                    <a:pt x="14625" y="601"/>
                  </a:lnTo>
                  <a:lnTo>
                    <a:pt x="21939" y="1203"/>
                  </a:lnTo>
                  <a:lnTo>
                    <a:pt x="30156" y="1854"/>
                  </a:lnTo>
                  <a:lnTo>
                    <a:pt x="34680" y="13380"/>
                  </a:lnTo>
                  <a:lnTo>
                    <a:pt x="43878" y="32774"/>
                  </a:lnTo>
                  <a:lnTo>
                    <a:pt x="53904" y="57080"/>
                  </a:lnTo>
                  <a:lnTo>
                    <a:pt x="64912" y="84392"/>
                  </a:lnTo>
                  <a:lnTo>
                    <a:pt x="73129" y="110451"/>
                  </a:lnTo>
                  <a:lnTo>
                    <a:pt x="80442" y="134756"/>
                  </a:lnTo>
                  <a:lnTo>
                    <a:pt x="82252" y="153549"/>
                  </a:lnTo>
                  <a:lnTo>
                    <a:pt x="80442" y="165075"/>
                  </a:lnTo>
                  <a:lnTo>
                    <a:pt x="78557" y="192387"/>
                  </a:lnTo>
                  <a:lnTo>
                    <a:pt x="76748" y="220301"/>
                  </a:lnTo>
                  <a:lnTo>
                    <a:pt x="74033" y="248214"/>
                  </a:lnTo>
                  <a:lnTo>
                    <a:pt x="72224" y="277380"/>
                  </a:lnTo>
                  <a:lnTo>
                    <a:pt x="69435" y="305294"/>
                  </a:lnTo>
                  <a:lnTo>
                    <a:pt x="66721" y="333809"/>
                  </a:lnTo>
                  <a:lnTo>
                    <a:pt x="64912" y="362323"/>
                  </a:lnTo>
                  <a:lnTo>
                    <a:pt x="64912" y="391440"/>
                  </a:lnTo>
                  <a:lnTo>
                    <a:pt x="56619" y="392091"/>
                  </a:lnTo>
                  <a:lnTo>
                    <a:pt x="48401" y="392692"/>
                  </a:lnTo>
                  <a:lnTo>
                    <a:pt x="42973" y="392091"/>
                  </a:lnTo>
                  <a:lnTo>
                    <a:pt x="37470" y="391440"/>
                  </a:lnTo>
                  <a:lnTo>
                    <a:pt x="31965" y="390838"/>
                  </a:lnTo>
                  <a:lnTo>
                    <a:pt x="27366" y="390838"/>
                  </a:lnTo>
                  <a:lnTo>
                    <a:pt x="18245" y="389635"/>
                  </a:lnTo>
                  <a:lnTo>
                    <a:pt x="12740" y="388433"/>
                  </a:lnTo>
                  <a:lnTo>
                    <a:pt x="18245" y="344733"/>
                  </a:lnTo>
                  <a:lnTo>
                    <a:pt x="25557" y="297376"/>
                  </a:lnTo>
                  <a:lnTo>
                    <a:pt x="32870" y="247613"/>
                  </a:lnTo>
                  <a:lnTo>
                    <a:pt x="38374" y="196045"/>
                  </a:lnTo>
                  <a:lnTo>
                    <a:pt x="38374" y="143827"/>
                  </a:lnTo>
                  <a:lnTo>
                    <a:pt x="33775" y="94064"/>
                  </a:lnTo>
                  <a:lnTo>
                    <a:pt x="21034" y="47358"/>
                  </a:lnTo>
                  <a:lnTo>
                    <a:pt x="0" y="5462"/>
                  </a:lnTo>
                  <a:lnTo>
                    <a:pt x="0" y="24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1" name="Shape 436"/>
            <p:cNvSpPr/>
            <p:nvPr/>
          </p:nvSpPr>
          <p:spPr>
            <a:xfrm>
              <a:off x="1263346" y="1991827"/>
              <a:ext cx="60313" cy="301635"/>
            </a:xfrm>
            <a:custGeom>
              <a:avLst/>
              <a:gdLst/>
              <a:ahLst/>
              <a:cxnLst/>
              <a:rect l="0" t="0" r="0" b="0"/>
              <a:pathLst>
                <a:path w="60313" h="301635">
                  <a:moveTo>
                    <a:pt x="8217" y="0"/>
                  </a:moveTo>
                  <a:lnTo>
                    <a:pt x="14625" y="0"/>
                  </a:lnTo>
                  <a:lnTo>
                    <a:pt x="21938" y="1203"/>
                  </a:lnTo>
                  <a:lnTo>
                    <a:pt x="28347" y="21248"/>
                  </a:lnTo>
                  <a:lnTo>
                    <a:pt x="35659" y="41895"/>
                  </a:lnTo>
                  <a:lnTo>
                    <a:pt x="42068" y="61289"/>
                  </a:lnTo>
                  <a:lnTo>
                    <a:pt x="48476" y="81335"/>
                  </a:lnTo>
                  <a:lnTo>
                    <a:pt x="53000" y="100729"/>
                  </a:lnTo>
                  <a:lnTo>
                    <a:pt x="56694" y="121376"/>
                  </a:lnTo>
                  <a:lnTo>
                    <a:pt x="58503" y="142624"/>
                  </a:lnTo>
                  <a:lnTo>
                    <a:pt x="60313" y="166278"/>
                  </a:lnTo>
                  <a:lnTo>
                    <a:pt x="59408" y="177203"/>
                  </a:lnTo>
                  <a:lnTo>
                    <a:pt x="58503" y="193590"/>
                  </a:lnTo>
                  <a:lnTo>
                    <a:pt x="56694" y="213635"/>
                  </a:lnTo>
                  <a:lnTo>
                    <a:pt x="55789" y="235485"/>
                  </a:lnTo>
                  <a:lnTo>
                    <a:pt x="53000" y="256733"/>
                  </a:lnTo>
                  <a:lnTo>
                    <a:pt x="51191" y="276127"/>
                  </a:lnTo>
                  <a:lnTo>
                    <a:pt x="47496" y="291312"/>
                  </a:lnTo>
                  <a:lnTo>
                    <a:pt x="43876" y="301635"/>
                  </a:lnTo>
                  <a:lnTo>
                    <a:pt x="29251" y="263399"/>
                  </a:lnTo>
                  <a:lnTo>
                    <a:pt x="18245" y="225161"/>
                  </a:lnTo>
                  <a:lnTo>
                    <a:pt x="9122" y="186925"/>
                  </a:lnTo>
                  <a:lnTo>
                    <a:pt x="3618" y="149289"/>
                  </a:lnTo>
                  <a:lnTo>
                    <a:pt x="0" y="111052"/>
                  </a:lnTo>
                  <a:lnTo>
                    <a:pt x="0" y="73416"/>
                  </a:lnTo>
                  <a:lnTo>
                    <a:pt x="2713" y="36433"/>
                  </a:lnTo>
                  <a:lnTo>
                    <a:pt x="821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2" name="Shape 437"/>
            <p:cNvSpPr/>
            <p:nvPr/>
          </p:nvSpPr>
          <p:spPr>
            <a:xfrm>
              <a:off x="541172" y="2207868"/>
              <a:ext cx="5480" cy="7918"/>
            </a:xfrm>
            <a:custGeom>
              <a:avLst/>
              <a:gdLst/>
              <a:ahLst/>
              <a:cxnLst/>
              <a:rect l="0" t="0" r="0" b="0"/>
              <a:pathLst>
                <a:path w="5480" h="7918">
                  <a:moveTo>
                    <a:pt x="3656" y="0"/>
                  </a:moveTo>
                  <a:lnTo>
                    <a:pt x="3656" y="1854"/>
                  </a:lnTo>
                  <a:lnTo>
                    <a:pt x="5480" y="4861"/>
                  </a:lnTo>
                  <a:lnTo>
                    <a:pt x="2744" y="6064"/>
                  </a:lnTo>
                  <a:lnTo>
                    <a:pt x="0" y="7918"/>
                  </a:lnTo>
                  <a:lnTo>
                    <a:pt x="912" y="4259"/>
                  </a:lnTo>
                  <a:lnTo>
                    <a:pt x="1823" y="2455"/>
                  </a:lnTo>
                  <a:lnTo>
                    <a:pt x="1823" y="1253"/>
                  </a:lnTo>
                  <a:lnTo>
                    <a:pt x="365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3" name="Shape 438"/>
            <p:cNvSpPr/>
            <p:nvPr/>
          </p:nvSpPr>
          <p:spPr>
            <a:xfrm>
              <a:off x="544828" y="2110196"/>
              <a:ext cx="30164" cy="92811"/>
            </a:xfrm>
            <a:custGeom>
              <a:avLst/>
              <a:gdLst/>
              <a:ahLst/>
              <a:cxnLst/>
              <a:rect l="0" t="0" r="0" b="0"/>
              <a:pathLst>
                <a:path w="30164" h="92811">
                  <a:moveTo>
                    <a:pt x="23763" y="0"/>
                  </a:moveTo>
                  <a:lnTo>
                    <a:pt x="26508" y="602"/>
                  </a:lnTo>
                  <a:lnTo>
                    <a:pt x="30164" y="1203"/>
                  </a:lnTo>
                  <a:lnTo>
                    <a:pt x="28339" y="9071"/>
                  </a:lnTo>
                  <a:lnTo>
                    <a:pt x="26508" y="20597"/>
                  </a:lnTo>
                  <a:lnTo>
                    <a:pt x="22851" y="33977"/>
                  </a:lnTo>
                  <a:lnTo>
                    <a:pt x="20107" y="48510"/>
                  </a:lnTo>
                  <a:lnTo>
                    <a:pt x="14625" y="62492"/>
                  </a:lnTo>
                  <a:lnTo>
                    <a:pt x="10057" y="75221"/>
                  </a:lnTo>
                  <a:lnTo>
                    <a:pt x="4568" y="85544"/>
                  </a:lnTo>
                  <a:lnTo>
                    <a:pt x="0" y="92811"/>
                  </a:lnTo>
                  <a:lnTo>
                    <a:pt x="1823" y="80082"/>
                  </a:lnTo>
                  <a:lnTo>
                    <a:pt x="4568" y="68556"/>
                  </a:lnTo>
                  <a:lnTo>
                    <a:pt x="7313" y="57030"/>
                  </a:lnTo>
                  <a:lnTo>
                    <a:pt x="10057" y="45503"/>
                  </a:lnTo>
                  <a:lnTo>
                    <a:pt x="12794" y="33977"/>
                  </a:lnTo>
                  <a:lnTo>
                    <a:pt x="16450" y="22451"/>
                  </a:lnTo>
                  <a:lnTo>
                    <a:pt x="20107" y="10925"/>
                  </a:lnTo>
                  <a:lnTo>
                    <a:pt x="2376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4" name="Shape 439"/>
            <p:cNvSpPr/>
            <p:nvPr/>
          </p:nvSpPr>
          <p:spPr>
            <a:xfrm>
              <a:off x="1181998" y="1855868"/>
              <a:ext cx="230321" cy="121376"/>
            </a:xfrm>
            <a:custGeom>
              <a:avLst/>
              <a:gdLst/>
              <a:ahLst/>
              <a:cxnLst/>
              <a:rect l="0" t="0" r="0" b="0"/>
              <a:pathLst>
                <a:path w="230321" h="121376">
                  <a:moveTo>
                    <a:pt x="65816" y="0"/>
                  </a:moveTo>
                  <a:lnTo>
                    <a:pt x="105095" y="602"/>
                  </a:lnTo>
                  <a:lnTo>
                    <a:pt x="142566" y="3057"/>
                  </a:lnTo>
                  <a:lnTo>
                    <a:pt x="178226" y="10323"/>
                  </a:lnTo>
                  <a:lnTo>
                    <a:pt x="205668" y="21248"/>
                  </a:lnTo>
                  <a:lnTo>
                    <a:pt x="224892" y="37636"/>
                  </a:lnTo>
                  <a:lnTo>
                    <a:pt x="230321" y="60087"/>
                  </a:lnTo>
                  <a:lnTo>
                    <a:pt x="222104" y="90456"/>
                  </a:lnTo>
                  <a:lnTo>
                    <a:pt x="212076" y="97121"/>
                  </a:lnTo>
                  <a:lnTo>
                    <a:pt x="201973" y="103184"/>
                  </a:lnTo>
                  <a:lnTo>
                    <a:pt x="191042" y="108647"/>
                  </a:lnTo>
                  <a:lnTo>
                    <a:pt x="181015" y="112907"/>
                  </a:lnTo>
                  <a:lnTo>
                    <a:pt x="169102" y="115913"/>
                  </a:lnTo>
                  <a:lnTo>
                    <a:pt x="158096" y="118369"/>
                  </a:lnTo>
                  <a:lnTo>
                    <a:pt x="145355" y="120173"/>
                  </a:lnTo>
                  <a:lnTo>
                    <a:pt x="132538" y="121376"/>
                  </a:lnTo>
                  <a:lnTo>
                    <a:pt x="92278" y="116515"/>
                  </a:lnTo>
                  <a:lnTo>
                    <a:pt x="58503" y="108647"/>
                  </a:lnTo>
                  <a:lnTo>
                    <a:pt x="31061" y="97722"/>
                  </a:lnTo>
                  <a:lnTo>
                    <a:pt x="11836" y="83790"/>
                  </a:lnTo>
                  <a:lnTo>
                    <a:pt x="904" y="66150"/>
                  </a:lnTo>
                  <a:lnTo>
                    <a:pt x="0" y="46756"/>
                  </a:lnTo>
                  <a:lnTo>
                    <a:pt x="9123" y="25508"/>
                  </a:lnTo>
                  <a:lnTo>
                    <a:pt x="30157" y="2456"/>
                  </a:lnTo>
                  <a:lnTo>
                    <a:pt x="6581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5" name="Shape 440"/>
            <p:cNvSpPr/>
            <p:nvPr/>
          </p:nvSpPr>
          <p:spPr>
            <a:xfrm>
              <a:off x="1378543" y="1329722"/>
              <a:ext cx="1207546" cy="645117"/>
            </a:xfrm>
            <a:custGeom>
              <a:avLst/>
              <a:gdLst/>
              <a:ahLst/>
              <a:cxnLst/>
              <a:rect l="0" t="0" r="0" b="0"/>
              <a:pathLst>
                <a:path w="1207546" h="645117">
                  <a:moveTo>
                    <a:pt x="850114" y="0"/>
                  </a:moveTo>
                  <a:lnTo>
                    <a:pt x="873863" y="602"/>
                  </a:lnTo>
                  <a:lnTo>
                    <a:pt x="898591" y="6064"/>
                  </a:lnTo>
                  <a:lnTo>
                    <a:pt x="926939" y="27262"/>
                  </a:lnTo>
                  <a:lnTo>
                    <a:pt x="949782" y="50966"/>
                  </a:lnTo>
                  <a:lnTo>
                    <a:pt x="968931" y="75221"/>
                  </a:lnTo>
                  <a:lnTo>
                    <a:pt x="986346" y="101331"/>
                  </a:lnTo>
                  <a:lnTo>
                    <a:pt x="1000972" y="127440"/>
                  </a:lnTo>
                  <a:lnTo>
                    <a:pt x="1017408" y="154752"/>
                  </a:lnTo>
                  <a:lnTo>
                    <a:pt x="1034748" y="182666"/>
                  </a:lnTo>
                  <a:lnTo>
                    <a:pt x="1055782" y="210579"/>
                  </a:lnTo>
                  <a:lnTo>
                    <a:pt x="1075007" y="228169"/>
                  </a:lnTo>
                  <a:lnTo>
                    <a:pt x="1096946" y="245759"/>
                  </a:lnTo>
                  <a:lnTo>
                    <a:pt x="1117981" y="263349"/>
                  </a:lnTo>
                  <a:lnTo>
                    <a:pt x="1139920" y="281590"/>
                  </a:lnTo>
                  <a:lnTo>
                    <a:pt x="1160049" y="299180"/>
                  </a:lnTo>
                  <a:lnTo>
                    <a:pt x="1178293" y="318575"/>
                  </a:lnTo>
                  <a:lnTo>
                    <a:pt x="1193823" y="339221"/>
                  </a:lnTo>
                  <a:lnTo>
                    <a:pt x="1207546" y="362274"/>
                  </a:lnTo>
                  <a:lnTo>
                    <a:pt x="1205736" y="399308"/>
                  </a:lnTo>
                  <a:lnTo>
                    <a:pt x="1199327" y="432082"/>
                  </a:lnTo>
                  <a:lnTo>
                    <a:pt x="1188321" y="461199"/>
                  </a:lnTo>
                  <a:lnTo>
                    <a:pt x="1171885" y="487909"/>
                  </a:lnTo>
                  <a:lnTo>
                    <a:pt x="1149042" y="512215"/>
                  </a:lnTo>
                  <a:lnTo>
                    <a:pt x="1121599" y="537071"/>
                  </a:lnTo>
                  <a:lnTo>
                    <a:pt x="1087824" y="561376"/>
                  </a:lnTo>
                  <a:lnTo>
                    <a:pt x="1048469" y="588087"/>
                  </a:lnTo>
                  <a:lnTo>
                    <a:pt x="1036634" y="592898"/>
                  </a:lnTo>
                  <a:lnTo>
                    <a:pt x="1019218" y="600816"/>
                  </a:lnTo>
                  <a:lnTo>
                    <a:pt x="998183" y="609936"/>
                  </a:lnTo>
                  <a:lnTo>
                    <a:pt x="975340" y="620210"/>
                  </a:lnTo>
                  <a:lnTo>
                    <a:pt x="950687" y="628729"/>
                  </a:lnTo>
                  <a:lnTo>
                    <a:pt x="928748" y="637199"/>
                  </a:lnTo>
                  <a:lnTo>
                    <a:pt x="908618" y="642661"/>
                  </a:lnTo>
                  <a:lnTo>
                    <a:pt x="894897" y="645117"/>
                  </a:lnTo>
                  <a:lnTo>
                    <a:pt x="880271" y="626926"/>
                  </a:lnTo>
                  <a:lnTo>
                    <a:pt x="868434" y="609936"/>
                  </a:lnTo>
                  <a:lnTo>
                    <a:pt x="859238" y="592898"/>
                  </a:lnTo>
                  <a:lnTo>
                    <a:pt x="851924" y="576511"/>
                  </a:lnTo>
                  <a:lnTo>
                    <a:pt x="845515" y="558921"/>
                  </a:lnTo>
                  <a:lnTo>
                    <a:pt x="841896" y="541932"/>
                  </a:lnTo>
                  <a:lnTo>
                    <a:pt x="838202" y="524342"/>
                  </a:lnTo>
                  <a:lnTo>
                    <a:pt x="835489" y="506151"/>
                  </a:lnTo>
                  <a:lnTo>
                    <a:pt x="831870" y="495827"/>
                  </a:lnTo>
                  <a:lnTo>
                    <a:pt x="829080" y="487909"/>
                  </a:lnTo>
                  <a:lnTo>
                    <a:pt x="826367" y="481846"/>
                  </a:lnTo>
                  <a:lnTo>
                    <a:pt x="823576" y="478238"/>
                  </a:lnTo>
                  <a:lnTo>
                    <a:pt x="819053" y="474579"/>
                  </a:lnTo>
                  <a:lnTo>
                    <a:pt x="813550" y="472775"/>
                  </a:lnTo>
                  <a:lnTo>
                    <a:pt x="805332" y="470921"/>
                  </a:lnTo>
                  <a:lnTo>
                    <a:pt x="794324" y="469718"/>
                  </a:lnTo>
                  <a:lnTo>
                    <a:pt x="798020" y="452730"/>
                  </a:lnTo>
                  <a:lnTo>
                    <a:pt x="808951" y="444811"/>
                  </a:lnTo>
                  <a:lnTo>
                    <a:pt x="825462" y="443007"/>
                  </a:lnTo>
                  <a:lnTo>
                    <a:pt x="847400" y="447267"/>
                  </a:lnTo>
                  <a:lnTo>
                    <a:pt x="870244" y="452730"/>
                  </a:lnTo>
                  <a:lnTo>
                    <a:pt x="894897" y="459395"/>
                  </a:lnTo>
                  <a:lnTo>
                    <a:pt x="918645" y="463654"/>
                  </a:lnTo>
                  <a:lnTo>
                    <a:pt x="941565" y="464857"/>
                  </a:lnTo>
                  <a:lnTo>
                    <a:pt x="936965" y="459395"/>
                  </a:lnTo>
                  <a:lnTo>
                    <a:pt x="925053" y="453932"/>
                  </a:lnTo>
                  <a:lnTo>
                    <a:pt x="908618" y="448470"/>
                  </a:lnTo>
                  <a:lnTo>
                    <a:pt x="890374" y="444811"/>
                  </a:lnTo>
                  <a:lnTo>
                    <a:pt x="869339" y="440602"/>
                  </a:lnTo>
                  <a:lnTo>
                    <a:pt x="851019" y="437545"/>
                  </a:lnTo>
                  <a:lnTo>
                    <a:pt x="835489" y="435140"/>
                  </a:lnTo>
                  <a:lnTo>
                    <a:pt x="826367" y="433887"/>
                  </a:lnTo>
                  <a:lnTo>
                    <a:pt x="826367" y="431481"/>
                  </a:lnTo>
                  <a:lnTo>
                    <a:pt x="826367" y="430279"/>
                  </a:lnTo>
                  <a:lnTo>
                    <a:pt x="835489" y="426019"/>
                  </a:lnTo>
                  <a:lnTo>
                    <a:pt x="848305" y="421759"/>
                  </a:lnTo>
                  <a:lnTo>
                    <a:pt x="862930" y="416898"/>
                  </a:lnTo>
                  <a:lnTo>
                    <a:pt x="878462" y="412689"/>
                  </a:lnTo>
                  <a:lnTo>
                    <a:pt x="892184" y="407827"/>
                  </a:lnTo>
                  <a:lnTo>
                    <a:pt x="905000" y="403568"/>
                  </a:lnTo>
                  <a:lnTo>
                    <a:pt x="913218" y="399910"/>
                  </a:lnTo>
                  <a:lnTo>
                    <a:pt x="917740" y="396903"/>
                  </a:lnTo>
                  <a:lnTo>
                    <a:pt x="900401" y="396903"/>
                  </a:lnTo>
                  <a:lnTo>
                    <a:pt x="885775" y="399308"/>
                  </a:lnTo>
                  <a:lnTo>
                    <a:pt x="871149" y="401764"/>
                  </a:lnTo>
                  <a:lnTo>
                    <a:pt x="857427" y="405973"/>
                  </a:lnTo>
                  <a:lnTo>
                    <a:pt x="842801" y="409632"/>
                  </a:lnTo>
                  <a:lnTo>
                    <a:pt x="829080" y="413891"/>
                  </a:lnTo>
                  <a:lnTo>
                    <a:pt x="815359" y="418151"/>
                  </a:lnTo>
                  <a:lnTo>
                    <a:pt x="801637" y="422962"/>
                  </a:lnTo>
                  <a:lnTo>
                    <a:pt x="801637" y="418151"/>
                  </a:lnTo>
                  <a:lnTo>
                    <a:pt x="801637" y="412087"/>
                  </a:lnTo>
                  <a:lnTo>
                    <a:pt x="801637" y="404169"/>
                  </a:lnTo>
                  <a:lnTo>
                    <a:pt x="802618" y="395700"/>
                  </a:lnTo>
                  <a:lnTo>
                    <a:pt x="802618" y="386579"/>
                  </a:lnTo>
                  <a:lnTo>
                    <a:pt x="805332" y="379313"/>
                  </a:lnTo>
                  <a:lnTo>
                    <a:pt x="807141" y="372597"/>
                  </a:lnTo>
                  <a:lnTo>
                    <a:pt x="810836" y="369590"/>
                  </a:lnTo>
                  <a:lnTo>
                    <a:pt x="814454" y="371395"/>
                  </a:lnTo>
                  <a:lnTo>
                    <a:pt x="818149" y="374451"/>
                  </a:lnTo>
                  <a:lnTo>
                    <a:pt x="826367" y="371996"/>
                  </a:lnTo>
                  <a:lnTo>
                    <a:pt x="836392" y="370191"/>
                  </a:lnTo>
                  <a:lnTo>
                    <a:pt x="846496" y="366534"/>
                  </a:lnTo>
                  <a:lnTo>
                    <a:pt x="856522" y="363527"/>
                  </a:lnTo>
                  <a:lnTo>
                    <a:pt x="864739" y="358666"/>
                  </a:lnTo>
                  <a:lnTo>
                    <a:pt x="872958" y="353805"/>
                  </a:lnTo>
                  <a:lnTo>
                    <a:pt x="878462" y="348342"/>
                  </a:lnTo>
                  <a:lnTo>
                    <a:pt x="882081" y="342279"/>
                  </a:lnTo>
                  <a:lnTo>
                    <a:pt x="873863" y="343481"/>
                  </a:lnTo>
                  <a:lnTo>
                    <a:pt x="864739" y="346538"/>
                  </a:lnTo>
                  <a:lnTo>
                    <a:pt x="854713" y="349545"/>
                  </a:lnTo>
                  <a:lnTo>
                    <a:pt x="844611" y="353203"/>
                  </a:lnTo>
                  <a:lnTo>
                    <a:pt x="833679" y="356811"/>
                  </a:lnTo>
                  <a:lnTo>
                    <a:pt x="824557" y="360470"/>
                  </a:lnTo>
                  <a:lnTo>
                    <a:pt x="816263" y="363527"/>
                  </a:lnTo>
                  <a:lnTo>
                    <a:pt x="810836" y="367135"/>
                  </a:lnTo>
                  <a:lnTo>
                    <a:pt x="808951" y="363527"/>
                  </a:lnTo>
                  <a:lnTo>
                    <a:pt x="808951" y="360470"/>
                  </a:lnTo>
                  <a:lnTo>
                    <a:pt x="816263" y="357463"/>
                  </a:lnTo>
                  <a:lnTo>
                    <a:pt x="827271" y="353203"/>
                  </a:lnTo>
                  <a:lnTo>
                    <a:pt x="838202" y="346538"/>
                  </a:lnTo>
                  <a:lnTo>
                    <a:pt x="849209" y="339823"/>
                  </a:lnTo>
                  <a:lnTo>
                    <a:pt x="858333" y="331354"/>
                  </a:lnTo>
                  <a:lnTo>
                    <a:pt x="866550" y="323436"/>
                  </a:lnTo>
                  <a:lnTo>
                    <a:pt x="871149" y="315568"/>
                  </a:lnTo>
                  <a:lnTo>
                    <a:pt x="872958" y="310105"/>
                  </a:lnTo>
                  <a:lnTo>
                    <a:pt x="863836" y="314365"/>
                  </a:lnTo>
                  <a:lnTo>
                    <a:pt x="854713" y="319226"/>
                  </a:lnTo>
                  <a:lnTo>
                    <a:pt x="845515" y="324037"/>
                  </a:lnTo>
                  <a:lnTo>
                    <a:pt x="837299" y="329499"/>
                  </a:lnTo>
                  <a:lnTo>
                    <a:pt x="827271" y="333759"/>
                  </a:lnTo>
                  <a:lnTo>
                    <a:pt x="818149" y="338620"/>
                  </a:lnTo>
                  <a:lnTo>
                    <a:pt x="808951" y="342880"/>
                  </a:lnTo>
                  <a:lnTo>
                    <a:pt x="799829" y="347139"/>
                  </a:lnTo>
                  <a:lnTo>
                    <a:pt x="803523" y="335613"/>
                  </a:lnTo>
                  <a:lnTo>
                    <a:pt x="814454" y="319226"/>
                  </a:lnTo>
                  <a:lnTo>
                    <a:pt x="827271" y="299782"/>
                  </a:lnTo>
                  <a:lnTo>
                    <a:pt x="841896" y="279736"/>
                  </a:lnTo>
                  <a:lnTo>
                    <a:pt x="852829" y="260342"/>
                  </a:lnTo>
                  <a:lnTo>
                    <a:pt x="858333" y="244556"/>
                  </a:lnTo>
                  <a:lnTo>
                    <a:pt x="855618" y="233030"/>
                  </a:lnTo>
                  <a:lnTo>
                    <a:pt x="842801" y="229372"/>
                  </a:lnTo>
                  <a:lnTo>
                    <a:pt x="835489" y="237290"/>
                  </a:lnTo>
                  <a:lnTo>
                    <a:pt x="829986" y="246360"/>
                  </a:lnTo>
                  <a:lnTo>
                    <a:pt x="824557" y="255481"/>
                  </a:lnTo>
                  <a:lnTo>
                    <a:pt x="819959" y="265804"/>
                  </a:lnTo>
                  <a:lnTo>
                    <a:pt x="814454" y="275527"/>
                  </a:lnTo>
                  <a:lnTo>
                    <a:pt x="809931" y="285850"/>
                  </a:lnTo>
                  <a:lnTo>
                    <a:pt x="804428" y="295522"/>
                  </a:lnTo>
                  <a:lnTo>
                    <a:pt x="799829" y="305845"/>
                  </a:lnTo>
                  <a:lnTo>
                    <a:pt x="785202" y="321631"/>
                  </a:lnTo>
                  <a:lnTo>
                    <a:pt x="776081" y="341677"/>
                  </a:lnTo>
                  <a:lnTo>
                    <a:pt x="768768" y="364729"/>
                  </a:lnTo>
                  <a:lnTo>
                    <a:pt x="765073" y="389586"/>
                  </a:lnTo>
                  <a:lnTo>
                    <a:pt x="762359" y="414493"/>
                  </a:lnTo>
                  <a:lnTo>
                    <a:pt x="762359" y="439349"/>
                  </a:lnTo>
                  <a:lnTo>
                    <a:pt x="761454" y="461850"/>
                  </a:lnTo>
                  <a:lnTo>
                    <a:pt x="762359" y="482447"/>
                  </a:lnTo>
                  <a:lnTo>
                    <a:pt x="737706" y="489162"/>
                  </a:lnTo>
                  <a:lnTo>
                    <a:pt x="711168" y="498233"/>
                  </a:lnTo>
                  <a:lnTo>
                    <a:pt x="681012" y="506151"/>
                  </a:lnTo>
                  <a:lnTo>
                    <a:pt x="649950" y="514620"/>
                  </a:lnTo>
                  <a:lnTo>
                    <a:pt x="617908" y="521285"/>
                  </a:lnTo>
                  <a:lnTo>
                    <a:pt x="586848" y="526748"/>
                  </a:lnTo>
                  <a:lnTo>
                    <a:pt x="557596" y="529805"/>
                  </a:lnTo>
                  <a:lnTo>
                    <a:pt x="532943" y="529805"/>
                  </a:lnTo>
                  <a:lnTo>
                    <a:pt x="531058" y="521937"/>
                  </a:lnTo>
                  <a:lnTo>
                    <a:pt x="530154" y="512816"/>
                  </a:lnTo>
                  <a:lnTo>
                    <a:pt x="528343" y="501891"/>
                  </a:lnTo>
                  <a:lnTo>
                    <a:pt x="527440" y="491568"/>
                  </a:lnTo>
                  <a:lnTo>
                    <a:pt x="523746" y="481244"/>
                  </a:lnTo>
                  <a:lnTo>
                    <a:pt x="521030" y="472775"/>
                  </a:lnTo>
                  <a:lnTo>
                    <a:pt x="516433" y="466060"/>
                  </a:lnTo>
                  <a:lnTo>
                    <a:pt x="511908" y="463654"/>
                  </a:lnTo>
                  <a:lnTo>
                    <a:pt x="504596" y="470320"/>
                  </a:lnTo>
                  <a:lnTo>
                    <a:pt x="503691" y="478839"/>
                  </a:lnTo>
                  <a:lnTo>
                    <a:pt x="504596" y="487308"/>
                  </a:lnTo>
                  <a:lnTo>
                    <a:pt x="509119" y="497030"/>
                  </a:lnTo>
                  <a:lnTo>
                    <a:pt x="512813" y="506151"/>
                  </a:lnTo>
                  <a:lnTo>
                    <a:pt x="516433" y="515221"/>
                  </a:lnTo>
                  <a:lnTo>
                    <a:pt x="518316" y="523741"/>
                  </a:lnTo>
                  <a:lnTo>
                    <a:pt x="517413" y="532210"/>
                  </a:lnTo>
                  <a:lnTo>
                    <a:pt x="510100" y="532812"/>
                  </a:lnTo>
                  <a:lnTo>
                    <a:pt x="502786" y="533463"/>
                  </a:lnTo>
                  <a:lnTo>
                    <a:pt x="495474" y="534065"/>
                  </a:lnTo>
                  <a:lnTo>
                    <a:pt x="488160" y="534666"/>
                  </a:lnTo>
                  <a:lnTo>
                    <a:pt x="488160" y="528000"/>
                  </a:lnTo>
                  <a:lnTo>
                    <a:pt x="488160" y="519481"/>
                  </a:lnTo>
                  <a:lnTo>
                    <a:pt x="488160" y="509158"/>
                  </a:lnTo>
                  <a:lnTo>
                    <a:pt x="489066" y="498834"/>
                  </a:lnTo>
                  <a:lnTo>
                    <a:pt x="488160" y="487909"/>
                  </a:lnTo>
                  <a:lnTo>
                    <a:pt x="488160" y="478839"/>
                  </a:lnTo>
                  <a:lnTo>
                    <a:pt x="486275" y="471522"/>
                  </a:lnTo>
                  <a:lnTo>
                    <a:pt x="485370" y="468515"/>
                  </a:lnTo>
                  <a:lnTo>
                    <a:pt x="480847" y="468515"/>
                  </a:lnTo>
                  <a:lnTo>
                    <a:pt x="476248" y="468515"/>
                  </a:lnTo>
                  <a:lnTo>
                    <a:pt x="472554" y="473376"/>
                  </a:lnTo>
                  <a:lnTo>
                    <a:pt x="470745" y="480643"/>
                  </a:lnTo>
                  <a:lnTo>
                    <a:pt x="469840" y="489162"/>
                  </a:lnTo>
                  <a:lnTo>
                    <a:pt x="469840" y="499436"/>
                  </a:lnTo>
                  <a:lnTo>
                    <a:pt x="469840" y="509158"/>
                  </a:lnTo>
                  <a:lnTo>
                    <a:pt x="471650" y="518880"/>
                  </a:lnTo>
                  <a:lnTo>
                    <a:pt x="472554" y="527349"/>
                  </a:lnTo>
                  <a:lnTo>
                    <a:pt x="474439" y="534666"/>
                  </a:lnTo>
                  <a:lnTo>
                    <a:pt x="469840" y="534666"/>
                  </a:lnTo>
                  <a:lnTo>
                    <a:pt x="465241" y="534666"/>
                  </a:lnTo>
                  <a:lnTo>
                    <a:pt x="459813" y="534666"/>
                  </a:lnTo>
                  <a:lnTo>
                    <a:pt x="456119" y="535267"/>
                  </a:lnTo>
                  <a:lnTo>
                    <a:pt x="448806" y="534666"/>
                  </a:lnTo>
                  <a:lnTo>
                    <a:pt x="445188" y="534666"/>
                  </a:lnTo>
                  <a:lnTo>
                    <a:pt x="443302" y="528000"/>
                  </a:lnTo>
                  <a:lnTo>
                    <a:pt x="442398" y="521937"/>
                  </a:lnTo>
                  <a:lnTo>
                    <a:pt x="441493" y="515221"/>
                  </a:lnTo>
                  <a:lnTo>
                    <a:pt x="441493" y="508556"/>
                  </a:lnTo>
                  <a:lnTo>
                    <a:pt x="439684" y="501290"/>
                  </a:lnTo>
                  <a:lnTo>
                    <a:pt x="438779" y="495827"/>
                  </a:lnTo>
                  <a:lnTo>
                    <a:pt x="436969" y="490365"/>
                  </a:lnTo>
                  <a:lnTo>
                    <a:pt x="435085" y="486105"/>
                  </a:lnTo>
                  <a:lnTo>
                    <a:pt x="429656" y="486105"/>
                  </a:lnTo>
                  <a:lnTo>
                    <a:pt x="425962" y="486105"/>
                  </a:lnTo>
                  <a:lnTo>
                    <a:pt x="423248" y="490966"/>
                  </a:lnTo>
                  <a:lnTo>
                    <a:pt x="422343" y="497030"/>
                  </a:lnTo>
                  <a:lnTo>
                    <a:pt x="422343" y="503094"/>
                  </a:lnTo>
                  <a:lnTo>
                    <a:pt x="423248" y="509759"/>
                  </a:lnTo>
                  <a:lnTo>
                    <a:pt x="423248" y="516474"/>
                  </a:lnTo>
                  <a:lnTo>
                    <a:pt x="424152" y="523140"/>
                  </a:lnTo>
                  <a:lnTo>
                    <a:pt x="425057" y="529805"/>
                  </a:lnTo>
                  <a:lnTo>
                    <a:pt x="425962" y="537071"/>
                  </a:lnTo>
                  <a:lnTo>
                    <a:pt x="420459" y="537071"/>
                  </a:lnTo>
                  <a:lnTo>
                    <a:pt x="415935" y="537071"/>
                  </a:lnTo>
                  <a:lnTo>
                    <a:pt x="411337" y="537071"/>
                  </a:lnTo>
                  <a:lnTo>
                    <a:pt x="407718" y="537071"/>
                  </a:lnTo>
                  <a:lnTo>
                    <a:pt x="402213" y="531609"/>
                  </a:lnTo>
                  <a:lnTo>
                    <a:pt x="399424" y="524342"/>
                  </a:lnTo>
                  <a:lnTo>
                    <a:pt x="398519" y="515823"/>
                  </a:lnTo>
                  <a:lnTo>
                    <a:pt x="398519" y="507354"/>
                  </a:lnTo>
                  <a:lnTo>
                    <a:pt x="397615" y="498233"/>
                  </a:lnTo>
                  <a:lnTo>
                    <a:pt x="396710" y="489764"/>
                  </a:lnTo>
                  <a:lnTo>
                    <a:pt x="394901" y="482447"/>
                  </a:lnTo>
                  <a:lnTo>
                    <a:pt x="392112" y="477586"/>
                  </a:lnTo>
                  <a:lnTo>
                    <a:pt x="384798" y="481244"/>
                  </a:lnTo>
                  <a:lnTo>
                    <a:pt x="382084" y="487308"/>
                  </a:lnTo>
                  <a:lnTo>
                    <a:pt x="380275" y="494625"/>
                  </a:lnTo>
                  <a:lnTo>
                    <a:pt x="382084" y="503695"/>
                  </a:lnTo>
                  <a:lnTo>
                    <a:pt x="382989" y="512816"/>
                  </a:lnTo>
                  <a:lnTo>
                    <a:pt x="385779" y="521937"/>
                  </a:lnTo>
                  <a:lnTo>
                    <a:pt x="386683" y="530406"/>
                  </a:lnTo>
                  <a:lnTo>
                    <a:pt x="388493" y="538274"/>
                  </a:lnTo>
                  <a:lnTo>
                    <a:pt x="381180" y="538274"/>
                  </a:lnTo>
                  <a:lnTo>
                    <a:pt x="374772" y="538274"/>
                  </a:lnTo>
                  <a:lnTo>
                    <a:pt x="367459" y="538274"/>
                  </a:lnTo>
                  <a:lnTo>
                    <a:pt x="361955" y="538274"/>
                  </a:lnTo>
                  <a:lnTo>
                    <a:pt x="359241" y="529805"/>
                  </a:lnTo>
                  <a:lnTo>
                    <a:pt x="357432" y="521285"/>
                  </a:lnTo>
                  <a:lnTo>
                    <a:pt x="354642" y="512816"/>
                  </a:lnTo>
                  <a:lnTo>
                    <a:pt x="353737" y="504898"/>
                  </a:lnTo>
                  <a:lnTo>
                    <a:pt x="351928" y="495827"/>
                  </a:lnTo>
                  <a:lnTo>
                    <a:pt x="350119" y="488511"/>
                  </a:lnTo>
                  <a:lnTo>
                    <a:pt x="346425" y="480643"/>
                  </a:lnTo>
                  <a:lnTo>
                    <a:pt x="343711" y="473978"/>
                  </a:lnTo>
                  <a:lnTo>
                    <a:pt x="336397" y="477586"/>
                  </a:lnTo>
                  <a:lnTo>
                    <a:pt x="333608" y="484902"/>
                  </a:lnTo>
                  <a:lnTo>
                    <a:pt x="332703" y="492771"/>
                  </a:lnTo>
                  <a:lnTo>
                    <a:pt x="334513" y="503094"/>
                  </a:lnTo>
                  <a:lnTo>
                    <a:pt x="336397" y="512816"/>
                  </a:lnTo>
                  <a:lnTo>
                    <a:pt x="338207" y="523140"/>
                  </a:lnTo>
                  <a:lnTo>
                    <a:pt x="340016" y="531609"/>
                  </a:lnTo>
                  <a:lnTo>
                    <a:pt x="341826" y="539527"/>
                  </a:lnTo>
                  <a:lnTo>
                    <a:pt x="339112" y="540128"/>
                  </a:lnTo>
                  <a:lnTo>
                    <a:pt x="335492" y="540730"/>
                  </a:lnTo>
                  <a:lnTo>
                    <a:pt x="331799" y="540730"/>
                  </a:lnTo>
                  <a:lnTo>
                    <a:pt x="328179" y="540730"/>
                  </a:lnTo>
                  <a:lnTo>
                    <a:pt x="321772" y="541331"/>
                  </a:lnTo>
                  <a:lnTo>
                    <a:pt x="315362" y="541932"/>
                  </a:lnTo>
                  <a:lnTo>
                    <a:pt x="310765" y="532812"/>
                  </a:lnTo>
                  <a:lnTo>
                    <a:pt x="308956" y="522538"/>
                  </a:lnTo>
                  <a:lnTo>
                    <a:pt x="308956" y="511012"/>
                  </a:lnTo>
                  <a:lnTo>
                    <a:pt x="308956" y="500087"/>
                  </a:lnTo>
                  <a:lnTo>
                    <a:pt x="307145" y="488511"/>
                  </a:lnTo>
                  <a:lnTo>
                    <a:pt x="306240" y="478839"/>
                  </a:lnTo>
                  <a:lnTo>
                    <a:pt x="302547" y="471522"/>
                  </a:lnTo>
                  <a:lnTo>
                    <a:pt x="297043" y="467313"/>
                  </a:lnTo>
                  <a:lnTo>
                    <a:pt x="290634" y="472123"/>
                  </a:lnTo>
                  <a:lnTo>
                    <a:pt x="287920" y="480643"/>
                  </a:lnTo>
                  <a:lnTo>
                    <a:pt x="287015" y="490365"/>
                  </a:lnTo>
                  <a:lnTo>
                    <a:pt x="289730" y="501891"/>
                  </a:lnTo>
                  <a:lnTo>
                    <a:pt x="292519" y="512816"/>
                  </a:lnTo>
                  <a:lnTo>
                    <a:pt x="295234" y="523741"/>
                  </a:lnTo>
                  <a:lnTo>
                    <a:pt x="297043" y="533463"/>
                  </a:lnTo>
                  <a:lnTo>
                    <a:pt x="297043" y="541932"/>
                  </a:lnTo>
                  <a:lnTo>
                    <a:pt x="291615" y="541932"/>
                  </a:lnTo>
                  <a:lnTo>
                    <a:pt x="287015" y="542534"/>
                  </a:lnTo>
                  <a:lnTo>
                    <a:pt x="281512" y="542534"/>
                  </a:lnTo>
                  <a:lnTo>
                    <a:pt x="277894" y="543135"/>
                  </a:lnTo>
                  <a:lnTo>
                    <a:pt x="271486" y="534666"/>
                  </a:lnTo>
                  <a:lnTo>
                    <a:pt x="268695" y="524342"/>
                  </a:lnTo>
                  <a:lnTo>
                    <a:pt x="267791" y="512816"/>
                  </a:lnTo>
                  <a:lnTo>
                    <a:pt x="268695" y="501290"/>
                  </a:lnTo>
                  <a:lnTo>
                    <a:pt x="268695" y="489162"/>
                  </a:lnTo>
                  <a:lnTo>
                    <a:pt x="268695" y="478238"/>
                  </a:lnTo>
                  <a:lnTo>
                    <a:pt x="265981" y="468515"/>
                  </a:lnTo>
                  <a:lnTo>
                    <a:pt x="261383" y="461199"/>
                  </a:lnTo>
                  <a:lnTo>
                    <a:pt x="255955" y="466060"/>
                  </a:lnTo>
                  <a:lnTo>
                    <a:pt x="253164" y="475181"/>
                  </a:lnTo>
                  <a:lnTo>
                    <a:pt x="252261" y="486105"/>
                  </a:lnTo>
                  <a:lnTo>
                    <a:pt x="254070" y="498834"/>
                  </a:lnTo>
                  <a:lnTo>
                    <a:pt x="255050" y="511012"/>
                  </a:lnTo>
                  <a:lnTo>
                    <a:pt x="257764" y="523741"/>
                  </a:lnTo>
                  <a:lnTo>
                    <a:pt x="259573" y="534065"/>
                  </a:lnTo>
                  <a:lnTo>
                    <a:pt x="261383" y="543135"/>
                  </a:lnTo>
                  <a:lnTo>
                    <a:pt x="256860" y="543135"/>
                  </a:lnTo>
                  <a:lnTo>
                    <a:pt x="252261" y="543736"/>
                  </a:lnTo>
                  <a:lnTo>
                    <a:pt x="246756" y="544388"/>
                  </a:lnTo>
                  <a:lnTo>
                    <a:pt x="243139" y="545590"/>
                  </a:lnTo>
                  <a:lnTo>
                    <a:pt x="240423" y="532210"/>
                  </a:lnTo>
                  <a:lnTo>
                    <a:pt x="238539" y="519481"/>
                  </a:lnTo>
                  <a:lnTo>
                    <a:pt x="236731" y="506752"/>
                  </a:lnTo>
                  <a:lnTo>
                    <a:pt x="235825" y="493973"/>
                  </a:lnTo>
                  <a:lnTo>
                    <a:pt x="234016" y="481244"/>
                  </a:lnTo>
                  <a:lnTo>
                    <a:pt x="233111" y="468515"/>
                  </a:lnTo>
                  <a:lnTo>
                    <a:pt x="232131" y="455736"/>
                  </a:lnTo>
                  <a:lnTo>
                    <a:pt x="231227" y="443609"/>
                  </a:lnTo>
                  <a:lnTo>
                    <a:pt x="223009" y="444210"/>
                  </a:lnTo>
                  <a:lnTo>
                    <a:pt x="219390" y="453330"/>
                  </a:lnTo>
                  <a:lnTo>
                    <a:pt x="218484" y="467313"/>
                  </a:lnTo>
                  <a:lnTo>
                    <a:pt x="219390" y="484902"/>
                  </a:lnTo>
                  <a:lnTo>
                    <a:pt x="221200" y="503094"/>
                  </a:lnTo>
                  <a:lnTo>
                    <a:pt x="223913" y="520684"/>
                  </a:lnTo>
                  <a:lnTo>
                    <a:pt x="226703" y="534666"/>
                  </a:lnTo>
                  <a:lnTo>
                    <a:pt x="229417" y="544388"/>
                  </a:lnTo>
                  <a:lnTo>
                    <a:pt x="216601" y="546793"/>
                  </a:lnTo>
                  <a:lnTo>
                    <a:pt x="195566" y="547996"/>
                  </a:lnTo>
                  <a:lnTo>
                    <a:pt x="168199" y="547395"/>
                  </a:lnTo>
                  <a:lnTo>
                    <a:pt x="138043" y="546793"/>
                  </a:lnTo>
                  <a:lnTo>
                    <a:pt x="106001" y="544388"/>
                  </a:lnTo>
                  <a:lnTo>
                    <a:pt x="75844" y="542534"/>
                  </a:lnTo>
                  <a:lnTo>
                    <a:pt x="50287" y="541331"/>
                  </a:lnTo>
                  <a:lnTo>
                    <a:pt x="31966" y="540730"/>
                  </a:lnTo>
                  <a:lnTo>
                    <a:pt x="21940" y="535868"/>
                  </a:lnTo>
                  <a:lnTo>
                    <a:pt x="15532" y="532812"/>
                  </a:lnTo>
                  <a:lnTo>
                    <a:pt x="10028" y="529805"/>
                  </a:lnTo>
                  <a:lnTo>
                    <a:pt x="7314" y="528602"/>
                  </a:lnTo>
                  <a:lnTo>
                    <a:pt x="2715" y="526748"/>
                  </a:lnTo>
                  <a:lnTo>
                    <a:pt x="0" y="526748"/>
                  </a:lnTo>
                  <a:lnTo>
                    <a:pt x="9123" y="495226"/>
                  </a:lnTo>
                  <a:lnTo>
                    <a:pt x="25559" y="465459"/>
                  </a:lnTo>
                  <a:lnTo>
                    <a:pt x="47497" y="435741"/>
                  </a:lnTo>
                  <a:lnTo>
                    <a:pt x="74035" y="407827"/>
                  </a:lnTo>
                  <a:lnTo>
                    <a:pt x="102381" y="379914"/>
                  </a:lnTo>
                  <a:lnTo>
                    <a:pt x="132539" y="353203"/>
                  </a:lnTo>
                  <a:lnTo>
                    <a:pt x="161791" y="327094"/>
                  </a:lnTo>
                  <a:lnTo>
                    <a:pt x="190137" y="302238"/>
                  </a:lnTo>
                  <a:lnTo>
                    <a:pt x="197450" y="290060"/>
                  </a:lnTo>
                  <a:lnTo>
                    <a:pt x="209287" y="277331"/>
                  </a:lnTo>
                  <a:lnTo>
                    <a:pt x="223913" y="263349"/>
                  </a:lnTo>
                  <a:lnTo>
                    <a:pt x="240423" y="249418"/>
                  </a:lnTo>
                  <a:lnTo>
                    <a:pt x="256860" y="234834"/>
                  </a:lnTo>
                  <a:lnTo>
                    <a:pt x="273294" y="221504"/>
                  </a:lnTo>
                  <a:lnTo>
                    <a:pt x="288825" y="209978"/>
                  </a:lnTo>
                  <a:lnTo>
                    <a:pt x="302547" y="200857"/>
                  </a:lnTo>
                  <a:lnTo>
                    <a:pt x="310765" y="191135"/>
                  </a:lnTo>
                  <a:lnTo>
                    <a:pt x="324486" y="181463"/>
                  </a:lnTo>
                  <a:lnTo>
                    <a:pt x="339112" y="171139"/>
                  </a:lnTo>
                  <a:lnTo>
                    <a:pt x="355547" y="160816"/>
                  </a:lnTo>
                  <a:lnTo>
                    <a:pt x="371077" y="150493"/>
                  </a:lnTo>
                  <a:lnTo>
                    <a:pt x="384798" y="140770"/>
                  </a:lnTo>
                  <a:lnTo>
                    <a:pt x="394901" y="131649"/>
                  </a:lnTo>
                  <a:lnTo>
                    <a:pt x="401310" y="124984"/>
                  </a:lnTo>
                  <a:lnTo>
                    <a:pt x="447901" y="127440"/>
                  </a:lnTo>
                  <a:lnTo>
                    <a:pt x="492683" y="126839"/>
                  </a:lnTo>
                  <a:lnTo>
                    <a:pt x="533847" y="121376"/>
                  </a:lnTo>
                  <a:lnTo>
                    <a:pt x="573127" y="112255"/>
                  </a:lnTo>
                  <a:lnTo>
                    <a:pt x="608786" y="98925"/>
                  </a:lnTo>
                  <a:lnTo>
                    <a:pt x="643541" y="81886"/>
                  </a:lnTo>
                  <a:lnTo>
                    <a:pt x="676413" y="61891"/>
                  </a:lnTo>
                  <a:lnTo>
                    <a:pt x="708454" y="39440"/>
                  </a:lnTo>
                  <a:lnTo>
                    <a:pt x="727603" y="30319"/>
                  </a:lnTo>
                  <a:lnTo>
                    <a:pt x="749543" y="21800"/>
                  </a:lnTo>
                  <a:lnTo>
                    <a:pt x="773365" y="13330"/>
                  </a:lnTo>
                  <a:lnTo>
                    <a:pt x="798924" y="7267"/>
                  </a:lnTo>
                  <a:lnTo>
                    <a:pt x="823576" y="1805"/>
                  </a:lnTo>
                  <a:lnTo>
                    <a:pt x="85011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6" name="Shape 441"/>
            <p:cNvSpPr/>
            <p:nvPr/>
          </p:nvSpPr>
          <p:spPr>
            <a:xfrm>
              <a:off x="1439762" y="1928082"/>
              <a:ext cx="78633" cy="10323"/>
            </a:xfrm>
            <a:custGeom>
              <a:avLst/>
              <a:gdLst/>
              <a:ahLst/>
              <a:cxnLst/>
              <a:rect l="0" t="0" r="0" b="0"/>
              <a:pathLst>
                <a:path w="78633" h="10323">
                  <a:moveTo>
                    <a:pt x="10027" y="0"/>
                  </a:moveTo>
                  <a:lnTo>
                    <a:pt x="19225" y="0"/>
                  </a:lnTo>
                  <a:lnTo>
                    <a:pt x="28346" y="0"/>
                  </a:lnTo>
                  <a:lnTo>
                    <a:pt x="38374" y="0"/>
                  </a:lnTo>
                  <a:lnTo>
                    <a:pt x="47572" y="0"/>
                  </a:lnTo>
                  <a:lnTo>
                    <a:pt x="57599" y="652"/>
                  </a:lnTo>
                  <a:lnTo>
                    <a:pt x="67626" y="1253"/>
                  </a:lnTo>
                  <a:lnTo>
                    <a:pt x="78633" y="1854"/>
                  </a:lnTo>
                  <a:lnTo>
                    <a:pt x="75843" y="3658"/>
                  </a:lnTo>
                  <a:lnTo>
                    <a:pt x="73130" y="6715"/>
                  </a:lnTo>
                  <a:lnTo>
                    <a:pt x="62197" y="6715"/>
                  </a:lnTo>
                  <a:lnTo>
                    <a:pt x="53905" y="6715"/>
                  </a:lnTo>
                  <a:lnTo>
                    <a:pt x="47572" y="6715"/>
                  </a:lnTo>
                  <a:lnTo>
                    <a:pt x="41163" y="6715"/>
                  </a:lnTo>
                  <a:lnTo>
                    <a:pt x="33850" y="6715"/>
                  </a:lnTo>
                  <a:lnTo>
                    <a:pt x="26538" y="7918"/>
                  </a:lnTo>
                  <a:lnTo>
                    <a:pt x="15531" y="8519"/>
                  </a:lnTo>
                  <a:lnTo>
                    <a:pt x="3694" y="10323"/>
                  </a:lnTo>
                  <a:lnTo>
                    <a:pt x="0" y="5462"/>
                  </a:lnTo>
                  <a:lnTo>
                    <a:pt x="1808" y="652"/>
                  </a:lnTo>
                  <a:lnTo>
                    <a:pt x="1002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7" name="Shape 442"/>
            <p:cNvSpPr/>
            <p:nvPr/>
          </p:nvSpPr>
          <p:spPr>
            <a:xfrm>
              <a:off x="1436143" y="1835271"/>
              <a:ext cx="751350" cy="100729"/>
            </a:xfrm>
            <a:custGeom>
              <a:avLst/>
              <a:gdLst/>
              <a:ahLst/>
              <a:cxnLst/>
              <a:rect l="0" t="0" r="0" b="0"/>
              <a:pathLst>
                <a:path w="751350" h="100729">
                  <a:moveTo>
                    <a:pt x="731296" y="0"/>
                  </a:moveTo>
                  <a:lnTo>
                    <a:pt x="745923" y="601"/>
                  </a:lnTo>
                  <a:lnTo>
                    <a:pt x="745923" y="2405"/>
                  </a:lnTo>
                  <a:lnTo>
                    <a:pt x="745923" y="5463"/>
                  </a:lnTo>
                  <a:lnTo>
                    <a:pt x="737704" y="7868"/>
                  </a:lnTo>
                  <a:lnTo>
                    <a:pt x="730391" y="10274"/>
                  </a:lnTo>
                  <a:lnTo>
                    <a:pt x="723078" y="12729"/>
                  </a:lnTo>
                  <a:lnTo>
                    <a:pt x="715765" y="15135"/>
                  </a:lnTo>
                  <a:lnTo>
                    <a:pt x="707473" y="16989"/>
                  </a:lnTo>
                  <a:lnTo>
                    <a:pt x="700160" y="18793"/>
                  </a:lnTo>
                  <a:lnTo>
                    <a:pt x="691942" y="20597"/>
                  </a:lnTo>
                  <a:lnTo>
                    <a:pt x="684630" y="23053"/>
                  </a:lnTo>
                  <a:lnTo>
                    <a:pt x="683723" y="24856"/>
                  </a:lnTo>
                  <a:lnTo>
                    <a:pt x="682820" y="27914"/>
                  </a:lnTo>
                  <a:lnTo>
                    <a:pt x="690133" y="26059"/>
                  </a:lnTo>
                  <a:lnTo>
                    <a:pt x="698350" y="24255"/>
                  </a:lnTo>
                  <a:lnTo>
                    <a:pt x="706568" y="21799"/>
                  </a:lnTo>
                  <a:lnTo>
                    <a:pt x="715765" y="19394"/>
                  </a:lnTo>
                  <a:lnTo>
                    <a:pt x="723984" y="16387"/>
                  </a:lnTo>
                  <a:lnTo>
                    <a:pt x="732200" y="14533"/>
                  </a:lnTo>
                  <a:lnTo>
                    <a:pt x="741324" y="12128"/>
                  </a:lnTo>
                  <a:lnTo>
                    <a:pt x="751350" y="11526"/>
                  </a:lnTo>
                  <a:lnTo>
                    <a:pt x="749541" y="15736"/>
                  </a:lnTo>
                  <a:lnTo>
                    <a:pt x="747732" y="19995"/>
                  </a:lnTo>
                  <a:lnTo>
                    <a:pt x="738609" y="21799"/>
                  </a:lnTo>
                  <a:lnTo>
                    <a:pt x="730391" y="23654"/>
                  </a:lnTo>
                  <a:lnTo>
                    <a:pt x="722099" y="26059"/>
                  </a:lnTo>
                  <a:lnTo>
                    <a:pt x="713881" y="28515"/>
                  </a:lnTo>
                  <a:lnTo>
                    <a:pt x="704759" y="30319"/>
                  </a:lnTo>
                  <a:lnTo>
                    <a:pt x="696540" y="32725"/>
                  </a:lnTo>
                  <a:lnTo>
                    <a:pt x="687418" y="35180"/>
                  </a:lnTo>
                  <a:lnTo>
                    <a:pt x="679201" y="37585"/>
                  </a:lnTo>
                  <a:lnTo>
                    <a:pt x="679201" y="38839"/>
                  </a:lnTo>
                  <a:lnTo>
                    <a:pt x="679201" y="41244"/>
                  </a:lnTo>
                  <a:lnTo>
                    <a:pt x="684630" y="39440"/>
                  </a:lnTo>
                  <a:lnTo>
                    <a:pt x="690133" y="38187"/>
                  </a:lnTo>
                  <a:lnTo>
                    <a:pt x="693827" y="36984"/>
                  </a:lnTo>
                  <a:lnTo>
                    <a:pt x="697446" y="36984"/>
                  </a:lnTo>
                  <a:lnTo>
                    <a:pt x="702044" y="36383"/>
                  </a:lnTo>
                  <a:lnTo>
                    <a:pt x="706568" y="36383"/>
                  </a:lnTo>
                  <a:lnTo>
                    <a:pt x="703853" y="38187"/>
                  </a:lnTo>
                  <a:lnTo>
                    <a:pt x="701139" y="41244"/>
                  </a:lnTo>
                  <a:lnTo>
                    <a:pt x="706568" y="39440"/>
                  </a:lnTo>
                  <a:lnTo>
                    <a:pt x="712072" y="36984"/>
                  </a:lnTo>
                  <a:lnTo>
                    <a:pt x="715765" y="33977"/>
                  </a:lnTo>
                  <a:lnTo>
                    <a:pt x="721194" y="31522"/>
                  </a:lnTo>
                  <a:lnTo>
                    <a:pt x="725793" y="27914"/>
                  </a:lnTo>
                  <a:lnTo>
                    <a:pt x="732200" y="26059"/>
                  </a:lnTo>
                  <a:lnTo>
                    <a:pt x="740419" y="24856"/>
                  </a:lnTo>
                  <a:lnTo>
                    <a:pt x="751350" y="25458"/>
                  </a:lnTo>
                  <a:lnTo>
                    <a:pt x="751350" y="29718"/>
                  </a:lnTo>
                  <a:lnTo>
                    <a:pt x="751350" y="33977"/>
                  </a:lnTo>
                  <a:lnTo>
                    <a:pt x="743133" y="36984"/>
                  </a:lnTo>
                  <a:lnTo>
                    <a:pt x="734916" y="40642"/>
                  </a:lnTo>
                  <a:lnTo>
                    <a:pt x="724888" y="43048"/>
                  </a:lnTo>
                  <a:lnTo>
                    <a:pt x="715765" y="46105"/>
                  </a:lnTo>
                  <a:lnTo>
                    <a:pt x="704759" y="47909"/>
                  </a:lnTo>
                  <a:lnTo>
                    <a:pt x="695636" y="49763"/>
                  </a:lnTo>
                  <a:lnTo>
                    <a:pt x="686514" y="51567"/>
                  </a:lnTo>
                  <a:lnTo>
                    <a:pt x="679201" y="53973"/>
                  </a:lnTo>
                  <a:lnTo>
                    <a:pt x="677315" y="55827"/>
                  </a:lnTo>
                  <a:lnTo>
                    <a:pt x="676411" y="58834"/>
                  </a:lnTo>
                  <a:lnTo>
                    <a:pt x="681010" y="58834"/>
                  </a:lnTo>
                  <a:lnTo>
                    <a:pt x="686514" y="60036"/>
                  </a:lnTo>
                  <a:lnTo>
                    <a:pt x="667289" y="67353"/>
                  </a:lnTo>
                  <a:lnTo>
                    <a:pt x="624316" y="75221"/>
                  </a:lnTo>
                  <a:lnTo>
                    <a:pt x="563098" y="81886"/>
                  </a:lnTo>
                  <a:lnTo>
                    <a:pt x="493587" y="88000"/>
                  </a:lnTo>
                  <a:lnTo>
                    <a:pt x="420457" y="92811"/>
                  </a:lnTo>
                  <a:lnTo>
                    <a:pt x="353737" y="96470"/>
                  </a:lnTo>
                  <a:lnTo>
                    <a:pt x="299831" y="98925"/>
                  </a:lnTo>
                  <a:lnTo>
                    <a:pt x="267790" y="100729"/>
                  </a:lnTo>
                  <a:lnTo>
                    <a:pt x="251355" y="100729"/>
                  </a:lnTo>
                  <a:lnTo>
                    <a:pt x="234919" y="100729"/>
                  </a:lnTo>
                  <a:lnTo>
                    <a:pt x="218408" y="100729"/>
                  </a:lnTo>
                  <a:lnTo>
                    <a:pt x="201973" y="100729"/>
                  </a:lnTo>
                  <a:lnTo>
                    <a:pt x="185538" y="100729"/>
                  </a:lnTo>
                  <a:lnTo>
                    <a:pt x="169103" y="100729"/>
                  </a:lnTo>
                  <a:lnTo>
                    <a:pt x="153571" y="100729"/>
                  </a:lnTo>
                  <a:lnTo>
                    <a:pt x="137966" y="100729"/>
                  </a:lnTo>
                  <a:lnTo>
                    <a:pt x="118816" y="99526"/>
                  </a:lnTo>
                  <a:lnTo>
                    <a:pt x="105999" y="98925"/>
                  </a:lnTo>
                  <a:lnTo>
                    <a:pt x="95973" y="98274"/>
                  </a:lnTo>
                  <a:lnTo>
                    <a:pt x="90470" y="98274"/>
                  </a:lnTo>
                  <a:lnTo>
                    <a:pt x="85870" y="97672"/>
                  </a:lnTo>
                  <a:lnTo>
                    <a:pt x="83156" y="97672"/>
                  </a:lnTo>
                  <a:lnTo>
                    <a:pt x="82252" y="97071"/>
                  </a:lnTo>
                  <a:lnTo>
                    <a:pt x="84965" y="95267"/>
                  </a:lnTo>
                  <a:lnTo>
                    <a:pt x="88660" y="94064"/>
                  </a:lnTo>
                  <a:lnTo>
                    <a:pt x="90470" y="92210"/>
                  </a:lnTo>
                  <a:lnTo>
                    <a:pt x="93183" y="89804"/>
                  </a:lnTo>
                  <a:lnTo>
                    <a:pt x="84061" y="88000"/>
                  </a:lnTo>
                  <a:lnTo>
                    <a:pt x="77653" y="86747"/>
                  </a:lnTo>
                  <a:lnTo>
                    <a:pt x="72148" y="84943"/>
                  </a:lnTo>
                  <a:lnTo>
                    <a:pt x="69435" y="83740"/>
                  </a:lnTo>
                  <a:lnTo>
                    <a:pt x="70340" y="81886"/>
                  </a:lnTo>
                  <a:lnTo>
                    <a:pt x="73130" y="80082"/>
                  </a:lnTo>
                  <a:lnTo>
                    <a:pt x="60313" y="80082"/>
                  </a:lnTo>
                  <a:lnTo>
                    <a:pt x="49306" y="80684"/>
                  </a:lnTo>
                  <a:lnTo>
                    <a:pt x="38373" y="80684"/>
                  </a:lnTo>
                  <a:lnTo>
                    <a:pt x="28271" y="81285"/>
                  </a:lnTo>
                  <a:lnTo>
                    <a:pt x="18244" y="80082"/>
                  </a:lnTo>
                  <a:lnTo>
                    <a:pt x="10931" y="77676"/>
                  </a:lnTo>
                  <a:lnTo>
                    <a:pt x="5427" y="74018"/>
                  </a:lnTo>
                  <a:lnTo>
                    <a:pt x="3618" y="68556"/>
                  </a:lnTo>
                  <a:lnTo>
                    <a:pt x="10027" y="69157"/>
                  </a:lnTo>
                  <a:lnTo>
                    <a:pt x="18244" y="69759"/>
                  </a:lnTo>
                  <a:lnTo>
                    <a:pt x="27367" y="70360"/>
                  </a:lnTo>
                  <a:lnTo>
                    <a:pt x="37468" y="71613"/>
                  </a:lnTo>
                  <a:lnTo>
                    <a:pt x="46592" y="70961"/>
                  </a:lnTo>
                  <a:lnTo>
                    <a:pt x="56618" y="70360"/>
                  </a:lnTo>
                  <a:lnTo>
                    <a:pt x="64836" y="69157"/>
                  </a:lnTo>
                  <a:lnTo>
                    <a:pt x="73130" y="67353"/>
                  </a:lnTo>
                  <a:lnTo>
                    <a:pt x="73130" y="65499"/>
                  </a:lnTo>
                  <a:lnTo>
                    <a:pt x="73130" y="63695"/>
                  </a:lnTo>
                  <a:lnTo>
                    <a:pt x="61217" y="64897"/>
                  </a:lnTo>
                  <a:lnTo>
                    <a:pt x="50210" y="66150"/>
                  </a:lnTo>
                  <a:lnTo>
                    <a:pt x="38373" y="66752"/>
                  </a:lnTo>
                  <a:lnTo>
                    <a:pt x="27367" y="67353"/>
                  </a:lnTo>
                  <a:lnTo>
                    <a:pt x="16435" y="65499"/>
                  </a:lnTo>
                  <a:lnTo>
                    <a:pt x="8217" y="63695"/>
                  </a:lnTo>
                  <a:lnTo>
                    <a:pt x="2714" y="59435"/>
                  </a:lnTo>
                  <a:lnTo>
                    <a:pt x="0" y="53973"/>
                  </a:lnTo>
                  <a:lnTo>
                    <a:pt x="5427" y="52169"/>
                  </a:lnTo>
                  <a:lnTo>
                    <a:pt x="10931" y="51567"/>
                  </a:lnTo>
                  <a:lnTo>
                    <a:pt x="81347" y="50966"/>
                  </a:lnTo>
                  <a:lnTo>
                    <a:pt x="151687" y="49763"/>
                  </a:lnTo>
                  <a:lnTo>
                    <a:pt x="223007" y="47909"/>
                  </a:lnTo>
                  <a:lnTo>
                    <a:pt x="294328" y="46105"/>
                  </a:lnTo>
                  <a:lnTo>
                    <a:pt x="365647" y="42447"/>
                  </a:lnTo>
                  <a:lnTo>
                    <a:pt x="436892" y="39440"/>
                  </a:lnTo>
                  <a:lnTo>
                    <a:pt x="509118" y="35180"/>
                  </a:lnTo>
                  <a:lnTo>
                    <a:pt x="583152" y="31522"/>
                  </a:lnTo>
                  <a:lnTo>
                    <a:pt x="587752" y="28515"/>
                  </a:lnTo>
                  <a:lnTo>
                    <a:pt x="594158" y="26059"/>
                  </a:lnTo>
                  <a:lnTo>
                    <a:pt x="600568" y="23053"/>
                  </a:lnTo>
                  <a:lnTo>
                    <a:pt x="608785" y="21199"/>
                  </a:lnTo>
                  <a:lnTo>
                    <a:pt x="616099" y="18793"/>
                  </a:lnTo>
                  <a:lnTo>
                    <a:pt x="624316" y="16989"/>
                  </a:lnTo>
                  <a:lnTo>
                    <a:pt x="631629" y="15135"/>
                  </a:lnTo>
                  <a:lnTo>
                    <a:pt x="639846" y="13932"/>
                  </a:lnTo>
                  <a:lnTo>
                    <a:pt x="639846" y="15736"/>
                  </a:lnTo>
                  <a:lnTo>
                    <a:pt x="639846" y="17590"/>
                  </a:lnTo>
                  <a:lnTo>
                    <a:pt x="651759" y="15736"/>
                  </a:lnTo>
                  <a:lnTo>
                    <a:pt x="665480" y="13932"/>
                  </a:lnTo>
                  <a:lnTo>
                    <a:pt x="677315" y="10274"/>
                  </a:lnTo>
                  <a:lnTo>
                    <a:pt x="691037" y="7267"/>
                  </a:lnTo>
                  <a:lnTo>
                    <a:pt x="703853" y="3608"/>
                  </a:lnTo>
                  <a:lnTo>
                    <a:pt x="717575" y="1804"/>
                  </a:lnTo>
                  <a:lnTo>
                    <a:pt x="73129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8" name="Shape 443"/>
            <p:cNvSpPr/>
            <p:nvPr/>
          </p:nvSpPr>
          <p:spPr>
            <a:xfrm>
              <a:off x="797125" y="1341850"/>
              <a:ext cx="756930" cy="584428"/>
            </a:xfrm>
            <a:custGeom>
              <a:avLst/>
              <a:gdLst/>
              <a:ahLst/>
              <a:cxnLst/>
              <a:rect l="0" t="0" r="0" b="0"/>
              <a:pathLst>
                <a:path w="756930" h="584428">
                  <a:moveTo>
                    <a:pt x="722175" y="0"/>
                  </a:moveTo>
                  <a:lnTo>
                    <a:pt x="728583" y="0"/>
                  </a:lnTo>
                  <a:lnTo>
                    <a:pt x="734992" y="0"/>
                  </a:lnTo>
                  <a:lnTo>
                    <a:pt x="742304" y="0"/>
                  </a:lnTo>
                  <a:lnTo>
                    <a:pt x="748712" y="4209"/>
                  </a:lnTo>
                  <a:lnTo>
                    <a:pt x="752331" y="6664"/>
                  </a:lnTo>
                  <a:lnTo>
                    <a:pt x="754140" y="9070"/>
                  </a:lnTo>
                  <a:lnTo>
                    <a:pt x="756930" y="12127"/>
                  </a:lnTo>
                  <a:lnTo>
                    <a:pt x="744114" y="36382"/>
                  </a:lnTo>
                  <a:lnTo>
                    <a:pt x="732201" y="62492"/>
                  </a:lnTo>
                  <a:lnTo>
                    <a:pt x="721270" y="89203"/>
                  </a:lnTo>
                  <a:lnTo>
                    <a:pt x="711167" y="116514"/>
                  </a:lnTo>
                  <a:lnTo>
                    <a:pt x="702046" y="143827"/>
                  </a:lnTo>
                  <a:lnTo>
                    <a:pt x="696542" y="171740"/>
                  </a:lnTo>
                  <a:lnTo>
                    <a:pt x="692018" y="199052"/>
                  </a:lnTo>
                  <a:lnTo>
                    <a:pt x="691113" y="226966"/>
                  </a:lnTo>
                  <a:lnTo>
                    <a:pt x="666385" y="251221"/>
                  </a:lnTo>
                  <a:lnTo>
                    <a:pt x="642637" y="276729"/>
                  </a:lnTo>
                  <a:lnTo>
                    <a:pt x="619793" y="301635"/>
                  </a:lnTo>
                  <a:lnTo>
                    <a:pt x="597854" y="327093"/>
                  </a:lnTo>
                  <a:lnTo>
                    <a:pt x="575915" y="352601"/>
                  </a:lnTo>
                  <a:lnTo>
                    <a:pt x="556691" y="378710"/>
                  </a:lnTo>
                  <a:lnTo>
                    <a:pt x="537541" y="405421"/>
                  </a:lnTo>
                  <a:lnTo>
                    <a:pt x="521029" y="433335"/>
                  </a:lnTo>
                  <a:lnTo>
                    <a:pt x="516506" y="442405"/>
                  </a:lnTo>
                  <a:lnTo>
                    <a:pt x="512813" y="452127"/>
                  </a:lnTo>
                  <a:lnTo>
                    <a:pt x="509193" y="461248"/>
                  </a:lnTo>
                  <a:lnTo>
                    <a:pt x="505499" y="470920"/>
                  </a:lnTo>
                  <a:lnTo>
                    <a:pt x="500072" y="480041"/>
                  </a:lnTo>
                  <a:lnTo>
                    <a:pt x="495472" y="489763"/>
                  </a:lnTo>
                  <a:lnTo>
                    <a:pt x="489969" y="499485"/>
                  </a:lnTo>
                  <a:lnTo>
                    <a:pt x="485445" y="509808"/>
                  </a:lnTo>
                  <a:lnTo>
                    <a:pt x="478132" y="509157"/>
                  </a:lnTo>
                  <a:lnTo>
                    <a:pt x="471725" y="508556"/>
                  </a:lnTo>
                  <a:lnTo>
                    <a:pt x="464410" y="507954"/>
                  </a:lnTo>
                  <a:lnTo>
                    <a:pt x="458907" y="507954"/>
                  </a:lnTo>
                  <a:lnTo>
                    <a:pt x="451594" y="507353"/>
                  </a:lnTo>
                  <a:lnTo>
                    <a:pt x="445187" y="506751"/>
                  </a:lnTo>
                  <a:lnTo>
                    <a:pt x="438779" y="506150"/>
                  </a:lnTo>
                  <a:lnTo>
                    <a:pt x="433274" y="506150"/>
                  </a:lnTo>
                  <a:lnTo>
                    <a:pt x="411336" y="475180"/>
                  </a:lnTo>
                  <a:lnTo>
                    <a:pt x="393996" y="446665"/>
                  </a:lnTo>
                  <a:lnTo>
                    <a:pt x="380274" y="418751"/>
                  </a:lnTo>
                  <a:lnTo>
                    <a:pt x="372056" y="391439"/>
                  </a:lnTo>
                  <a:lnTo>
                    <a:pt x="367458" y="362925"/>
                  </a:lnTo>
                  <a:lnTo>
                    <a:pt x="369342" y="334409"/>
                  </a:lnTo>
                  <a:lnTo>
                    <a:pt x="376656" y="304642"/>
                  </a:lnTo>
                  <a:lnTo>
                    <a:pt x="392186" y="273070"/>
                  </a:lnTo>
                  <a:lnTo>
                    <a:pt x="409526" y="254879"/>
                  </a:lnTo>
                  <a:lnTo>
                    <a:pt x="427847" y="237289"/>
                  </a:lnTo>
                  <a:lnTo>
                    <a:pt x="446996" y="219699"/>
                  </a:lnTo>
                  <a:lnTo>
                    <a:pt x="466221" y="202710"/>
                  </a:lnTo>
                  <a:lnTo>
                    <a:pt x="485445" y="185070"/>
                  </a:lnTo>
                  <a:lnTo>
                    <a:pt x="504594" y="168082"/>
                  </a:lnTo>
                  <a:lnTo>
                    <a:pt x="524725" y="151093"/>
                  </a:lnTo>
                  <a:lnTo>
                    <a:pt x="545759" y="134104"/>
                  </a:lnTo>
                  <a:lnTo>
                    <a:pt x="555786" y="126237"/>
                  </a:lnTo>
                  <a:lnTo>
                    <a:pt x="566793" y="117718"/>
                  </a:lnTo>
                  <a:lnTo>
                    <a:pt x="577724" y="108596"/>
                  </a:lnTo>
                  <a:lnTo>
                    <a:pt x="590542" y="100127"/>
                  </a:lnTo>
                  <a:lnTo>
                    <a:pt x="601473" y="90405"/>
                  </a:lnTo>
                  <a:lnTo>
                    <a:pt x="612480" y="81334"/>
                  </a:lnTo>
                  <a:lnTo>
                    <a:pt x="622507" y="72214"/>
                  </a:lnTo>
                  <a:lnTo>
                    <a:pt x="631705" y="64296"/>
                  </a:lnTo>
                  <a:lnTo>
                    <a:pt x="629820" y="62492"/>
                  </a:lnTo>
                  <a:lnTo>
                    <a:pt x="629820" y="60687"/>
                  </a:lnTo>
                  <a:lnTo>
                    <a:pt x="607882" y="69157"/>
                  </a:lnTo>
                  <a:lnTo>
                    <a:pt x="577724" y="90405"/>
                  </a:lnTo>
                  <a:lnTo>
                    <a:pt x="541159" y="120173"/>
                  </a:lnTo>
                  <a:lnTo>
                    <a:pt x="502785" y="155955"/>
                  </a:lnTo>
                  <a:lnTo>
                    <a:pt x="463507" y="191184"/>
                  </a:lnTo>
                  <a:lnTo>
                    <a:pt x="427847" y="224560"/>
                  </a:lnTo>
                  <a:lnTo>
                    <a:pt x="396710" y="251221"/>
                  </a:lnTo>
                  <a:lnTo>
                    <a:pt x="375676" y="268259"/>
                  </a:lnTo>
                  <a:lnTo>
                    <a:pt x="356526" y="293116"/>
                  </a:lnTo>
                  <a:lnTo>
                    <a:pt x="345518" y="318023"/>
                  </a:lnTo>
                  <a:lnTo>
                    <a:pt x="340091" y="342278"/>
                  </a:lnTo>
                  <a:lnTo>
                    <a:pt x="340091" y="366533"/>
                  </a:lnTo>
                  <a:lnTo>
                    <a:pt x="343710" y="390838"/>
                  </a:lnTo>
                  <a:lnTo>
                    <a:pt x="351023" y="416296"/>
                  </a:lnTo>
                  <a:lnTo>
                    <a:pt x="360145" y="443007"/>
                  </a:lnTo>
                  <a:lnTo>
                    <a:pt x="372056" y="471571"/>
                  </a:lnTo>
                  <a:lnTo>
                    <a:pt x="374771" y="474579"/>
                  </a:lnTo>
                  <a:lnTo>
                    <a:pt x="377561" y="480642"/>
                  </a:lnTo>
                  <a:lnTo>
                    <a:pt x="381178" y="486105"/>
                  </a:lnTo>
                  <a:lnTo>
                    <a:pt x="386682" y="490364"/>
                  </a:lnTo>
                  <a:lnTo>
                    <a:pt x="386682" y="492770"/>
                  </a:lnTo>
                  <a:lnTo>
                    <a:pt x="386682" y="495225"/>
                  </a:lnTo>
                  <a:lnTo>
                    <a:pt x="375676" y="499485"/>
                  </a:lnTo>
                  <a:lnTo>
                    <a:pt x="368363" y="503695"/>
                  </a:lnTo>
                  <a:lnTo>
                    <a:pt x="362029" y="507353"/>
                  </a:lnTo>
                  <a:lnTo>
                    <a:pt x="355622" y="511613"/>
                  </a:lnTo>
                  <a:lnTo>
                    <a:pt x="348309" y="514018"/>
                  </a:lnTo>
                  <a:lnTo>
                    <a:pt x="340091" y="516474"/>
                  </a:lnTo>
                  <a:lnTo>
                    <a:pt x="327274" y="517676"/>
                  </a:lnTo>
                  <a:lnTo>
                    <a:pt x="311744" y="518879"/>
                  </a:lnTo>
                  <a:lnTo>
                    <a:pt x="305336" y="520683"/>
                  </a:lnTo>
                  <a:lnTo>
                    <a:pt x="301641" y="524341"/>
                  </a:lnTo>
                  <a:lnTo>
                    <a:pt x="298022" y="528000"/>
                  </a:lnTo>
                  <a:lnTo>
                    <a:pt x="295233" y="532861"/>
                  </a:lnTo>
                  <a:lnTo>
                    <a:pt x="291613" y="536469"/>
                  </a:lnTo>
                  <a:lnTo>
                    <a:pt x="287920" y="540127"/>
                  </a:lnTo>
                  <a:lnTo>
                    <a:pt x="282491" y="543185"/>
                  </a:lnTo>
                  <a:lnTo>
                    <a:pt x="276988" y="544988"/>
                  </a:lnTo>
                  <a:lnTo>
                    <a:pt x="276988" y="532260"/>
                  </a:lnTo>
                  <a:lnTo>
                    <a:pt x="277893" y="520683"/>
                  </a:lnTo>
                  <a:lnTo>
                    <a:pt x="276988" y="509808"/>
                  </a:lnTo>
                  <a:lnTo>
                    <a:pt x="276988" y="498884"/>
                  </a:lnTo>
                  <a:lnTo>
                    <a:pt x="275179" y="487959"/>
                  </a:lnTo>
                  <a:lnTo>
                    <a:pt x="273294" y="477034"/>
                  </a:lnTo>
                  <a:lnTo>
                    <a:pt x="270580" y="466109"/>
                  </a:lnTo>
                  <a:lnTo>
                    <a:pt x="268770" y="455184"/>
                  </a:lnTo>
                  <a:lnTo>
                    <a:pt x="260553" y="461850"/>
                  </a:lnTo>
                  <a:lnTo>
                    <a:pt x="257763" y="477034"/>
                  </a:lnTo>
                  <a:lnTo>
                    <a:pt x="255050" y="497631"/>
                  </a:lnTo>
                  <a:lnTo>
                    <a:pt x="253240" y="521335"/>
                  </a:lnTo>
                  <a:lnTo>
                    <a:pt x="245021" y="544387"/>
                  </a:lnTo>
                  <a:lnTo>
                    <a:pt x="232206" y="564382"/>
                  </a:lnTo>
                  <a:lnTo>
                    <a:pt x="209362" y="578966"/>
                  </a:lnTo>
                  <a:lnTo>
                    <a:pt x="175512" y="584428"/>
                  </a:lnTo>
                  <a:lnTo>
                    <a:pt x="119721" y="571699"/>
                  </a:lnTo>
                  <a:lnTo>
                    <a:pt x="77728" y="545590"/>
                  </a:lnTo>
                  <a:lnTo>
                    <a:pt x="46593" y="509157"/>
                  </a:lnTo>
                  <a:lnTo>
                    <a:pt x="26538" y="466710"/>
                  </a:lnTo>
                  <a:lnTo>
                    <a:pt x="11912" y="420556"/>
                  </a:lnTo>
                  <a:lnTo>
                    <a:pt x="4599" y="375654"/>
                  </a:lnTo>
                  <a:lnTo>
                    <a:pt x="905" y="334409"/>
                  </a:lnTo>
                  <a:lnTo>
                    <a:pt x="0" y="300382"/>
                  </a:lnTo>
                  <a:lnTo>
                    <a:pt x="0" y="296774"/>
                  </a:lnTo>
                  <a:lnTo>
                    <a:pt x="905" y="293116"/>
                  </a:lnTo>
                  <a:lnTo>
                    <a:pt x="905" y="289457"/>
                  </a:lnTo>
                  <a:lnTo>
                    <a:pt x="1809" y="286451"/>
                  </a:lnTo>
                  <a:lnTo>
                    <a:pt x="9123" y="290109"/>
                  </a:lnTo>
                  <a:lnTo>
                    <a:pt x="14626" y="298578"/>
                  </a:lnTo>
                  <a:lnTo>
                    <a:pt x="18320" y="309503"/>
                  </a:lnTo>
                  <a:lnTo>
                    <a:pt x="20130" y="323485"/>
                  </a:lnTo>
                  <a:lnTo>
                    <a:pt x="20130" y="337416"/>
                  </a:lnTo>
                  <a:lnTo>
                    <a:pt x="21034" y="351999"/>
                  </a:lnTo>
                  <a:lnTo>
                    <a:pt x="21034" y="364729"/>
                  </a:lnTo>
                  <a:lnTo>
                    <a:pt x="21939" y="375654"/>
                  </a:lnTo>
                  <a:lnTo>
                    <a:pt x="30156" y="399307"/>
                  </a:lnTo>
                  <a:lnTo>
                    <a:pt x="35660" y="423011"/>
                  </a:lnTo>
                  <a:lnTo>
                    <a:pt x="40260" y="446064"/>
                  </a:lnTo>
                  <a:lnTo>
                    <a:pt x="45687" y="469717"/>
                  </a:lnTo>
                  <a:lnTo>
                    <a:pt x="53905" y="491567"/>
                  </a:lnTo>
                  <a:lnTo>
                    <a:pt x="68530" y="512815"/>
                  </a:lnTo>
                  <a:lnTo>
                    <a:pt x="89565" y="532260"/>
                  </a:lnTo>
                  <a:lnTo>
                    <a:pt x="121606" y="549850"/>
                  </a:lnTo>
                  <a:lnTo>
                    <a:pt x="154477" y="525544"/>
                  </a:lnTo>
                  <a:lnTo>
                    <a:pt x="175512" y="487959"/>
                  </a:lnTo>
                  <a:lnTo>
                    <a:pt x="183729" y="441202"/>
                  </a:lnTo>
                  <a:lnTo>
                    <a:pt x="185538" y="389635"/>
                  </a:lnTo>
                  <a:lnTo>
                    <a:pt x="181015" y="336815"/>
                  </a:lnTo>
                  <a:lnTo>
                    <a:pt x="174606" y="288255"/>
                  </a:lnTo>
                  <a:lnTo>
                    <a:pt x="168197" y="247612"/>
                  </a:lnTo>
                  <a:lnTo>
                    <a:pt x="164580" y="219699"/>
                  </a:lnTo>
                  <a:lnTo>
                    <a:pt x="173701" y="219098"/>
                  </a:lnTo>
                  <a:lnTo>
                    <a:pt x="182825" y="219699"/>
                  </a:lnTo>
                  <a:lnTo>
                    <a:pt x="191946" y="220902"/>
                  </a:lnTo>
                  <a:lnTo>
                    <a:pt x="202954" y="223307"/>
                  </a:lnTo>
                  <a:lnTo>
                    <a:pt x="212075" y="225161"/>
                  </a:lnTo>
                  <a:lnTo>
                    <a:pt x="222104" y="228168"/>
                  </a:lnTo>
                  <a:lnTo>
                    <a:pt x="233111" y="230624"/>
                  </a:lnTo>
                  <a:lnTo>
                    <a:pt x="245021" y="233029"/>
                  </a:lnTo>
                  <a:lnTo>
                    <a:pt x="252334" y="232428"/>
                  </a:lnTo>
                  <a:lnTo>
                    <a:pt x="260553" y="231827"/>
                  </a:lnTo>
                  <a:lnTo>
                    <a:pt x="269675" y="230624"/>
                  </a:lnTo>
                  <a:lnTo>
                    <a:pt x="278798" y="230023"/>
                  </a:lnTo>
                  <a:lnTo>
                    <a:pt x="287920" y="228770"/>
                  </a:lnTo>
                  <a:lnTo>
                    <a:pt x="297117" y="228168"/>
                  </a:lnTo>
                  <a:lnTo>
                    <a:pt x="306240" y="227567"/>
                  </a:lnTo>
                  <a:lnTo>
                    <a:pt x="315361" y="228168"/>
                  </a:lnTo>
                  <a:lnTo>
                    <a:pt x="316268" y="230624"/>
                  </a:lnTo>
                  <a:lnTo>
                    <a:pt x="318151" y="234834"/>
                  </a:lnTo>
                  <a:lnTo>
                    <a:pt x="319961" y="239694"/>
                  </a:lnTo>
                  <a:lnTo>
                    <a:pt x="322675" y="245157"/>
                  </a:lnTo>
                  <a:lnTo>
                    <a:pt x="325465" y="249416"/>
                  </a:lnTo>
                  <a:lnTo>
                    <a:pt x="329084" y="253676"/>
                  </a:lnTo>
                  <a:lnTo>
                    <a:pt x="333683" y="256082"/>
                  </a:lnTo>
                  <a:lnTo>
                    <a:pt x="340091" y="256683"/>
                  </a:lnTo>
                  <a:lnTo>
                    <a:pt x="338207" y="251221"/>
                  </a:lnTo>
                  <a:lnTo>
                    <a:pt x="337302" y="245758"/>
                  </a:lnTo>
                  <a:lnTo>
                    <a:pt x="335491" y="240947"/>
                  </a:lnTo>
                  <a:lnTo>
                    <a:pt x="333683" y="236688"/>
                  </a:lnTo>
                  <a:lnTo>
                    <a:pt x="331798" y="231225"/>
                  </a:lnTo>
                  <a:lnTo>
                    <a:pt x="330893" y="226966"/>
                  </a:lnTo>
                  <a:lnTo>
                    <a:pt x="329988" y="222706"/>
                  </a:lnTo>
                  <a:lnTo>
                    <a:pt x="330893" y="218446"/>
                  </a:lnTo>
                  <a:lnTo>
                    <a:pt x="333683" y="218446"/>
                  </a:lnTo>
                  <a:lnTo>
                    <a:pt x="336397" y="218446"/>
                  </a:lnTo>
                  <a:lnTo>
                    <a:pt x="340091" y="222104"/>
                  </a:lnTo>
                  <a:lnTo>
                    <a:pt x="343710" y="226364"/>
                  </a:lnTo>
                  <a:lnTo>
                    <a:pt x="345518" y="230624"/>
                  </a:lnTo>
                  <a:lnTo>
                    <a:pt x="348309" y="236086"/>
                  </a:lnTo>
                  <a:lnTo>
                    <a:pt x="350118" y="240296"/>
                  </a:lnTo>
                  <a:lnTo>
                    <a:pt x="352831" y="245758"/>
                  </a:lnTo>
                  <a:lnTo>
                    <a:pt x="356526" y="251221"/>
                  </a:lnTo>
                  <a:lnTo>
                    <a:pt x="361050" y="256683"/>
                  </a:lnTo>
                  <a:lnTo>
                    <a:pt x="364744" y="255480"/>
                  </a:lnTo>
                  <a:lnTo>
                    <a:pt x="368363" y="255480"/>
                  </a:lnTo>
                  <a:lnTo>
                    <a:pt x="366553" y="247612"/>
                  </a:lnTo>
                  <a:lnTo>
                    <a:pt x="364744" y="240947"/>
                  </a:lnTo>
                  <a:lnTo>
                    <a:pt x="361050" y="234232"/>
                  </a:lnTo>
                  <a:lnTo>
                    <a:pt x="358336" y="228168"/>
                  </a:lnTo>
                  <a:lnTo>
                    <a:pt x="354716" y="222104"/>
                  </a:lnTo>
                  <a:lnTo>
                    <a:pt x="351927" y="216041"/>
                  </a:lnTo>
                  <a:lnTo>
                    <a:pt x="349214" y="209977"/>
                  </a:lnTo>
                  <a:lnTo>
                    <a:pt x="349214" y="204514"/>
                  </a:lnTo>
                  <a:lnTo>
                    <a:pt x="392186" y="177202"/>
                  </a:lnTo>
                  <a:lnTo>
                    <a:pt x="435160" y="149289"/>
                  </a:lnTo>
                  <a:lnTo>
                    <a:pt x="477152" y="120775"/>
                  </a:lnTo>
                  <a:lnTo>
                    <a:pt x="521029" y="93462"/>
                  </a:lnTo>
                  <a:lnTo>
                    <a:pt x="564908" y="66752"/>
                  </a:lnTo>
                  <a:lnTo>
                    <a:pt x="612480" y="41845"/>
                  </a:lnTo>
                  <a:lnTo>
                    <a:pt x="661862" y="19995"/>
                  </a:lnTo>
                  <a:lnTo>
                    <a:pt x="715766" y="1202"/>
                  </a:lnTo>
                  <a:lnTo>
                    <a:pt x="72217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9" name="Shape 444"/>
            <p:cNvSpPr/>
            <p:nvPr/>
          </p:nvSpPr>
          <p:spPr>
            <a:xfrm>
              <a:off x="1445265" y="1917809"/>
              <a:ext cx="10027" cy="3608"/>
            </a:xfrm>
            <a:custGeom>
              <a:avLst/>
              <a:gdLst/>
              <a:ahLst/>
              <a:cxnLst/>
              <a:rect l="0" t="0" r="0" b="0"/>
              <a:pathLst>
                <a:path w="10027" h="3608">
                  <a:moveTo>
                    <a:pt x="0" y="0"/>
                  </a:moveTo>
                  <a:lnTo>
                    <a:pt x="4524" y="0"/>
                  </a:lnTo>
                  <a:lnTo>
                    <a:pt x="10027" y="1203"/>
                  </a:lnTo>
                  <a:lnTo>
                    <a:pt x="5504" y="2405"/>
                  </a:lnTo>
                  <a:lnTo>
                    <a:pt x="0" y="3608"/>
                  </a:lnTo>
                  <a:lnTo>
                    <a:pt x="0" y="1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0" name="Shape 445"/>
            <p:cNvSpPr/>
            <p:nvPr/>
          </p:nvSpPr>
          <p:spPr>
            <a:xfrm>
              <a:off x="2153718" y="1874110"/>
              <a:ext cx="37471" cy="12729"/>
            </a:xfrm>
            <a:custGeom>
              <a:avLst/>
              <a:gdLst/>
              <a:ahLst/>
              <a:cxnLst/>
              <a:rect l="0" t="0" r="0" b="0"/>
              <a:pathLst>
                <a:path w="37471" h="12729">
                  <a:moveTo>
                    <a:pt x="37471" y="0"/>
                  </a:moveTo>
                  <a:lnTo>
                    <a:pt x="37471" y="3608"/>
                  </a:lnTo>
                  <a:lnTo>
                    <a:pt x="37471" y="7266"/>
                  </a:lnTo>
                  <a:lnTo>
                    <a:pt x="31966" y="7868"/>
                  </a:lnTo>
                  <a:lnTo>
                    <a:pt x="26462" y="8469"/>
                  </a:lnTo>
                  <a:lnTo>
                    <a:pt x="21940" y="9070"/>
                  </a:lnTo>
                  <a:lnTo>
                    <a:pt x="17341" y="9672"/>
                  </a:lnTo>
                  <a:lnTo>
                    <a:pt x="8218" y="10925"/>
                  </a:lnTo>
                  <a:lnTo>
                    <a:pt x="0" y="12729"/>
                  </a:lnTo>
                  <a:lnTo>
                    <a:pt x="0" y="10273"/>
                  </a:lnTo>
                  <a:lnTo>
                    <a:pt x="0" y="8469"/>
                  </a:lnTo>
                  <a:lnTo>
                    <a:pt x="8218" y="6064"/>
                  </a:lnTo>
                  <a:lnTo>
                    <a:pt x="17341" y="4209"/>
                  </a:lnTo>
                  <a:lnTo>
                    <a:pt x="21940" y="2405"/>
                  </a:lnTo>
                  <a:lnTo>
                    <a:pt x="26462" y="1804"/>
                  </a:lnTo>
                  <a:lnTo>
                    <a:pt x="31966" y="601"/>
                  </a:lnTo>
                  <a:lnTo>
                    <a:pt x="3747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1" name="Shape 446"/>
            <p:cNvSpPr/>
            <p:nvPr/>
          </p:nvSpPr>
          <p:spPr>
            <a:xfrm>
              <a:off x="833689" y="1642232"/>
              <a:ext cx="120702" cy="227016"/>
            </a:xfrm>
            <a:custGeom>
              <a:avLst/>
              <a:gdLst/>
              <a:ahLst/>
              <a:cxnLst/>
              <a:rect l="0" t="0" r="0" b="0"/>
              <a:pathLst>
                <a:path w="120702" h="227016">
                  <a:moveTo>
                    <a:pt x="905" y="0"/>
                  </a:moveTo>
                  <a:lnTo>
                    <a:pt x="7313" y="7317"/>
                  </a:lnTo>
                  <a:lnTo>
                    <a:pt x="12817" y="23102"/>
                  </a:lnTo>
                  <a:lnTo>
                    <a:pt x="17341" y="44301"/>
                  </a:lnTo>
                  <a:lnTo>
                    <a:pt x="22844" y="69207"/>
                  </a:lnTo>
                  <a:lnTo>
                    <a:pt x="27443" y="94715"/>
                  </a:lnTo>
                  <a:lnTo>
                    <a:pt x="33851" y="119572"/>
                  </a:lnTo>
                  <a:lnTo>
                    <a:pt x="42068" y="141422"/>
                  </a:lnTo>
                  <a:lnTo>
                    <a:pt x="53001" y="158410"/>
                  </a:lnTo>
                  <a:lnTo>
                    <a:pt x="54886" y="157207"/>
                  </a:lnTo>
                  <a:lnTo>
                    <a:pt x="56695" y="156005"/>
                  </a:lnTo>
                  <a:lnTo>
                    <a:pt x="58503" y="158410"/>
                  </a:lnTo>
                  <a:lnTo>
                    <a:pt x="63103" y="163873"/>
                  </a:lnTo>
                  <a:lnTo>
                    <a:pt x="64913" y="166930"/>
                  </a:lnTo>
                  <a:lnTo>
                    <a:pt x="66722" y="169937"/>
                  </a:lnTo>
                  <a:lnTo>
                    <a:pt x="68531" y="172993"/>
                  </a:lnTo>
                  <a:lnTo>
                    <a:pt x="71320" y="176000"/>
                  </a:lnTo>
                  <a:lnTo>
                    <a:pt x="72226" y="174797"/>
                  </a:lnTo>
                  <a:lnTo>
                    <a:pt x="73130" y="174196"/>
                  </a:lnTo>
                  <a:lnTo>
                    <a:pt x="73130" y="171791"/>
                  </a:lnTo>
                  <a:lnTo>
                    <a:pt x="75844" y="168734"/>
                  </a:lnTo>
                  <a:lnTo>
                    <a:pt x="76825" y="169937"/>
                  </a:lnTo>
                  <a:lnTo>
                    <a:pt x="78633" y="171791"/>
                  </a:lnTo>
                  <a:lnTo>
                    <a:pt x="82252" y="173595"/>
                  </a:lnTo>
                  <a:lnTo>
                    <a:pt x="88661" y="176000"/>
                  </a:lnTo>
                  <a:lnTo>
                    <a:pt x="85946" y="168734"/>
                  </a:lnTo>
                  <a:lnTo>
                    <a:pt x="84138" y="160866"/>
                  </a:lnTo>
                  <a:lnTo>
                    <a:pt x="81348" y="152347"/>
                  </a:lnTo>
                  <a:lnTo>
                    <a:pt x="79539" y="143877"/>
                  </a:lnTo>
                  <a:lnTo>
                    <a:pt x="76825" y="134756"/>
                  </a:lnTo>
                  <a:lnTo>
                    <a:pt x="75844" y="128091"/>
                  </a:lnTo>
                  <a:lnTo>
                    <a:pt x="74940" y="123230"/>
                  </a:lnTo>
                  <a:lnTo>
                    <a:pt x="75844" y="120173"/>
                  </a:lnTo>
                  <a:lnTo>
                    <a:pt x="75844" y="121376"/>
                  </a:lnTo>
                  <a:lnTo>
                    <a:pt x="78633" y="126838"/>
                  </a:lnTo>
                  <a:lnTo>
                    <a:pt x="81348" y="133554"/>
                  </a:lnTo>
                  <a:lnTo>
                    <a:pt x="85041" y="142023"/>
                  </a:lnTo>
                  <a:lnTo>
                    <a:pt x="87757" y="150542"/>
                  </a:lnTo>
                  <a:lnTo>
                    <a:pt x="91449" y="159613"/>
                  </a:lnTo>
                  <a:lnTo>
                    <a:pt x="94165" y="166930"/>
                  </a:lnTo>
                  <a:lnTo>
                    <a:pt x="97782" y="173595"/>
                  </a:lnTo>
                  <a:lnTo>
                    <a:pt x="102382" y="173595"/>
                  </a:lnTo>
                  <a:lnTo>
                    <a:pt x="106981" y="173595"/>
                  </a:lnTo>
                  <a:lnTo>
                    <a:pt x="106981" y="169937"/>
                  </a:lnTo>
                  <a:lnTo>
                    <a:pt x="106981" y="166328"/>
                  </a:lnTo>
                  <a:lnTo>
                    <a:pt x="110600" y="164474"/>
                  </a:lnTo>
                  <a:lnTo>
                    <a:pt x="113389" y="163873"/>
                  </a:lnTo>
                  <a:lnTo>
                    <a:pt x="116103" y="163873"/>
                  </a:lnTo>
                  <a:lnTo>
                    <a:pt x="120702" y="165075"/>
                  </a:lnTo>
                  <a:lnTo>
                    <a:pt x="117913" y="172392"/>
                  </a:lnTo>
                  <a:lnTo>
                    <a:pt x="115198" y="179658"/>
                  </a:lnTo>
                  <a:lnTo>
                    <a:pt x="112409" y="187577"/>
                  </a:lnTo>
                  <a:lnTo>
                    <a:pt x="109695" y="196046"/>
                  </a:lnTo>
                  <a:lnTo>
                    <a:pt x="105097" y="203964"/>
                  </a:lnTo>
                  <a:lnTo>
                    <a:pt x="100573" y="211832"/>
                  </a:lnTo>
                  <a:lnTo>
                    <a:pt x="94165" y="219098"/>
                  </a:lnTo>
                  <a:lnTo>
                    <a:pt x="88661" y="227016"/>
                  </a:lnTo>
                  <a:lnTo>
                    <a:pt x="83157" y="227016"/>
                  </a:lnTo>
                  <a:lnTo>
                    <a:pt x="79539" y="227016"/>
                  </a:lnTo>
                  <a:lnTo>
                    <a:pt x="57600" y="210027"/>
                  </a:lnTo>
                  <a:lnTo>
                    <a:pt x="40259" y="184520"/>
                  </a:lnTo>
                  <a:lnTo>
                    <a:pt x="25633" y="152347"/>
                  </a:lnTo>
                  <a:lnTo>
                    <a:pt x="15532" y="117166"/>
                  </a:lnTo>
                  <a:lnTo>
                    <a:pt x="7313" y="80734"/>
                  </a:lnTo>
                  <a:lnTo>
                    <a:pt x="2715" y="47358"/>
                  </a:lnTo>
                  <a:lnTo>
                    <a:pt x="0" y="18843"/>
                  </a:lnTo>
                  <a:lnTo>
                    <a:pt x="9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66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2" name="Shape 447"/>
            <p:cNvSpPr/>
            <p:nvPr/>
          </p:nvSpPr>
          <p:spPr>
            <a:xfrm>
              <a:off x="1558578" y="1773932"/>
              <a:ext cx="25634" cy="84392"/>
            </a:xfrm>
            <a:custGeom>
              <a:avLst/>
              <a:gdLst/>
              <a:ahLst/>
              <a:cxnLst/>
              <a:rect l="0" t="0" r="0" b="0"/>
              <a:pathLst>
                <a:path w="25634" h="84392">
                  <a:moveTo>
                    <a:pt x="4599" y="0"/>
                  </a:moveTo>
                  <a:lnTo>
                    <a:pt x="7314" y="0"/>
                  </a:lnTo>
                  <a:lnTo>
                    <a:pt x="10102" y="0"/>
                  </a:lnTo>
                  <a:lnTo>
                    <a:pt x="11912" y="9722"/>
                  </a:lnTo>
                  <a:lnTo>
                    <a:pt x="14627" y="20045"/>
                  </a:lnTo>
                  <a:lnTo>
                    <a:pt x="16511" y="30369"/>
                  </a:lnTo>
                  <a:lnTo>
                    <a:pt x="19225" y="41294"/>
                  </a:lnTo>
                  <a:lnTo>
                    <a:pt x="20131" y="51617"/>
                  </a:lnTo>
                  <a:lnTo>
                    <a:pt x="21940" y="61940"/>
                  </a:lnTo>
                  <a:lnTo>
                    <a:pt x="23824" y="72264"/>
                  </a:lnTo>
                  <a:lnTo>
                    <a:pt x="25634" y="83139"/>
                  </a:lnTo>
                  <a:lnTo>
                    <a:pt x="22844" y="83790"/>
                  </a:lnTo>
                  <a:lnTo>
                    <a:pt x="18321" y="84392"/>
                  </a:lnTo>
                  <a:lnTo>
                    <a:pt x="13722" y="75271"/>
                  </a:lnTo>
                  <a:lnTo>
                    <a:pt x="9198" y="64346"/>
                  </a:lnTo>
                  <a:lnTo>
                    <a:pt x="5504" y="52218"/>
                  </a:lnTo>
                  <a:lnTo>
                    <a:pt x="2790" y="40091"/>
                  </a:lnTo>
                  <a:lnTo>
                    <a:pt x="0" y="27312"/>
                  </a:lnTo>
                  <a:lnTo>
                    <a:pt x="0" y="16387"/>
                  </a:lnTo>
                  <a:lnTo>
                    <a:pt x="905" y="6715"/>
                  </a:lnTo>
                  <a:lnTo>
                    <a:pt x="459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3" name="Shape 448"/>
            <p:cNvSpPr/>
            <p:nvPr/>
          </p:nvSpPr>
          <p:spPr>
            <a:xfrm>
              <a:off x="1191121" y="1845545"/>
              <a:ext cx="11911" cy="10925"/>
            </a:xfrm>
            <a:custGeom>
              <a:avLst/>
              <a:gdLst/>
              <a:ahLst/>
              <a:cxnLst/>
              <a:rect l="0" t="0" r="0" b="0"/>
              <a:pathLst>
                <a:path w="11911" h="10925">
                  <a:moveTo>
                    <a:pt x="1809" y="0"/>
                  </a:moveTo>
                  <a:lnTo>
                    <a:pt x="5503" y="0"/>
                  </a:lnTo>
                  <a:lnTo>
                    <a:pt x="10027" y="1253"/>
                  </a:lnTo>
                  <a:lnTo>
                    <a:pt x="10027" y="1854"/>
                  </a:lnTo>
                  <a:lnTo>
                    <a:pt x="11911" y="3658"/>
                  </a:lnTo>
                  <a:lnTo>
                    <a:pt x="7313" y="6715"/>
                  </a:lnTo>
                  <a:lnTo>
                    <a:pt x="5503" y="9120"/>
                  </a:lnTo>
                  <a:lnTo>
                    <a:pt x="2714" y="9722"/>
                  </a:lnTo>
                  <a:lnTo>
                    <a:pt x="0" y="10925"/>
                  </a:lnTo>
                  <a:lnTo>
                    <a:pt x="905" y="5462"/>
                  </a:lnTo>
                  <a:lnTo>
                    <a:pt x="18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4" name="Shape 449"/>
            <p:cNvSpPr/>
            <p:nvPr/>
          </p:nvSpPr>
          <p:spPr>
            <a:xfrm>
              <a:off x="1303529" y="1440774"/>
              <a:ext cx="436969" cy="412087"/>
            </a:xfrm>
            <a:custGeom>
              <a:avLst/>
              <a:gdLst/>
              <a:ahLst/>
              <a:cxnLst/>
              <a:rect l="0" t="0" r="0" b="0"/>
              <a:pathLst>
                <a:path w="436969" h="412087">
                  <a:moveTo>
                    <a:pt x="404099" y="0"/>
                  </a:moveTo>
                  <a:lnTo>
                    <a:pt x="379370" y="15134"/>
                  </a:lnTo>
                  <a:lnTo>
                    <a:pt x="361124" y="27312"/>
                  </a:lnTo>
                  <a:lnTo>
                    <a:pt x="347404" y="35180"/>
                  </a:lnTo>
                  <a:lnTo>
                    <a:pt x="338282" y="41845"/>
                  </a:lnTo>
                  <a:lnTo>
                    <a:pt x="330969" y="46105"/>
                  </a:lnTo>
                  <a:lnTo>
                    <a:pt x="327275" y="49162"/>
                  </a:lnTo>
                  <a:lnTo>
                    <a:pt x="324561" y="51567"/>
                  </a:lnTo>
                  <a:lnTo>
                    <a:pt x="321770" y="54624"/>
                  </a:lnTo>
                  <a:lnTo>
                    <a:pt x="323656" y="54624"/>
                  </a:lnTo>
                  <a:lnTo>
                    <a:pt x="325465" y="54624"/>
                  </a:lnTo>
                  <a:lnTo>
                    <a:pt x="332778" y="48561"/>
                  </a:lnTo>
                  <a:lnTo>
                    <a:pt x="343709" y="41244"/>
                  </a:lnTo>
                  <a:lnTo>
                    <a:pt x="356526" y="32173"/>
                  </a:lnTo>
                  <a:lnTo>
                    <a:pt x="370248" y="23053"/>
                  </a:lnTo>
                  <a:lnTo>
                    <a:pt x="383970" y="13932"/>
                  </a:lnTo>
                  <a:lnTo>
                    <a:pt x="397690" y="7267"/>
                  </a:lnTo>
                  <a:lnTo>
                    <a:pt x="410506" y="2406"/>
                  </a:lnTo>
                  <a:lnTo>
                    <a:pt x="420534" y="1804"/>
                  </a:lnTo>
                  <a:lnTo>
                    <a:pt x="415030" y="4861"/>
                  </a:lnTo>
                  <a:lnTo>
                    <a:pt x="408622" y="10324"/>
                  </a:lnTo>
                  <a:lnTo>
                    <a:pt x="407360" y="11080"/>
                  </a:lnTo>
                  <a:lnTo>
                    <a:pt x="405002" y="12128"/>
                  </a:lnTo>
                  <a:lnTo>
                    <a:pt x="394901" y="18793"/>
                  </a:lnTo>
                  <a:lnTo>
                    <a:pt x="383970" y="25458"/>
                  </a:lnTo>
                  <a:lnTo>
                    <a:pt x="381702" y="27644"/>
                  </a:lnTo>
                  <a:lnTo>
                    <a:pt x="381254" y="27914"/>
                  </a:lnTo>
                  <a:lnTo>
                    <a:pt x="372057" y="33977"/>
                  </a:lnTo>
                  <a:lnTo>
                    <a:pt x="363839" y="38838"/>
                  </a:lnTo>
                  <a:lnTo>
                    <a:pt x="359316" y="43699"/>
                  </a:lnTo>
                  <a:lnTo>
                    <a:pt x="361124" y="43699"/>
                  </a:lnTo>
                  <a:lnTo>
                    <a:pt x="362934" y="44902"/>
                  </a:lnTo>
                  <a:lnTo>
                    <a:pt x="367533" y="40041"/>
                  </a:lnTo>
                  <a:lnTo>
                    <a:pt x="375751" y="33376"/>
                  </a:lnTo>
                  <a:lnTo>
                    <a:pt x="381702" y="27644"/>
                  </a:lnTo>
                  <a:lnTo>
                    <a:pt x="391282" y="21850"/>
                  </a:lnTo>
                  <a:lnTo>
                    <a:pt x="399500" y="15786"/>
                  </a:lnTo>
                  <a:lnTo>
                    <a:pt x="407360" y="11080"/>
                  </a:lnTo>
                  <a:lnTo>
                    <a:pt x="415935" y="7267"/>
                  </a:lnTo>
                  <a:lnTo>
                    <a:pt x="426038" y="5463"/>
                  </a:lnTo>
                  <a:lnTo>
                    <a:pt x="436969" y="7868"/>
                  </a:lnTo>
                  <a:lnTo>
                    <a:pt x="427847" y="12128"/>
                  </a:lnTo>
                  <a:lnTo>
                    <a:pt x="417820" y="18191"/>
                  </a:lnTo>
                  <a:lnTo>
                    <a:pt x="405002" y="24857"/>
                  </a:lnTo>
                  <a:lnTo>
                    <a:pt x="393996" y="32775"/>
                  </a:lnTo>
                  <a:lnTo>
                    <a:pt x="381254" y="40041"/>
                  </a:lnTo>
                  <a:lnTo>
                    <a:pt x="372057" y="47308"/>
                  </a:lnTo>
                  <a:lnTo>
                    <a:pt x="364744" y="53371"/>
                  </a:lnTo>
                  <a:lnTo>
                    <a:pt x="361124" y="60086"/>
                  </a:lnTo>
                  <a:lnTo>
                    <a:pt x="362934" y="60086"/>
                  </a:lnTo>
                  <a:lnTo>
                    <a:pt x="364744" y="61290"/>
                  </a:lnTo>
                  <a:lnTo>
                    <a:pt x="368438" y="58834"/>
                  </a:lnTo>
                  <a:lnTo>
                    <a:pt x="372962" y="57030"/>
                  </a:lnTo>
                  <a:lnTo>
                    <a:pt x="377561" y="55827"/>
                  </a:lnTo>
                  <a:lnTo>
                    <a:pt x="384873" y="55827"/>
                  </a:lnTo>
                  <a:lnTo>
                    <a:pt x="381254" y="57030"/>
                  </a:lnTo>
                  <a:lnTo>
                    <a:pt x="378465" y="60086"/>
                  </a:lnTo>
                  <a:lnTo>
                    <a:pt x="372962" y="63695"/>
                  </a:lnTo>
                  <a:lnTo>
                    <a:pt x="366629" y="69759"/>
                  </a:lnTo>
                  <a:lnTo>
                    <a:pt x="356526" y="77676"/>
                  </a:lnTo>
                  <a:lnTo>
                    <a:pt x="344690" y="88602"/>
                  </a:lnTo>
                  <a:lnTo>
                    <a:pt x="328178" y="102533"/>
                  </a:lnTo>
                  <a:lnTo>
                    <a:pt x="308125" y="120774"/>
                  </a:lnTo>
                  <a:lnTo>
                    <a:pt x="273369" y="155353"/>
                  </a:lnTo>
                  <a:lnTo>
                    <a:pt x="237710" y="189932"/>
                  </a:lnTo>
                  <a:lnTo>
                    <a:pt x="201145" y="223308"/>
                  </a:lnTo>
                  <a:lnTo>
                    <a:pt x="166389" y="257937"/>
                  </a:lnTo>
                  <a:lnTo>
                    <a:pt x="132614" y="291914"/>
                  </a:lnTo>
                  <a:lnTo>
                    <a:pt x="102382" y="328296"/>
                  </a:lnTo>
                  <a:lnTo>
                    <a:pt x="75919" y="365932"/>
                  </a:lnTo>
                  <a:lnTo>
                    <a:pt x="55790" y="406023"/>
                  </a:lnTo>
                  <a:lnTo>
                    <a:pt x="51191" y="406023"/>
                  </a:lnTo>
                  <a:lnTo>
                    <a:pt x="46668" y="407226"/>
                  </a:lnTo>
                  <a:lnTo>
                    <a:pt x="47572" y="399308"/>
                  </a:lnTo>
                  <a:lnTo>
                    <a:pt x="49382" y="392041"/>
                  </a:lnTo>
                  <a:lnTo>
                    <a:pt x="52171" y="384775"/>
                  </a:lnTo>
                  <a:lnTo>
                    <a:pt x="54886" y="377458"/>
                  </a:lnTo>
                  <a:lnTo>
                    <a:pt x="57600" y="370192"/>
                  </a:lnTo>
                  <a:lnTo>
                    <a:pt x="63103" y="363526"/>
                  </a:lnTo>
                  <a:lnTo>
                    <a:pt x="67701" y="357463"/>
                  </a:lnTo>
                  <a:lnTo>
                    <a:pt x="75014" y="352601"/>
                  </a:lnTo>
                  <a:lnTo>
                    <a:pt x="72225" y="352601"/>
                  </a:lnTo>
                  <a:lnTo>
                    <a:pt x="69511" y="352601"/>
                  </a:lnTo>
                  <a:lnTo>
                    <a:pt x="64008" y="358064"/>
                  </a:lnTo>
                  <a:lnTo>
                    <a:pt x="59484" y="365330"/>
                  </a:lnTo>
                  <a:lnTo>
                    <a:pt x="54886" y="373849"/>
                  </a:lnTo>
                  <a:lnTo>
                    <a:pt x="51191" y="383572"/>
                  </a:lnTo>
                  <a:lnTo>
                    <a:pt x="46668" y="392041"/>
                  </a:lnTo>
                  <a:lnTo>
                    <a:pt x="42973" y="399959"/>
                  </a:lnTo>
                  <a:lnTo>
                    <a:pt x="39355" y="406023"/>
                  </a:lnTo>
                  <a:lnTo>
                    <a:pt x="35661" y="410884"/>
                  </a:lnTo>
                  <a:lnTo>
                    <a:pt x="33851" y="409631"/>
                  </a:lnTo>
                  <a:lnTo>
                    <a:pt x="32042" y="408429"/>
                  </a:lnTo>
                  <a:lnTo>
                    <a:pt x="32042" y="401763"/>
                  </a:lnTo>
                  <a:lnTo>
                    <a:pt x="34755" y="394497"/>
                  </a:lnTo>
                  <a:lnTo>
                    <a:pt x="37546" y="385978"/>
                  </a:lnTo>
                  <a:lnTo>
                    <a:pt x="40259" y="378109"/>
                  </a:lnTo>
                  <a:lnTo>
                    <a:pt x="42068" y="369590"/>
                  </a:lnTo>
                  <a:lnTo>
                    <a:pt x="44859" y="362925"/>
                  </a:lnTo>
                  <a:lnTo>
                    <a:pt x="45763" y="357463"/>
                  </a:lnTo>
                  <a:lnTo>
                    <a:pt x="46668" y="355007"/>
                  </a:lnTo>
                  <a:lnTo>
                    <a:pt x="41163" y="359868"/>
                  </a:lnTo>
                  <a:lnTo>
                    <a:pt x="38450" y="365932"/>
                  </a:lnTo>
                  <a:lnTo>
                    <a:pt x="34755" y="372647"/>
                  </a:lnTo>
                  <a:lnTo>
                    <a:pt x="32947" y="379914"/>
                  </a:lnTo>
                  <a:lnTo>
                    <a:pt x="30231" y="387180"/>
                  </a:lnTo>
                  <a:lnTo>
                    <a:pt x="28348" y="394497"/>
                  </a:lnTo>
                  <a:lnTo>
                    <a:pt x="25633" y="401162"/>
                  </a:lnTo>
                  <a:lnTo>
                    <a:pt x="24728" y="408429"/>
                  </a:lnTo>
                  <a:lnTo>
                    <a:pt x="21938" y="409631"/>
                  </a:lnTo>
                  <a:lnTo>
                    <a:pt x="20130" y="410233"/>
                  </a:lnTo>
                  <a:lnTo>
                    <a:pt x="16511" y="410233"/>
                  </a:lnTo>
                  <a:lnTo>
                    <a:pt x="12817" y="410884"/>
                  </a:lnTo>
                  <a:lnTo>
                    <a:pt x="14625" y="401162"/>
                  </a:lnTo>
                  <a:lnTo>
                    <a:pt x="19225" y="390237"/>
                  </a:lnTo>
                  <a:lnTo>
                    <a:pt x="24728" y="377458"/>
                  </a:lnTo>
                  <a:lnTo>
                    <a:pt x="32042" y="364729"/>
                  </a:lnTo>
                  <a:lnTo>
                    <a:pt x="37546" y="352601"/>
                  </a:lnTo>
                  <a:lnTo>
                    <a:pt x="42973" y="342879"/>
                  </a:lnTo>
                  <a:lnTo>
                    <a:pt x="46668" y="336214"/>
                  </a:lnTo>
                  <a:lnTo>
                    <a:pt x="48476" y="333158"/>
                  </a:lnTo>
                  <a:lnTo>
                    <a:pt x="39355" y="342879"/>
                  </a:lnTo>
                  <a:lnTo>
                    <a:pt x="32042" y="352601"/>
                  </a:lnTo>
                  <a:lnTo>
                    <a:pt x="25633" y="361071"/>
                  </a:lnTo>
                  <a:lnTo>
                    <a:pt x="21035" y="370192"/>
                  </a:lnTo>
                  <a:lnTo>
                    <a:pt x="15606" y="378711"/>
                  </a:lnTo>
                  <a:lnTo>
                    <a:pt x="12817" y="388383"/>
                  </a:lnTo>
                  <a:lnTo>
                    <a:pt x="10102" y="398706"/>
                  </a:lnTo>
                  <a:lnTo>
                    <a:pt x="9198" y="410884"/>
                  </a:lnTo>
                  <a:lnTo>
                    <a:pt x="3694" y="411485"/>
                  </a:lnTo>
                  <a:lnTo>
                    <a:pt x="0" y="412087"/>
                  </a:lnTo>
                  <a:lnTo>
                    <a:pt x="7313" y="374451"/>
                  </a:lnTo>
                  <a:lnTo>
                    <a:pt x="25633" y="336214"/>
                  </a:lnTo>
                  <a:lnTo>
                    <a:pt x="49382" y="296775"/>
                  </a:lnTo>
                  <a:lnTo>
                    <a:pt x="80442" y="257335"/>
                  </a:lnTo>
                  <a:lnTo>
                    <a:pt x="112484" y="217845"/>
                  </a:lnTo>
                  <a:lnTo>
                    <a:pt x="148144" y="180861"/>
                  </a:lnTo>
                  <a:lnTo>
                    <a:pt x="181920" y="146233"/>
                  </a:lnTo>
                  <a:lnTo>
                    <a:pt x="214866" y="115913"/>
                  </a:lnTo>
                  <a:lnTo>
                    <a:pt x="230397" y="101932"/>
                  </a:lnTo>
                  <a:lnTo>
                    <a:pt x="251430" y="84943"/>
                  </a:lnTo>
                  <a:lnTo>
                    <a:pt x="275179" y="66151"/>
                  </a:lnTo>
                  <a:lnTo>
                    <a:pt x="301717" y="47308"/>
                  </a:lnTo>
                  <a:lnTo>
                    <a:pt x="328178" y="29718"/>
                  </a:lnTo>
                  <a:lnTo>
                    <a:pt x="355621" y="15134"/>
                  </a:lnTo>
                  <a:lnTo>
                    <a:pt x="381254" y="4209"/>
                  </a:lnTo>
                  <a:lnTo>
                    <a:pt x="40409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5" name="Shape 450"/>
            <p:cNvSpPr/>
            <p:nvPr/>
          </p:nvSpPr>
          <p:spPr>
            <a:xfrm>
              <a:off x="2079684" y="1841335"/>
              <a:ext cx="35661" cy="10324"/>
            </a:xfrm>
            <a:custGeom>
              <a:avLst/>
              <a:gdLst/>
              <a:ahLst/>
              <a:cxnLst/>
              <a:rect l="0" t="0" r="0" b="0"/>
              <a:pathLst>
                <a:path w="35661" h="10324">
                  <a:moveTo>
                    <a:pt x="25557" y="0"/>
                  </a:moveTo>
                  <a:lnTo>
                    <a:pt x="35661" y="602"/>
                  </a:lnTo>
                  <a:lnTo>
                    <a:pt x="31965" y="1804"/>
                  </a:lnTo>
                  <a:lnTo>
                    <a:pt x="27367" y="3609"/>
                  </a:lnTo>
                  <a:lnTo>
                    <a:pt x="22844" y="4210"/>
                  </a:lnTo>
                  <a:lnTo>
                    <a:pt x="17340" y="6064"/>
                  </a:lnTo>
                  <a:lnTo>
                    <a:pt x="9123" y="7267"/>
                  </a:lnTo>
                  <a:lnTo>
                    <a:pt x="0" y="10324"/>
                  </a:lnTo>
                  <a:lnTo>
                    <a:pt x="0" y="7868"/>
                  </a:lnTo>
                  <a:lnTo>
                    <a:pt x="0" y="6666"/>
                  </a:lnTo>
                  <a:lnTo>
                    <a:pt x="7314" y="4210"/>
                  </a:lnTo>
                  <a:lnTo>
                    <a:pt x="16435" y="1804"/>
                  </a:lnTo>
                  <a:lnTo>
                    <a:pt x="2555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6" name="Shape 451"/>
            <p:cNvSpPr/>
            <p:nvPr/>
          </p:nvSpPr>
          <p:spPr>
            <a:xfrm>
              <a:off x="2139092" y="1821891"/>
              <a:ext cx="41088" cy="13982"/>
            </a:xfrm>
            <a:custGeom>
              <a:avLst/>
              <a:gdLst/>
              <a:ahLst/>
              <a:cxnLst/>
              <a:rect l="0" t="0" r="0" b="0"/>
              <a:pathLst>
                <a:path w="41088" h="13982">
                  <a:moveTo>
                    <a:pt x="33775" y="0"/>
                  </a:moveTo>
                  <a:lnTo>
                    <a:pt x="41088" y="0"/>
                  </a:lnTo>
                  <a:lnTo>
                    <a:pt x="39280" y="3658"/>
                  </a:lnTo>
                  <a:lnTo>
                    <a:pt x="37471" y="7267"/>
                  </a:lnTo>
                  <a:lnTo>
                    <a:pt x="28348" y="8519"/>
                  </a:lnTo>
                  <a:lnTo>
                    <a:pt x="20130" y="10324"/>
                  </a:lnTo>
                  <a:lnTo>
                    <a:pt x="10933" y="12128"/>
                  </a:lnTo>
                  <a:lnTo>
                    <a:pt x="1810" y="13982"/>
                  </a:lnTo>
                  <a:lnTo>
                    <a:pt x="0" y="13380"/>
                  </a:lnTo>
                  <a:lnTo>
                    <a:pt x="0" y="12729"/>
                  </a:lnTo>
                  <a:lnTo>
                    <a:pt x="4525" y="10925"/>
                  </a:lnTo>
                  <a:lnTo>
                    <a:pt x="10028" y="9121"/>
                  </a:lnTo>
                  <a:lnTo>
                    <a:pt x="13722" y="7267"/>
                  </a:lnTo>
                  <a:lnTo>
                    <a:pt x="19150" y="5462"/>
                  </a:lnTo>
                  <a:lnTo>
                    <a:pt x="22844" y="3057"/>
                  </a:lnTo>
                  <a:lnTo>
                    <a:pt x="28348" y="1804"/>
                  </a:lnTo>
                  <a:lnTo>
                    <a:pt x="3377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7" name="Shape 452"/>
            <p:cNvSpPr/>
            <p:nvPr/>
          </p:nvSpPr>
          <p:spPr>
            <a:xfrm>
              <a:off x="1529326" y="1763608"/>
              <a:ext cx="21034" cy="72264"/>
            </a:xfrm>
            <a:custGeom>
              <a:avLst/>
              <a:gdLst/>
              <a:ahLst/>
              <a:cxnLst/>
              <a:rect l="0" t="0" r="0" b="0"/>
              <a:pathLst>
                <a:path w="21034" h="72264">
                  <a:moveTo>
                    <a:pt x="4600" y="0"/>
                  </a:moveTo>
                  <a:lnTo>
                    <a:pt x="7313" y="4260"/>
                  </a:lnTo>
                  <a:lnTo>
                    <a:pt x="11912" y="12779"/>
                  </a:lnTo>
                  <a:lnTo>
                    <a:pt x="15532" y="23704"/>
                  </a:lnTo>
                  <a:lnTo>
                    <a:pt x="19225" y="37034"/>
                  </a:lnTo>
                  <a:lnTo>
                    <a:pt x="21034" y="49162"/>
                  </a:lnTo>
                  <a:lnTo>
                    <a:pt x="21034" y="60087"/>
                  </a:lnTo>
                  <a:lnTo>
                    <a:pt x="17416" y="68005"/>
                  </a:lnTo>
                  <a:lnTo>
                    <a:pt x="11912" y="72264"/>
                  </a:lnTo>
                  <a:lnTo>
                    <a:pt x="9199" y="61941"/>
                  </a:lnTo>
                  <a:lnTo>
                    <a:pt x="6408" y="53421"/>
                  </a:lnTo>
                  <a:lnTo>
                    <a:pt x="3695" y="44351"/>
                  </a:lnTo>
                  <a:lnTo>
                    <a:pt x="2791" y="36433"/>
                  </a:lnTo>
                  <a:lnTo>
                    <a:pt x="905" y="27312"/>
                  </a:lnTo>
                  <a:lnTo>
                    <a:pt x="0" y="19444"/>
                  </a:lnTo>
                  <a:lnTo>
                    <a:pt x="0" y="10324"/>
                  </a:lnTo>
                  <a:lnTo>
                    <a:pt x="0" y="2456"/>
                  </a:lnTo>
                  <a:lnTo>
                    <a:pt x="1886" y="1253"/>
                  </a:lnTo>
                  <a:lnTo>
                    <a:pt x="460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8" name="Shape 453"/>
            <p:cNvSpPr/>
            <p:nvPr/>
          </p:nvSpPr>
          <p:spPr>
            <a:xfrm>
              <a:off x="1927016" y="1781850"/>
              <a:ext cx="18245" cy="52770"/>
            </a:xfrm>
            <a:custGeom>
              <a:avLst/>
              <a:gdLst/>
              <a:ahLst/>
              <a:cxnLst/>
              <a:rect l="0" t="0" r="0" b="0"/>
              <a:pathLst>
                <a:path w="18245" h="52770">
                  <a:moveTo>
                    <a:pt x="10933" y="0"/>
                  </a:moveTo>
                  <a:lnTo>
                    <a:pt x="17341" y="602"/>
                  </a:lnTo>
                  <a:lnTo>
                    <a:pt x="17341" y="4861"/>
                  </a:lnTo>
                  <a:lnTo>
                    <a:pt x="17341" y="11526"/>
                  </a:lnTo>
                  <a:lnTo>
                    <a:pt x="17341" y="18793"/>
                  </a:lnTo>
                  <a:lnTo>
                    <a:pt x="18245" y="27312"/>
                  </a:lnTo>
                  <a:lnTo>
                    <a:pt x="18245" y="34579"/>
                  </a:lnTo>
                  <a:lnTo>
                    <a:pt x="18245" y="42497"/>
                  </a:lnTo>
                  <a:lnTo>
                    <a:pt x="16436" y="47959"/>
                  </a:lnTo>
                  <a:lnTo>
                    <a:pt x="15532" y="52770"/>
                  </a:lnTo>
                  <a:lnTo>
                    <a:pt x="11837" y="52770"/>
                  </a:lnTo>
                  <a:lnTo>
                    <a:pt x="10028" y="52770"/>
                  </a:lnTo>
                  <a:lnTo>
                    <a:pt x="5504" y="47308"/>
                  </a:lnTo>
                  <a:lnTo>
                    <a:pt x="2715" y="41845"/>
                  </a:lnTo>
                  <a:lnTo>
                    <a:pt x="0" y="35180"/>
                  </a:lnTo>
                  <a:lnTo>
                    <a:pt x="0" y="29116"/>
                  </a:lnTo>
                  <a:lnTo>
                    <a:pt x="0" y="21850"/>
                  </a:lnTo>
                  <a:lnTo>
                    <a:pt x="0" y="15786"/>
                  </a:lnTo>
                  <a:lnTo>
                    <a:pt x="0" y="9722"/>
                  </a:lnTo>
                  <a:lnTo>
                    <a:pt x="905" y="5462"/>
                  </a:lnTo>
                  <a:lnTo>
                    <a:pt x="4525" y="1804"/>
                  </a:lnTo>
                  <a:lnTo>
                    <a:pt x="7314" y="602"/>
                  </a:lnTo>
                  <a:lnTo>
                    <a:pt x="1093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9" name="Shape 454"/>
            <p:cNvSpPr/>
            <p:nvPr/>
          </p:nvSpPr>
          <p:spPr>
            <a:xfrm>
              <a:off x="1498265" y="1763608"/>
              <a:ext cx="21939" cy="57080"/>
            </a:xfrm>
            <a:custGeom>
              <a:avLst/>
              <a:gdLst/>
              <a:ahLst/>
              <a:cxnLst/>
              <a:rect l="0" t="0" r="0" b="0"/>
              <a:pathLst>
                <a:path w="21939" h="57080">
                  <a:moveTo>
                    <a:pt x="7314" y="0"/>
                  </a:moveTo>
                  <a:lnTo>
                    <a:pt x="9123" y="3057"/>
                  </a:lnTo>
                  <a:lnTo>
                    <a:pt x="11912" y="7918"/>
                  </a:lnTo>
                  <a:lnTo>
                    <a:pt x="14626" y="14583"/>
                  </a:lnTo>
                  <a:lnTo>
                    <a:pt x="17339" y="23704"/>
                  </a:lnTo>
                  <a:lnTo>
                    <a:pt x="18321" y="32173"/>
                  </a:lnTo>
                  <a:lnTo>
                    <a:pt x="20130" y="41294"/>
                  </a:lnTo>
                  <a:lnTo>
                    <a:pt x="21034" y="49813"/>
                  </a:lnTo>
                  <a:lnTo>
                    <a:pt x="21939" y="57080"/>
                  </a:lnTo>
                  <a:lnTo>
                    <a:pt x="17339" y="57080"/>
                  </a:lnTo>
                  <a:lnTo>
                    <a:pt x="14626" y="57080"/>
                  </a:lnTo>
                  <a:lnTo>
                    <a:pt x="9123" y="49813"/>
                  </a:lnTo>
                  <a:lnTo>
                    <a:pt x="5504" y="42497"/>
                  </a:lnTo>
                  <a:lnTo>
                    <a:pt x="2714" y="35230"/>
                  </a:lnTo>
                  <a:lnTo>
                    <a:pt x="1810" y="29166"/>
                  </a:lnTo>
                  <a:lnTo>
                    <a:pt x="0" y="21850"/>
                  </a:lnTo>
                  <a:lnTo>
                    <a:pt x="0" y="15786"/>
                  </a:lnTo>
                  <a:lnTo>
                    <a:pt x="0" y="9121"/>
                  </a:lnTo>
                  <a:lnTo>
                    <a:pt x="0" y="3658"/>
                  </a:lnTo>
                  <a:lnTo>
                    <a:pt x="2714" y="1855"/>
                  </a:lnTo>
                  <a:lnTo>
                    <a:pt x="731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0" name="Shape 455"/>
            <p:cNvSpPr/>
            <p:nvPr/>
          </p:nvSpPr>
          <p:spPr>
            <a:xfrm>
              <a:off x="1972704" y="1770925"/>
              <a:ext cx="20130" cy="35180"/>
            </a:xfrm>
            <a:custGeom>
              <a:avLst/>
              <a:gdLst/>
              <a:ahLst/>
              <a:cxnLst/>
              <a:rect l="0" t="0" r="0" b="0"/>
              <a:pathLst>
                <a:path w="20130" h="35180">
                  <a:moveTo>
                    <a:pt x="14625" y="0"/>
                  </a:moveTo>
                  <a:lnTo>
                    <a:pt x="14625" y="1804"/>
                  </a:lnTo>
                  <a:lnTo>
                    <a:pt x="17339" y="6064"/>
                  </a:lnTo>
                  <a:lnTo>
                    <a:pt x="18321" y="11526"/>
                  </a:lnTo>
                  <a:lnTo>
                    <a:pt x="20130" y="18191"/>
                  </a:lnTo>
                  <a:lnTo>
                    <a:pt x="19225" y="24255"/>
                  </a:lnTo>
                  <a:lnTo>
                    <a:pt x="18321" y="29717"/>
                  </a:lnTo>
                  <a:lnTo>
                    <a:pt x="15530" y="33376"/>
                  </a:lnTo>
                  <a:lnTo>
                    <a:pt x="11007" y="35180"/>
                  </a:lnTo>
                  <a:lnTo>
                    <a:pt x="5504" y="32173"/>
                  </a:lnTo>
                  <a:lnTo>
                    <a:pt x="2713" y="27913"/>
                  </a:lnTo>
                  <a:lnTo>
                    <a:pt x="0" y="22451"/>
                  </a:lnTo>
                  <a:lnTo>
                    <a:pt x="0" y="16387"/>
                  </a:lnTo>
                  <a:lnTo>
                    <a:pt x="0" y="10324"/>
                  </a:lnTo>
                  <a:lnTo>
                    <a:pt x="2713" y="5462"/>
                  </a:lnTo>
                  <a:lnTo>
                    <a:pt x="7313" y="1203"/>
                  </a:lnTo>
                  <a:lnTo>
                    <a:pt x="1462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1" name="Shape 456"/>
            <p:cNvSpPr/>
            <p:nvPr/>
          </p:nvSpPr>
          <p:spPr>
            <a:xfrm>
              <a:off x="895888" y="1773330"/>
              <a:ext cx="4524" cy="16387"/>
            </a:xfrm>
            <a:custGeom>
              <a:avLst/>
              <a:gdLst/>
              <a:ahLst/>
              <a:cxnLst/>
              <a:rect l="0" t="0" r="0" b="0"/>
              <a:pathLst>
                <a:path w="4524" h="16387">
                  <a:moveTo>
                    <a:pt x="1809" y="0"/>
                  </a:moveTo>
                  <a:lnTo>
                    <a:pt x="3618" y="0"/>
                  </a:lnTo>
                  <a:lnTo>
                    <a:pt x="3618" y="3057"/>
                  </a:lnTo>
                  <a:lnTo>
                    <a:pt x="4524" y="7317"/>
                  </a:lnTo>
                  <a:lnTo>
                    <a:pt x="4524" y="11526"/>
                  </a:lnTo>
                  <a:lnTo>
                    <a:pt x="3618" y="16387"/>
                  </a:lnTo>
                  <a:lnTo>
                    <a:pt x="905" y="10925"/>
                  </a:lnTo>
                  <a:lnTo>
                    <a:pt x="0" y="7918"/>
                  </a:lnTo>
                  <a:lnTo>
                    <a:pt x="0" y="4861"/>
                  </a:lnTo>
                  <a:lnTo>
                    <a:pt x="0" y="602"/>
                  </a:lnTo>
                  <a:lnTo>
                    <a:pt x="18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66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2" name="Shape 457"/>
            <p:cNvSpPr/>
            <p:nvPr/>
          </p:nvSpPr>
          <p:spPr>
            <a:xfrm>
              <a:off x="870255" y="1659221"/>
              <a:ext cx="25633" cy="112907"/>
            </a:xfrm>
            <a:custGeom>
              <a:avLst/>
              <a:gdLst/>
              <a:ahLst/>
              <a:cxnLst/>
              <a:rect l="0" t="0" r="0" b="0"/>
              <a:pathLst>
                <a:path w="25633" h="112907">
                  <a:moveTo>
                    <a:pt x="1809" y="0"/>
                  </a:moveTo>
                  <a:lnTo>
                    <a:pt x="4598" y="4259"/>
                  </a:lnTo>
                  <a:lnTo>
                    <a:pt x="8217" y="15786"/>
                  </a:lnTo>
                  <a:lnTo>
                    <a:pt x="11006" y="31572"/>
                  </a:lnTo>
                  <a:lnTo>
                    <a:pt x="15530" y="51617"/>
                  </a:lnTo>
                  <a:lnTo>
                    <a:pt x="18321" y="71011"/>
                  </a:lnTo>
                  <a:lnTo>
                    <a:pt x="21938" y="89253"/>
                  </a:lnTo>
                  <a:lnTo>
                    <a:pt x="23748" y="103184"/>
                  </a:lnTo>
                  <a:lnTo>
                    <a:pt x="25633" y="111704"/>
                  </a:lnTo>
                  <a:lnTo>
                    <a:pt x="24654" y="111704"/>
                  </a:lnTo>
                  <a:lnTo>
                    <a:pt x="23748" y="112907"/>
                  </a:lnTo>
                  <a:lnTo>
                    <a:pt x="19225" y="98323"/>
                  </a:lnTo>
                  <a:lnTo>
                    <a:pt x="14625" y="84392"/>
                  </a:lnTo>
                  <a:lnTo>
                    <a:pt x="10027" y="69809"/>
                  </a:lnTo>
                  <a:lnTo>
                    <a:pt x="6408" y="55276"/>
                  </a:lnTo>
                  <a:lnTo>
                    <a:pt x="2714" y="40091"/>
                  </a:lnTo>
                  <a:lnTo>
                    <a:pt x="905" y="26109"/>
                  </a:lnTo>
                  <a:lnTo>
                    <a:pt x="0" y="12178"/>
                  </a:lnTo>
                  <a:lnTo>
                    <a:pt x="18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66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3" name="Shape 458"/>
            <p:cNvSpPr/>
            <p:nvPr/>
          </p:nvSpPr>
          <p:spPr>
            <a:xfrm>
              <a:off x="895888" y="1680469"/>
              <a:ext cx="13646" cy="78328"/>
            </a:xfrm>
            <a:custGeom>
              <a:avLst/>
              <a:gdLst/>
              <a:ahLst/>
              <a:cxnLst/>
              <a:rect l="0" t="0" r="0" b="0"/>
              <a:pathLst>
                <a:path w="13646" h="78328">
                  <a:moveTo>
                    <a:pt x="0" y="0"/>
                  </a:moveTo>
                  <a:lnTo>
                    <a:pt x="905" y="601"/>
                  </a:lnTo>
                  <a:lnTo>
                    <a:pt x="3618" y="1253"/>
                  </a:lnTo>
                  <a:lnTo>
                    <a:pt x="4524" y="10323"/>
                  </a:lnTo>
                  <a:lnTo>
                    <a:pt x="5428" y="20045"/>
                  </a:lnTo>
                  <a:lnTo>
                    <a:pt x="6333" y="29768"/>
                  </a:lnTo>
                  <a:lnTo>
                    <a:pt x="8217" y="39489"/>
                  </a:lnTo>
                  <a:lnTo>
                    <a:pt x="9122" y="48560"/>
                  </a:lnTo>
                  <a:lnTo>
                    <a:pt x="10931" y="58282"/>
                  </a:lnTo>
                  <a:lnTo>
                    <a:pt x="11836" y="68004"/>
                  </a:lnTo>
                  <a:lnTo>
                    <a:pt x="13646" y="78328"/>
                  </a:lnTo>
                  <a:lnTo>
                    <a:pt x="12741" y="78328"/>
                  </a:lnTo>
                  <a:lnTo>
                    <a:pt x="11836" y="78328"/>
                  </a:lnTo>
                  <a:lnTo>
                    <a:pt x="7313" y="71011"/>
                  </a:lnTo>
                  <a:lnTo>
                    <a:pt x="4524" y="62542"/>
                  </a:lnTo>
                  <a:lnTo>
                    <a:pt x="1809" y="51617"/>
                  </a:lnTo>
                  <a:lnTo>
                    <a:pt x="905" y="40091"/>
                  </a:lnTo>
                  <a:lnTo>
                    <a:pt x="0" y="27312"/>
                  </a:lnTo>
                  <a:lnTo>
                    <a:pt x="0" y="16387"/>
                  </a:lnTo>
                  <a:lnTo>
                    <a:pt x="0" y="6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66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4" name="Shape 459"/>
            <p:cNvSpPr/>
            <p:nvPr/>
          </p:nvSpPr>
          <p:spPr>
            <a:xfrm>
              <a:off x="581392" y="1336988"/>
              <a:ext cx="374808" cy="322233"/>
            </a:xfrm>
            <a:custGeom>
              <a:avLst/>
              <a:gdLst/>
              <a:ahLst/>
              <a:cxnLst/>
              <a:rect l="0" t="0" r="0" b="0"/>
              <a:pathLst>
                <a:path w="374808" h="322233">
                  <a:moveTo>
                    <a:pt x="47534" y="0"/>
                  </a:moveTo>
                  <a:lnTo>
                    <a:pt x="65817" y="12127"/>
                  </a:lnTo>
                  <a:lnTo>
                    <a:pt x="84099" y="24856"/>
                  </a:lnTo>
                  <a:lnTo>
                    <a:pt x="103324" y="36383"/>
                  </a:lnTo>
                  <a:lnTo>
                    <a:pt x="123379" y="46707"/>
                  </a:lnTo>
                  <a:lnTo>
                    <a:pt x="144411" y="55226"/>
                  </a:lnTo>
                  <a:lnTo>
                    <a:pt x="169140" y="61891"/>
                  </a:lnTo>
                  <a:lnTo>
                    <a:pt x="196508" y="65549"/>
                  </a:lnTo>
                  <a:lnTo>
                    <a:pt x="228549" y="66752"/>
                  </a:lnTo>
                  <a:lnTo>
                    <a:pt x="235862" y="74018"/>
                  </a:lnTo>
                  <a:lnTo>
                    <a:pt x="242270" y="84944"/>
                  </a:lnTo>
                  <a:lnTo>
                    <a:pt x="246794" y="97121"/>
                  </a:lnTo>
                  <a:lnTo>
                    <a:pt x="252297" y="111654"/>
                  </a:lnTo>
                  <a:lnTo>
                    <a:pt x="255992" y="126237"/>
                  </a:lnTo>
                  <a:lnTo>
                    <a:pt x="261420" y="140770"/>
                  </a:lnTo>
                  <a:lnTo>
                    <a:pt x="266018" y="154752"/>
                  </a:lnTo>
                  <a:lnTo>
                    <a:pt x="271522" y="167481"/>
                  </a:lnTo>
                  <a:lnTo>
                    <a:pt x="280645" y="177804"/>
                  </a:lnTo>
                  <a:lnTo>
                    <a:pt x="289767" y="187526"/>
                  </a:lnTo>
                  <a:lnTo>
                    <a:pt x="297985" y="194793"/>
                  </a:lnTo>
                  <a:lnTo>
                    <a:pt x="308087" y="202711"/>
                  </a:lnTo>
                  <a:lnTo>
                    <a:pt x="317210" y="209376"/>
                  </a:lnTo>
                  <a:lnTo>
                    <a:pt x="330026" y="216643"/>
                  </a:lnTo>
                  <a:lnTo>
                    <a:pt x="343746" y="224560"/>
                  </a:lnTo>
                  <a:lnTo>
                    <a:pt x="361087" y="234233"/>
                  </a:lnTo>
                  <a:lnTo>
                    <a:pt x="362897" y="243353"/>
                  </a:lnTo>
                  <a:lnTo>
                    <a:pt x="365686" y="254278"/>
                  </a:lnTo>
                  <a:lnTo>
                    <a:pt x="367495" y="265203"/>
                  </a:lnTo>
                  <a:lnTo>
                    <a:pt x="370210" y="276128"/>
                  </a:lnTo>
                  <a:lnTo>
                    <a:pt x="371115" y="287053"/>
                  </a:lnTo>
                  <a:lnTo>
                    <a:pt x="372999" y="297978"/>
                  </a:lnTo>
                  <a:lnTo>
                    <a:pt x="373904" y="309504"/>
                  </a:lnTo>
                  <a:lnTo>
                    <a:pt x="374808" y="321030"/>
                  </a:lnTo>
                  <a:lnTo>
                    <a:pt x="372999" y="321631"/>
                  </a:lnTo>
                  <a:lnTo>
                    <a:pt x="371115" y="322233"/>
                  </a:lnTo>
                  <a:lnTo>
                    <a:pt x="361992" y="316770"/>
                  </a:lnTo>
                  <a:lnTo>
                    <a:pt x="348270" y="313162"/>
                  </a:lnTo>
                  <a:lnTo>
                    <a:pt x="330930" y="309504"/>
                  </a:lnTo>
                  <a:lnTo>
                    <a:pt x="313516" y="305896"/>
                  </a:lnTo>
                  <a:lnTo>
                    <a:pt x="294365" y="301034"/>
                  </a:lnTo>
                  <a:lnTo>
                    <a:pt x="277930" y="296775"/>
                  </a:lnTo>
                  <a:lnTo>
                    <a:pt x="264209" y="291914"/>
                  </a:lnTo>
                  <a:lnTo>
                    <a:pt x="256897" y="286451"/>
                  </a:lnTo>
                  <a:lnTo>
                    <a:pt x="247699" y="283394"/>
                  </a:lnTo>
                  <a:lnTo>
                    <a:pt x="239480" y="280387"/>
                  </a:lnTo>
                  <a:lnTo>
                    <a:pt x="229454" y="276128"/>
                  </a:lnTo>
                  <a:lnTo>
                    <a:pt x="220332" y="272469"/>
                  </a:lnTo>
                  <a:lnTo>
                    <a:pt x="211134" y="267658"/>
                  </a:lnTo>
                  <a:lnTo>
                    <a:pt x="203821" y="264000"/>
                  </a:lnTo>
                  <a:lnTo>
                    <a:pt x="198393" y="260342"/>
                  </a:lnTo>
                  <a:lnTo>
                    <a:pt x="196508" y="257937"/>
                  </a:lnTo>
                  <a:lnTo>
                    <a:pt x="201107" y="253075"/>
                  </a:lnTo>
                  <a:lnTo>
                    <a:pt x="205706" y="249417"/>
                  </a:lnTo>
                  <a:lnTo>
                    <a:pt x="208420" y="244556"/>
                  </a:lnTo>
                  <a:lnTo>
                    <a:pt x="212114" y="240948"/>
                  </a:lnTo>
                  <a:lnTo>
                    <a:pt x="213019" y="236688"/>
                  </a:lnTo>
                  <a:lnTo>
                    <a:pt x="213923" y="232428"/>
                  </a:lnTo>
                  <a:lnTo>
                    <a:pt x="212114" y="228169"/>
                  </a:lnTo>
                  <a:lnTo>
                    <a:pt x="210229" y="224560"/>
                  </a:lnTo>
                  <a:lnTo>
                    <a:pt x="202916" y="225763"/>
                  </a:lnTo>
                  <a:lnTo>
                    <a:pt x="196508" y="231226"/>
                  </a:lnTo>
                  <a:lnTo>
                    <a:pt x="187385" y="238492"/>
                  </a:lnTo>
                  <a:lnTo>
                    <a:pt x="177357" y="247012"/>
                  </a:lnTo>
                  <a:lnTo>
                    <a:pt x="164542" y="254278"/>
                  </a:lnTo>
                  <a:lnTo>
                    <a:pt x="149916" y="260943"/>
                  </a:lnTo>
                  <a:lnTo>
                    <a:pt x="131670" y="264000"/>
                  </a:lnTo>
                  <a:lnTo>
                    <a:pt x="110637" y="264000"/>
                  </a:lnTo>
                  <a:lnTo>
                    <a:pt x="102419" y="260943"/>
                  </a:lnTo>
                  <a:lnTo>
                    <a:pt x="97820" y="259139"/>
                  </a:lnTo>
                  <a:lnTo>
                    <a:pt x="94156" y="258538"/>
                  </a:lnTo>
                  <a:lnTo>
                    <a:pt x="90500" y="257937"/>
                  </a:lnTo>
                  <a:lnTo>
                    <a:pt x="90500" y="233631"/>
                  </a:lnTo>
                  <a:lnTo>
                    <a:pt x="90500" y="217845"/>
                  </a:lnTo>
                  <a:lnTo>
                    <a:pt x="90500" y="207572"/>
                  </a:lnTo>
                  <a:lnTo>
                    <a:pt x="94156" y="202711"/>
                  </a:lnTo>
                  <a:lnTo>
                    <a:pt x="99630" y="199654"/>
                  </a:lnTo>
                  <a:lnTo>
                    <a:pt x="110637" y="196647"/>
                  </a:lnTo>
                  <a:lnTo>
                    <a:pt x="127073" y="192387"/>
                  </a:lnTo>
                  <a:lnTo>
                    <a:pt x="151726" y="185722"/>
                  </a:lnTo>
                  <a:lnTo>
                    <a:pt x="151726" y="183868"/>
                  </a:lnTo>
                  <a:lnTo>
                    <a:pt x="151726" y="182064"/>
                  </a:lnTo>
                  <a:lnTo>
                    <a:pt x="142602" y="179658"/>
                  </a:lnTo>
                  <a:lnTo>
                    <a:pt x="134386" y="179007"/>
                  </a:lnTo>
                  <a:lnTo>
                    <a:pt x="126167" y="179007"/>
                  </a:lnTo>
                  <a:lnTo>
                    <a:pt x="120664" y="179658"/>
                  </a:lnTo>
                  <a:lnTo>
                    <a:pt x="124358" y="169335"/>
                  </a:lnTo>
                  <a:lnTo>
                    <a:pt x="127977" y="163872"/>
                  </a:lnTo>
                  <a:lnTo>
                    <a:pt x="130691" y="160816"/>
                  </a:lnTo>
                  <a:lnTo>
                    <a:pt x="135290" y="160214"/>
                  </a:lnTo>
                  <a:lnTo>
                    <a:pt x="139889" y="159613"/>
                  </a:lnTo>
                  <a:lnTo>
                    <a:pt x="147202" y="159011"/>
                  </a:lnTo>
                  <a:lnTo>
                    <a:pt x="155419" y="156556"/>
                  </a:lnTo>
                  <a:lnTo>
                    <a:pt x="167256" y="152347"/>
                  </a:lnTo>
                  <a:lnTo>
                    <a:pt x="167256" y="148688"/>
                  </a:lnTo>
                  <a:lnTo>
                    <a:pt x="167256" y="145030"/>
                  </a:lnTo>
                  <a:lnTo>
                    <a:pt x="137099" y="146884"/>
                  </a:lnTo>
                  <a:lnTo>
                    <a:pt x="118855" y="144428"/>
                  </a:lnTo>
                  <a:lnTo>
                    <a:pt x="107848" y="137763"/>
                  </a:lnTo>
                  <a:lnTo>
                    <a:pt x="101440" y="129244"/>
                  </a:lnTo>
                  <a:lnTo>
                    <a:pt x="96901" y="120173"/>
                  </a:lnTo>
                  <a:lnTo>
                    <a:pt x="92325" y="113458"/>
                  </a:lnTo>
                  <a:lnTo>
                    <a:pt x="84099" y="109850"/>
                  </a:lnTo>
                  <a:lnTo>
                    <a:pt x="71306" y="111654"/>
                  </a:lnTo>
                  <a:lnTo>
                    <a:pt x="33820" y="104387"/>
                  </a:lnTo>
                  <a:lnTo>
                    <a:pt x="10970" y="91659"/>
                  </a:lnTo>
                  <a:lnTo>
                    <a:pt x="0" y="73417"/>
                  </a:lnTo>
                  <a:lnTo>
                    <a:pt x="0" y="53422"/>
                  </a:lnTo>
                  <a:lnTo>
                    <a:pt x="5480" y="32775"/>
                  </a:lnTo>
                  <a:lnTo>
                    <a:pt x="17370" y="16387"/>
                  </a:lnTo>
                  <a:lnTo>
                    <a:pt x="31996" y="4260"/>
                  </a:lnTo>
                  <a:lnTo>
                    <a:pt x="4753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5" name="Shape 460"/>
            <p:cNvSpPr/>
            <p:nvPr/>
          </p:nvSpPr>
          <p:spPr>
            <a:xfrm>
              <a:off x="645377" y="1559093"/>
              <a:ext cx="13713" cy="83139"/>
            </a:xfrm>
            <a:custGeom>
              <a:avLst/>
              <a:gdLst/>
              <a:ahLst/>
              <a:cxnLst/>
              <a:rect l="0" t="0" r="0" b="0"/>
              <a:pathLst>
                <a:path w="13713" h="83139">
                  <a:moveTo>
                    <a:pt x="13713" y="0"/>
                  </a:moveTo>
                  <a:lnTo>
                    <a:pt x="12802" y="6064"/>
                  </a:lnTo>
                  <a:lnTo>
                    <a:pt x="12802" y="15786"/>
                  </a:lnTo>
                  <a:lnTo>
                    <a:pt x="12802" y="27913"/>
                  </a:lnTo>
                  <a:lnTo>
                    <a:pt x="12802" y="41895"/>
                  </a:lnTo>
                  <a:lnTo>
                    <a:pt x="10057" y="55225"/>
                  </a:lnTo>
                  <a:lnTo>
                    <a:pt x="8233" y="67403"/>
                  </a:lnTo>
                  <a:lnTo>
                    <a:pt x="5489" y="77075"/>
                  </a:lnTo>
                  <a:lnTo>
                    <a:pt x="1832" y="83139"/>
                  </a:lnTo>
                  <a:lnTo>
                    <a:pt x="920" y="71613"/>
                  </a:lnTo>
                  <a:lnTo>
                    <a:pt x="0" y="62542"/>
                  </a:lnTo>
                  <a:lnTo>
                    <a:pt x="0" y="54624"/>
                  </a:lnTo>
                  <a:lnTo>
                    <a:pt x="0" y="47959"/>
                  </a:lnTo>
                  <a:lnTo>
                    <a:pt x="0" y="39440"/>
                  </a:lnTo>
                  <a:lnTo>
                    <a:pt x="920" y="29768"/>
                  </a:lnTo>
                  <a:lnTo>
                    <a:pt x="1832" y="17590"/>
                  </a:lnTo>
                  <a:lnTo>
                    <a:pt x="3663" y="2455"/>
                  </a:lnTo>
                  <a:lnTo>
                    <a:pt x="8233" y="601"/>
                  </a:lnTo>
                  <a:lnTo>
                    <a:pt x="1371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6" name="Shape 461"/>
            <p:cNvSpPr/>
            <p:nvPr/>
          </p:nvSpPr>
          <p:spPr>
            <a:xfrm>
              <a:off x="405873" y="1567011"/>
              <a:ext cx="222141" cy="69157"/>
            </a:xfrm>
            <a:custGeom>
              <a:avLst/>
              <a:gdLst/>
              <a:ahLst/>
              <a:cxnLst/>
              <a:rect l="0" t="0" r="0" b="0"/>
              <a:pathLst>
                <a:path w="222141" h="69157">
                  <a:moveTo>
                    <a:pt x="134386" y="0"/>
                  </a:moveTo>
                  <a:lnTo>
                    <a:pt x="156325" y="0"/>
                  </a:lnTo>
                  <a:lnTo>
                    <a:pt x="174606" y="3007"/>
                  </a:lnTo>
                  <a:lnTo>
                    <a:pt x="180088" y="3007"/>
                  </a:lnTo>
                  <a:lnTo>
                    <a:pt x="186489" y="3007"/>
                  </a:lnTo>
                  <a:lnTo>
                    <a:pt x="191969" y="3007"/>
                  </a:lnTo>
                  <a:lnTo>
                    <a:pt x="198370" y="3007"/>
                  </a:lnTo>
                  <a:lnTo>
                    <a:pt x="203860" y="3007"/>
                  </a:lnTo>
                  <a:lnTo>
                    <a:pt x="209339" y="3007"/>
                  </a:lnTo>
                  <a:lnTo>
                    <a:pt x="214829" y="3007"/>
                  </a:lnTo>
                  <a:lnTo>
                    <a:pt x="221222" y="3007"/>
                  </a:lnTo>
                  <a:lnTo>
                    <a:pt x="221222" y="9672"/>
                  </a:lnTo>
                  <a:lnTo>
                    <a:pt x="221222" y="15786"/>
                  </a:lnTo>
                  <a:lnTo>
                    <a:pt x="221222" y="19394"/>
                  </a:lnTo>
                  <a:lnTo>
                    <a:pt x="222141" y="23654"/>
                  </a:lnTo>
                  <a:lnTo>
                    <a:pt x="221222" y="28515"/>
                  </a:lnTo>
                  <a:lnTo>
                    <a:pt x="221222" y="33977"/>
                  </a:lnTo>
                  <a:lnTo>
                    <a:pt x="202940" y="40041"/>
                  </a:lnTo>
                  <a:lnTo>
                    <a:pt x="184656" y="46706"/>
                  </a:lnTo>
                  <a:lnTo>
                    <a:pt x="164550" y="52169"/>
                  </a:lnTo>
                  <a:lnTo>
                    <a:pt x="145355" y="57631"/>
                  </a:lnTo>
                  <a:lnTo>
                    <a:pt x="124329" y="61891"/>
                  </a:lnTo>
                  <a:lnTo>
                    <a:pt x="104215" y="65549"/>
                  </a:lnTo>
                  <a:lnTo>
                    <a:pt x="84107" y="67955"/>
                  </a:lnTo>
                  <a:lnTo>
                    <a:pt x="65825" y="69157"/>
                  </a:lnTo>
                  <a:lnTo>
                    <a:pt x="49368" y="67353"/>
                  </a:lnTo>
                  <a:lnTo>
                    <a:pt x="35654" y="65549"/>
                  </a:lnTo>
                  <a:lnTo>
                    <a:pt x="22859" y="62492"/>
                  </a:lnTo>
                  <a:lnTo>
                    <a:pt x="13714" y="58834"/>
                  </a:lnTo>
                  <a:lnTo>
                    <a:pt x="5490" y="52770"/>
                  </a:lnTo>
                  <a:lnTo>
                    <a:pt x="921" y="46105"/>
                  </a:lnTo>
                  <a:lnTo>
                    <a:pt x="0" y="37635"/>
                  </a:lnTo>
                  <a:lnTo>
                    <a:pt x="4577" y="27914"/>
                  </a:lnTo>
                  <a:lnTo>
                    <a:pt x="15546" y="21248"/>
                  </a:lnTo>
                  <a:lnTo>
                    <a:pt x="33828" y="15786"/>
                  </a:lnTo>
                  <a:lnTo>
                    <a:pt x="56680" y="9672"/>
                  </a:lnTo>
                  <a:lnTo>
                    <a:pt x="82275" y="5462"/>
                  </a:lnTo>
                  <a:lnTo>
                    <a:pt x="107871" y="1805"/>
                  </a:lnTo>
                  <a:lnTo>
                    <a:pt x="13438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7" name="Shape 462"/>
            <p:cNvSpPr/>
            <p:nvPr/>
          </p:nvSpPr>
          <p:spPr>
            <a:xfrm>
              <a:off x="533858" y="1491740"/>
              <a:ext cx="128888" cy="64948"/>
            </a:xfrm>
            <a:custGeom>
              <a:avLst/>
              <a:gdLst/>
              <a:ahLst/>
              <a:cxnLst/>
              <a:rect l="0" t="0" r="0" b="0"/>
              <a:pathLst>
                <a:path w="128888" h="64948">
                  <a:moveTo>
                    <a:pt x="116095" y="0"/>
                  </a:moveTo>
                  <a:lnTo>
                    <a:pt x="120664" y="0"/>
                  </a:lnTo>
                  <a:lnTo>
                    <a:pt x="126153" y="12729"/>
                  </a:lnTo>
                  <a:lnTo>
                    <a:pt x="128888" y="24907"/>
                  </a:lnTo>
                  <a:lnTo>
                    <a:pt x="126153" y="35832"/>
                  </a:lnTo>
                  <a:lnTo>
                    <a:pt x="119752" y="45503"/>
                  </a:lnTo>
                  <a:lnTo>
                    <a:pt x="107862" y="52820"/>
                  </a:lnTo>
                  <a:lnTo>
                    <a:pt x="94155" y="58884"/>
                  </a:lnTo>
                  <a:lnTo>
                    <a:pt x="75874" y="62492"/>
                  </a:lnTo>
                  <a:lnTo>
                    <a:pt x="55759" y="64948"/>
                  </a:lnTo>
                  <a:lnTo>
                    <a:pt x="40222" y="61289"/>
                  </a:lnTo>
                  <a:lnTo>
                    <a:pt x="27420" y="56428"/>
                  </a:lnTo>
                  <a:lnTo>
                    <a:pt x="15538" y="50966"/>
                  </a:lnTo>
                  <a:lnTo>
                    <a:pt x="7314" y="44301"/>
                  </a:lnTo>
                  <a:lnTo>
                    <a:pt x="1824" y="36433"/>
                  </a:lnTo>
                  <a:lnTo>
                    <a:pt x="0" y="27913"/>
                  </a:lnTo>
                  <a:lnTo>
                    <a:pt x="1824" y="18793"/>
                  </a:lnTo>
                  <a:lnTo>
                    <a:pt x="9137" y="10324"/>
                  </a:lnTo>
                  <a:lnTo>
                    <a:pt x="17370" y="9722"/>
                  </a:lnTo>
                  <a:lnTo>
                    <a:pt x="25595" y="10324"/>
                  </a:lnTo>
                  <a:lnTo>
                    <a:pt x="34733" y="10324"/>
                  </a:lnTo>
                  <a:lnTo>
                    <a:pt x="44790" y="11526"/>
                  </a:lnTo>
                  <a:lnTo>
                    <a:pt x="53935" y="11526"/>
                  </a:lnTo>
                  <a:lnTo>
                    <a:pt x="63072" y="11526"/>
                  </a:lnTo>
                  <a:lnTo>
                    <a:pt x="72217" y="10925"/>
                  </a:lnTo>
                  <a:lnTo>
                    <a:pt x="82267" y="10324"/>
                  </a:lnTo>
                  <a:lnTo>
                    <a:pt x="92325" y="6064"/>
                  </a:lnTo>
                  <a:lnTo>
                    <a:pt x="100550" y="3658"/>
                  </a:lnTo>
                  <a:lnTo>
                    <a:pt x="106951" y="1804"/>
                  </a:lnTo>
                  <a:lnTo>
                    <a:pt x="111519" y="1203"/>
                  </a:lnTo>
                  <a:lnTo>
                    <a:pt x="11609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8" name="Shape 463"/>
            <p:cNvSpPr/>
            <p:nvPr/>
          </p:nvSpPr>
          <p:spPr>
            <a:xfrm>
              <a:off x="1507388" y="1366706"/>
              <a:ext cx="80442" cy="179658"/>
            </a:xfrm>
            <a:custGeom>
              <a:avLst/>
              <a:gdLst/>
              <a:ahLst/>
              <a:cxnLst/>
              <a:rect l="0" t="0" r="0" b="0"/>
              <a:pathLst>
                <a:path w="80442" h="179658">
                  <a:moveTo>
                    <a:pt x="59409" y="0"/>
                  </a:moveTo>
                  <a:lnTo>
                    <a:pt x="64008" y="1202"/>
                  </a:lnTo>
                  <a:lnTo>
                    <a:pt x="68605" y="4259"/>
                  </a:lnTo>
                  <a:lnTo>
                    <a:pt x="74034" y="7918"/>
                  </a:lnTo>
                  <a:lnTo>
                    <a:pt x="80442" y="13380"/>
                  </a:lnTo>
                  <a:lnTo>
                    <a:pt x="64912" y="27913"/>
                  </a:lnTo>
                  <a:lnTo>
                    <a:pt x="54884" y="48560"/>
                  </a:lnTo>
                  <a:lnTo>
                    <a:pt x="47572" y="72865"/>
                  </a:lnTo>
                  <a:lnTo>
                    <a:pt x="42973" y="98925"/>
                  </a:lnTo>
                  <a:lnTo>
                    <a:pt x="36564" y="123831"/>
                  </a:lnTo>
                  <a:lnTo>
                    <a:pt x="28346" y="147485"/>
                  </a:lnTo>
                  <a:lnTo>
                    <a:pt x="16511" y="166328"/>
                  </a:lnTo>
                  <a:lnTo>
                    <a:pt x="0" y="179658"/>
                  </a:lnTo>
                  <a:lnTo>
                    <a:pt x="1885" y="156605"/>
                  </a:lnTo>
                  <a:lnTo>
                    <a:pt x="5504" y="134154"/>
                  </a:lnTo>
                  <a:lnTo>
                    <a:pt x="11007" y="111052"/>
                  </a:lnTo>
                  <a:lnTo>
                    <a:pt x="19225" y="88000"/>
                  </a:lnTo>
                  <a:lnTo>
                    <a:pt x="26538" y="64947"/>
                  </a:lnTo>
                  <a:lnTo>
                    <a:pt x="36564" y="43098"/>
                  </a:lnTo>
                  <a:lnTo>
                    <a:pt x="47572" y="20647"/>
                  </a:lnTo>
                  <a:lnTo>
                    <a:pt x="594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9" name="Shape 464"/>
            <p:cNvSpPr/>
            <p:nvPr/>
          </p:nvSpPr>
          <p:spPr>
            <a:xfrm>
              <a:off x="1550360" y="1390410"/>
              <a:ext cx="130729" cy="122578"/>
            </a:xfrm>
            <a:custGeom>
              <a:avLst/>
              <a:gdLst/>
              <a:ahLst/>
              <a:cxnLst/>
              <a:rect l="0" t="0" r="0" b="0"/>
              <a:pathLst>
                <a:path w="130729" h="122578">
                  <a:moveTo>
                    <a:pt x="46667" y="0"/>
                  </a:moveTo>
                  <a:lnTo>
                    <a:pt x="52096" y="601"/>
                  </a:lnTo>
                  <a:lnTo>
                    <a:pt x="61293" y="3608"/>
                  </a:lnTo>
                  <a:lnTo>
                    <a:pt x="71321" y="8469"/>
                  </a:lnTo>
                  <a:lnTo>
                    <a:pt x="84138" y="15134"/>
                  </a:lnTo>
                  <a:lnTo>
                    <a:pt x="95973" y="21849"/>
                  </a:lnTo>
                  <a:lnTo>
                    <a:pt x="108789" y="28514"/>
                  </a:lnTo>
                  <a:lnTo>
                    <a:pt x="119797" y="34578"/>
                  </a:lnTo>
                  <a:lnTo>
                    <a:pt x="130729" y="39440"/>
                  </a:lnTo>
                  <a:lnTo>
                    <a:pt x="130729" y="41244"/>
                  </a:lnTo>
                  <a:lnTo>
                    <a:pt x="130729" y="43048"/>
                  </a:lnTo>
                  <a:lnTo>
                    <a:pt x="114293" y="51567"/>
                  </a:lnTo>
                  <a:lnTo>
                    <a:pt x="98764" y="61891"/>
                  </a:lnTo>
                  <a:lnTo>
                    <a:pt x="81347" y="72815"/>
                  </a:lnTo>
                  <a:lnTo>
                    <a:pt x="64913" y="84943"/>
                  </a:lnTo>
                  <a:lnTo>
                    <a:pt x="47573" y="95266"/>
                  </a:lnTo>
                  <a:lnTo>
                    <a:pt x="31062" y="106192"/>
                  </a:lnTo>
                  <a:lnTo>
                    <a:pt x="14626" y="114661"/>
                  </a:lnTo>
                  <a:lnTo>
                    <a:pt x="0" y="122578"/>
                  </a:lnTo>
                  <a:lnTo>
                    <a:pt x="3694" y="106192"/>
                  </a:lnTo>
                  <a:lnTo>
                    <a:pt x="8217" y="91006"/>
                  </a:lnTo>
                  <a:lnTo>
                    <a:pt x="12816" y="75221"/>
                  </a:lnTo>
                  <a:lnTo>
                    <a:pt x="18320" y="60036"/>
                  </a:lnTo>
                  <a:lnTo>
                    <a:pt x="23749" y="44301"/>
                  </a:lnTo>
                  <a:lnTo>
                    <a:pt x="30157" y="29116"/>
                  </a:lnTo>
                  <a:lnTo>
                    <a:pt x="37470" y="14532"/>
                  </a:lnTo>
                  <a:lnTo>
                    <a:pt x="4666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0" name="Shape 465"/>
            <p:cNvSpPr/>
            <p:nvPr/>
          </p:nvSpPr>
          <p:spPr>
            <a:xfrm>
              <a:off x="656355" y="1468087"/>
              <a:ext cx="31981" cy="37635"/>
            </a:xfrm>
            <a:custGeom>
              <a:avLst/>
              <a:gdLst/>
              <a:ahLst/>
              <a:cxnLst/>
              <a:rect l="0" t="0" r="0" b="0"/>
              <a:pathLst>
                <a:path w="31981" h="37635">
                  <a:moveTo>
                    <a:pt x="0" y="0"/>
                  </a:moveTo>
                  <a:lnTo>
                    <a:pt x="1824" y="0"/>
                  </a:lnTo>
                  <a:lnTo>
                    <a:pt x="4569" y="0"/>
                  </a:lnTo>
                  <a:lnTo>
                    <a:pt x="7313" y="4861"/>
                  </a:lnTo>
                  <a:lnTo>
                    <a:pt x="12793" y="10323"/>
                  </a:lnTo>
                  <a:lnTo>
                    <a:pt x="16449" y="12128"/>
                  </a:lnTo>
                  <a:lnTo>
                    <a:pt x="21019" y="15135"/>
                  </a:lnTo>
                  <a:lnTo>
                    <a:pt x="26477" y="17590"/>
                  </a:lnTo>
                  <a:lnTo>
                    <a:pt x="31981" y="21248"/>
                  </a:lnTo>
                  <a:lnTo>
                    <a:pt x="30170" y="24255"/>
                  </a:lnTo>
                  <a:lnTo>
                    <a:pt x="30170" y="27913"/>
                  </a:lnTo>
                  <a:lnTo>
                    <a:pt x="29266" y="31522"/>
                  </a:lnTo>
                  <a:lnTo>
                    <a:pt x="28362" y="36383"/>
                  </a:lnTo>
                  <a:lnTo>
                    <a:pt x="26477" y="36383"/>
                  </a:lnTo>
                  <a:lnTo>
                    <a:pt x="24667" y="37635"/>
                  </a:lnTo>
                  <a:lnTo>
                    <a:pt x="21939" y="32173"/>
                  </a:lnTo>
                  <a:lnTo>
                    <a:pt x="19194" y="27913"/>
                  </a:lnTo>
                  <a:lnTo>
                    <a:pt x="16449" y="23654"/>
                  </a:lnTo>
                  <a:lnTo>
                    <a:pt x="13706" y="20597"/>
                  </a:lnTo>
                  <a:lnTo>
                    <a:pt x="7313" y="15135"/>
                  </a:lnTo>
                  <a:lnTo>
                    <a:pt x="0" y="11526"/>
                  </a:lnTo>
                  <a:lnTo>
                    <a:pt x="0" y="7868"/>
                  </a:lnTo>
                  <a:lnTo>
                    <a:pt x="0" y="4861"/>
                  </a:lnTo>
                  <a:lnTo>
                    <a:pt x="0" y="1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1" name="Shape 466"/>
            <p:cNvSpPr/>
            <p:nvPr/>
          </p:nvSpPr>
          <p:spPr>
            <a:xfrm>
              <a:off x="506431" y="1416469"/>
              <a:ext cx="135289" cy="72866"/>
            </a:xfrm>
            <a:custGeom>
              <a:avLst/>
              <a:gdLst/>
              <a:ahLst/>
              <a:cxnLst/>
              <a:rect l="0" t="0" r="0" b="0"/>
              <a:pathLst>
                <a:path w="135289" h="72866">
                  <a:moveTo>
                    <a:pt x="53022" y="0"/>
                  </a:moveTo>
                  <a:lnTo>
                    <a:pt x="60336" y="1253"/>
                  </a:lnTo>
                  <a:lnTo>
                    <a:pt x="63079" y="8519"/>
                  </a:lnTo>
                  <a:lnTo>
                    <a:pt x="68561" y="16387"/>
                  </a:lnTo>
                  <a:lnTo>
                    <a:pt x="75874" y="23102"/>
                  </a:lnTo>
                  <a:lnTo>
                    <a:pt x="85019" y="29768"/>
                  </a:lnTo>
                  <a:lnTo>
                    <a:pt x="95069" y="34629"/>
                  </a:lnTo>
                  <a:lnTo>
                    <a:pt x="106958" y="39440"/>
                  </a:lnTo>
                  <a:lnTo>
                    <a:pt x="119752" y="43098"/>
                  </a:lnTo>
                  <a:lnTo>
                    <a:pt x="135289" y="45553"/>
                  </a:lnTo>
                  <a:lnTo>
                    <a:pt x="132553" y="53422"/>
                  </a:lnTo>
                  <a:lnTo>
                    <a:pt x="127977" y="59485"/>
                  </a:lnTo>
                  <a:lnTo>
                    <a:pt x="119752" y="64346"/>
                  </a:lnTo>
                  <a:lnTo>
                    <a:pt x="111526" y="68004"/>
                  </a:lnTo>
                  <a:lnTo>
                    <a:pt x="100557" y="69809"/>
                  </a:lnTo>
                  <a:lnTo>
                    <a:pt x="89588" y="71613"/>
                  </a:lnTo>
                  <a:lnTo>
                    <a:pt x="78618" y="72214"/>
                  </a:lnTo>
                  <a:lnTo>
                    <a:pt x="68561" y="72866"/>
                  </a:lnTo>
                  <a:lnTo>
                    <a:pt x="42965" y="66150"/>
                  </a:lnTo>
                  <a:lnTo>
                    <a:pt x="22851" y="57681"/>
                  </a:lnTo>
                  <a:lnTo>
                    <a:pt x="9145" y="46155"/>
                  </a:lnTo>
                  <a:lnTo>
                    <a:pt x="1831" y="35230"/>
                  </a:lnTo>
                  <a:lnTo>
                    <a:pt x="0" y="23704"/>
                  </a:lnTo>
                  <a:lnTo>
                    <a:pt x="6400" y="14583"/>
                  </a:lnTo>
                  <a:lnTo>
                    <a:pt x="21027" y="7918"/>
                  </a:lnTo>
                  <a:lnTo>
                    <a:pt x="43878" y="6064"/>
                  </a:lnTo>
                  <a:lnTo>
                    <a:pt x="46621" y="2455"/>
                  </a:lnTo>
                  <a:lnTo>
                    <a:pt x="49365" y="601"/>
                  </a:lnTo>
                  <a:lnTo>
                    <a:pt x="5302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2" name="Shape 467"/>
            <p:cNvSpPr/>
            <p:nvPr/>
          </p:nvSpPr>
          <p:spPr>
            <a:xfrm>
              <a:off x="1698430" y="1449845"/>
              <a:ext cx="59484" cy="33376"/>
            </a:xfrm>
            <a:custGeom>
              <a:avLst/>
              <a:gdLst/>
              <a:ahLst/>
              <a:cxnLst/>
              <a:rect l="0" t="0" r="0" b="0"/>
              <a:pathLst>
                <a:path w="59484" h="33376">
                  <a:moveTo>
                    <a:pt x="50285" y="0"/>
                  </a:moveTo>
                  <a:lnTo>
                    <a:pt x="53980" y="0"/>
                  </a:lnTo>
                  <a:lnTo>
                    <a:pt x="56693" y="0"/>
                  </a:lnTo>
                  <a:lnTo>
                    <a:pt x="57599" y="0"/>
                  </a:lnTo>
                  <a:lnTo>
                    <a:pt x="59484" y="1253"/>
                  </a:lnTo>
                  <a:lnTo>
                    <a:pt x="53980" y="4260"/>
                  </a:lnTo>
                  <a:lnTo>
                    <a:pt x="46668" y="8519"/>
                  </a:lnTo>
                  <a:lnTo>
                    <a:pt x="37545" y="13982"/>
                  </a:lnTo>
                  <a:lnTo>
                    <a:pt x="28347" y="19444"/>
                  </a:lnTo>
                  <a:lnTo>
                    <a:pt x="18321" y="23704"/>
                  </a:lnTo>
                  <a:lnTo>
                    <a:pt x="10102" y="28565"/>
                  </a:lnTo>
                  <a:lnTo>
                    <a:pt x="3694" y="31571"/>
                  </a:lnTo>
                  <a:lnTo>
                    <a:pt x="0" y="33376"/>
                  </a:lnTo>
                  <a:lnTo>
                    <a:pt x="979" y="26109"/>
                  </a:lnTo>
                  <a:lnTo>
                    <a:pt x="5504" y="21248"/>
                  </a:lnTo>
                  <a:lnTo>
                    <a:pt x="11912" y="16989"/>
                  </a:lnTo>
                  <a:lnTo>
                    <a:pt x="20130" y="13982"/>
                  </a:lnTo>
                  <a:lnTo>
                    <a:pt x="28347" y="10323"/>
                  </a:lnTo>
                  <a:lnTo>
                    <a:pt x="36564" y="7316"/>
                  </a:lnTo>
                  <a:lnTo>
                    <a:pt x="43877" y="3658"/>
                  </a:lnTo>
                  <a:lnTo>
                    <a:pt x="5028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3" name="Shape 468"/>
            <p:cNvSpPr/>
            <p:nvPr/>
          </p:nvSpPr>
          <p:spPr>
            <a:xfrm>
              <a:off x="1085045" y="1216816"/>
              <a:ext cx="649950" cy="261594"/>
            </a:xfrm>
            <a:custGeom>
              <a:avLst/>
              <a:gdLst/>
              <a:ahLst/>
              <a:cxnLst/>
              <a:rect l="0" t="0" r="0" b="0"/>
              <a:pathLst>
                <a:path w="649950" h="261594">
                  <a:moveTo>
                    <a:pt x="630801" y="0"/>
                  </a:moveTo>
                  <a:lnTo>
                    <a:pt x="637209" y="0"/>
                  </a:lnTo>
                  <a:lnTo>
                    <a:pt x="642637" y="601"/>
                  </a:lnTo>
                  <a:lnTo>
                    <a:pt x="649950" y="3057"/>
                  </a:lnTo>
                  <a:lnTo>
                    <a:pt x="615270" y="23052"/>
                  </a:lnTo>
                  <a:lnTo>
                    <a:pt x="577800" y="41895"/>
                  </a:lnTo>
                  <a:lnTo>
                    <a:pt x="536637" y="60086"/>
                  </a:lnTo>
                  <a:lnTo>
                    <a:pt x="493664" y="77676"/>
                  </a:lnTo>
                  <a:lnTo>
                    <a:pt x="448881" y="94064"/>
                  </a:lnTo>
                  <a:lnTo>
                    <a:pt x="405003" y="111052"/>
                  </a:lnTo>
                  <a:lnTo>
                    <a:pt x="362030" y="127439"/>
                  </a:lnTo>
                  <a:lnTo>
                    <a:pt x="322751" y="143827"/>
                  </a:lnTo>
                  <a:lnTo>
                    <a:pt x="293498" y="151093"/>
                  </a:lnTo>
                  <a:lnTo>
                    <a:pt x="264247" y="161417"/>
                  </a:lnTo>
                  <a:lnTo>
                    <a:pt x="234996" y="172943"/>
                  </a:lnTo>
                  <a:lnTo>
                    <a:pt x="206649" y="186324"/>
                  </a:lnTo>
                  <a:lnTo>
                    <a:pt x="178302" y="200255"/>
                  </a:lnTo>
                  <a:lnTo>
                    <a:pt x="151764" y="214838"/>
                  </a:lnTo>
                  <a:lnTo>
                    <a:pt x="127111" y="229422"/>
                  </a:lnTo>
                  <a:lnTo>
                    <a:pt x="106076" y="243954"/>
                  </a:lnTo>
                  <a:lnTo>
                    <a:pt x="98762" y="244555"/>
                  </a:lnTo>
                  <a:lnTo>
                    <a:pt x="93259" y="245809"/>
                  </a:lnTo>
                  <a:lnTo>
                    <a:pt x="88736" y="246410"/>
                  </a:lnTo>
                  <a:lnTo>
                    <a:pt x="84137" y="247613"/>
                  </a:lnTo>
                  <a:lnTo>
                    <a:pt x="78633" y="247613"/>
                  </a:lnTo>
                  <a:lnTo>
                    <a:pt x="74109" y="247613"/>
                  </a:lnTo>
                  <a:lnTo>
                    <a:pt x="69511" y="247613"/>
                  </a:lnTo>
                  <a:lnTo>
                    <a:pt x="64912" y="247613"/>
                  </a:lnTo>
                  <a:lnTo>
                    <a:pt x="53075" y="242752"/>
                  </a:lnTo>
                  <a:lnTo>
                    <a:pt x="44859" y="241549"/>
                  </a:lnTo>
                  <a:lnTo>
                    <a:pt x="38450" y="243353"/>
                  </a:lnTo>
                  <a:lnTo>
                    <a:pt x="33851" y="247613"/>
                  </a:lnTo>
                  <a:lnTo>
                    <a:pt x="28348" y="251873"/>
                  </a:lnTo>
                  <a:lnTo>
                    <a:pt x="22919" y="256132"/>
                  </a:lnTo>
                  <a:lnTo>
                    <a:pt x="14626" y="259740"/>
                  </a:lnTo>
                  <a:lnTo>
                    <a:pt x="5504" y="261594"/>
                  </a:lnTo>
                  <a:lnTo>
                    <a:pt x="2790" y="260341"/>
                  </a:lnTo>
                  <a:lnTo>
                    <a:pt x="0" y="259139"/>
                  </a:lnTo>
                  <a:lnTo>
                    <a:pt x="0" y="252474"/>
                  </a:lnTo>
                  <a:lnTo>
                    <a:pt x="3694" y="248214"/>
                  </a:lnTo>
                  <a:lnTo>
                    <a:pt x="7314" y="245809"/>
                  </a:lnTo>
                  <a:lnTo>
                    <a:pt x="12816" y="244555"/>
                  </a:lnTo>
                  <a:lnTo>
                    <a:pt x="18321" y="242752"/>
                  </a:lnTo>
                  <a:lnTo>
                    <a:pt x="24729" y="241549"/>
                  </a:lnTo>
                  <a:lnTo>
                    <a:pt x="32041" y="239093"/>
                  </a:lnTo>
                  <a:lnTo>
                    <a:pt x="39354" y="235485"/>
                  </a:lnTo>
                  <a:lnTo>
                    <a:pt x="39354" y="228820"/>
                  </a:lnTo>
                  <a:lnTo>
                    <a:pt x="39354" y="222756"/>
                  </a:lnTo>
                  <a:lnTo>
                    <a:pt x="40259" y="216642"/>
                  </a:lnTo>
                  <a:lnTo>
                    <a:pt x="43878" y="211832"/>
                  </a:lnTo>
                  <a:lnTo>
                    <a:pt x="47572" y="206369"/>
                  </a:lnTo>
                  <a:lnTo>
                    <a:pt x="53980" y="202711"/>
                  </a:lnTo>
                  <a:lnTo>
                    <a:pt x="62199" y="200255"/>
                  </a:lnTo>
                  <a:lnTo>
                    <a:pt x="73130" y="199654"/>
                  </a:lnTo>
                  <a:lnTo>
                    <a:pt x="75015" y="202711"/>
                  </a:lnTo>
                  <a:lnTo>
                    <a:pt x="77729" y="205718"/>
                  </a:lnTo>
                  <a:lnTo>
                    <a:pt x="79539" y="208173"/>
                  </a:lnTo>
                  <a:lnTo>
                    <a:pt x="82328" y="210579"/>
                  </a:lnTo>
                  <a:lnTo>
                    <a:pt x="84137" y="212433"/>
                  </a:lnTo>
                  <a:lnTo>
                    <a:pt x="86851" y="215440"/>
                  </a:lnTo>
                  <a:lnTo>
                    <a:pt x="89641" y="218496"/>
                  </a:lnTo>
                  <a:lnTo>
                    <a:pt x="95069" y="222756"/>
                  </a:lnTo>
                  <a:lnTo>
                    <a:pt x="98762" y="219699"/>
                  </a:lnTo>
                  <a:lnTo>
                    <a:pt x="101478" y="217895"/>
                  </a:lnTo>
                  <a:lnTo>
                    <a:pt x="102381" y="216041"/>
                  </a:lnTo>
                  <a:lnTo>
                    <a:pt x="104267" y="214237"/>
                  </a:lnTo>
                  <a:lnTo>
                    <a:pt x="96049" y="208173"/>
                  </a:lnTo>
                  <a:lnTo>
                    <a:pt x="90546" y="203312"/>
                  </a:lnTo>
                  <a:lnTo>
                    <a:pt x="87756" y="198451"/>
                  </a:lnTo>
                  <a:lnTo>
                    <a:pt x="87756" y="194191"/>
                  </a:lnTo>
                  <a:lnTo>
                    <a:pt x="93259" y="191185"/>
                  </a:lnTo>
                  <a:lnTo>
                    <a:pt x="97858" y="188729"/>
                  </a:lnTo>
                  <a:lnTo>
                    <a:pt x="100573" y="187526"/>
                  </a:lnTo>
                  <a:lnTo>
                    <a:pt x="104267" y="186925"/>
                  </a:lnTo>
                  <a:lnTo>
                    <a:pt x="107886" y="186925"/>
                  </a:lnTo>
                  <a:lnTo>
                    <a:pt x="113389" y="186925"/>
                  </a:lnTo>
                  <a:lnTo>
                    <a:pt x="115198" y="191786"/>
                  </a:lnTo>
                  <a:lnTo>
                    <a:pt x="117987" y="194793"/>
                  </a:lnTo>
                  <a:lnTo>
                    <a:pt x="121607" y="197248"/>
                  </a:lnTo>
                  <a:lnTo>
                    <a:pt x="128919" y="202109"/>
                  </a:lnTo>
                  <a:lnTo>
                    <a:pt x="129824" y="197850"/>
                  </a:lnTo>
                  <a:lnTo>
                    <a:pt x="125300" y="192989"/>
                  </a:lnTo>
                  <a:lnTo>
                    <a:pt x="119797" y="186925"/>
                  </a:lnTo>
                  <a:lnTo>
                    <a:pt x="117987" y="182064"/>
                  </a:lnTo>
                  <a:lnTo>
                    <a:pt x="121607" y="180861"/>
                  </a:lnTo>
                  <a:lnTo>
                    <a:pt x="125300" y="179658"/>
                  </a:lnTo>
                  <a:lnTo>
                    <a:pt x="129824" y="178405"/>
                  </a:lnTo>
                  <a:lnTo>
                    <a:pt x="136232" y="178405"/>
                  </a:lnTo>
                  <a:lnTo>
                    <a:pt x="138042" y="180861"/>
                  </a:lnTo>
                  <a:lnTo>
                    <a:pt x="142641" y="183868"/>
                  </a:lnTo>
                  <a:lnTo>
                    <a:pt x="147240" y="186925"/>
                  </a:lnTo>
                  <a:lnTo>
                    <a:pt x="154553" y="189331"/>
                  </a:lnTo>
                  <a:lnTo>
                    <a:pt x="152668" y="185722"/>
                  </a:lnTo>
                  <a:lnTo>
                    <a:pt x="150859" y="182665"/>
                  </a:lnTo>
                  <a:lnTo>
                    <a:pt x="147240" y="179057"/>
                  </a:lnTo>
                  <a:lnTo>
                    <a:pt x="145355" y="176000"/>
                  </a:lnTo>
                  <a:lnTo>
                    <a:pt x="143545" y="172943"/>
                  </a:lnTo>
                  <a:lnTo>
                    <a:pt x="144451" y="171139"/>
                  </a:lnTo>
                  <a:lnTo>
                    <a:pt x="147240" y="169936"/>
                  </a:lnTo>
                  <a:lnTo>
                    <a:pt x="154553" y="169936"/>
                  </a:lnTo>
                  <a:lnTo>
                    <a:pt x="159981" y="175399"/>
                  </a:lnTo>
                  <a:lnTo>
                    <a:pt x="166389" y="180861"/>
                  </a:lnTo>
                  <a:lnTo>
                    <a:pt x="167294" y="179658"/>
                  </a:lnTo>
                  <a:lnTo>
                    <a:pt x="170083" y="179658"/>
                  </a:lnTo>
                  <a:lnTo>
                    <a:pt x="165484" y="174797"/>
                  </a:lnTo>
                  <a:lnTo>
                    <a:pt x="162770" y="171740"/>
                  </a:lnTo>
                  <a:lnTo>
                    <a:pt x="160962" y="168132"/>
                  </a:lnTo>
                  <a:lnTo>
                    <a:pt x="160962" y="165677"/>
                  </a:lnTo>
                  <a:lnTo>
                    <a:pt x="166389" y="163872"/>
                  </a:lnTo>
                  <a:lnTo>
                    <a:pt x="172798" y="163872"/>
                  </a:lnTo>
                  <a:lnTo>
                    <a:pt x="177395" y="165075"/>
                  </a:lnTo>
                  <a:lnTo>
                    <a:pt x="181919" y="167480"/>
                  </a:lnTo>
                  <a:lnTo>
                    <a:pt x="184710" y="169936"/>
                  </a:lnTo>
                  <a:lnTo>
                    <a:pt x="188327" y="173595"/>
                  </a:lnTo>
                  <a:lnTo>
                    <a:pt x="192022" y="177804"/>
                  </a:lnTo>
                  <a:lnTo>
                    <a:pt x="197525" y="183266"/>
                  </a:lnTo>
                  <a:lnTo>
                    <a:pt x="202954" y="182665"/>
                  </a:lnTo>
                  <a:lnTo>
                    <a:pt x="205744" y="180861"/>
                  </a:lnTo>
                  <a:lnTo>
                    <a:pt x="197525" y="174195"/>
                  </a:lnTo>
                  <a:lnTo>
                    <a:pt x="192022" y="168734"/>
                  </a:lnTo>
                  <a:lnTo>
                    <a:pt x="187423" y="164473"/>
                  </a:lnTo>
                  <a:lnTo>
                    <a:pt x="185614" y="160815"/>
                  </a:lnTo>
                  <a:lnTo>
                    <a:pt x="185614" y="157207"/>
                  </a:lnTo>
                  <a:lnTo>
                    <a:pt x="189232" y="154752"/>
                  </a:lnTo>
                  <a:lnTo>
                    <a:pt x="197525" y="152948"/>
                  </a:lnTo>
                  <a:lnTo>
                    <a:pt x="211172" y="151093"/>
                  </a:lnTo>
                  <a:lnTo>
                    <a:pt x="212152" y="154150"/>
                  </a:lnTo>
                  <a:lnTo>
                    <a:pt x="215771" y="158410"/>
                  </a:lnTo>
                  <a:lnTo>
                    <a:pt x="219465" y="162018"/>
                  </a:lnTo>
                  <a:lnTo>
                    <a:pt x="225797" y="162018"/>
                  </a:lnTo>
                  <a:lnTo>
                    <a:pt x="223083" y="157809"/>
                  </a:lnTo>
                  <a:lnTo>
                    <a:pt x="221273" y="154752"/>
                  </a:lnTo>
                  <a:lnTo>
                    <a:pt x="219465" y="152346"/>
                  </a:lnTo>
                  <a:lnTo>
                    <a:pt x="219465" y="150492"/>
                  </a:lnTo>
                  <a:lnTo>
                    <a:pt x="218484" y="148086"/>
                  </a:lnTo>
                  <a:lnTo>
                    <a:pt x="218484" y="146283"/>
                  </a:lnTo>
                  <a:lnTo>
                    <a:pt x="221273" y="145029"/>
                  </a:lnTo>
                  <a:lnTo>
                    <a:pt x="223989" y="145029"/>
                  </a:lnTo>
                  <a:lnTo>
                    <a:pt x="226778" y="144429"/>
                  </a:lnTo>
                  <a:lnTo>
                    <a:pt x="231301" y="143827"/>
                  </a:lnTo>
                  <a:lnTo>
                    <a:pt x="234090" y="145631"/>
                  </a:lnTo>
                  <a:lnTo>
                    <a:pt x="239519" y="149290"/>
                  </a:lnTo>
                  <a:lnTo>
                    <a:pt x="245927" y="151093"/>
                  </a:lnTo>
                  <a:lnTo>
                    <a:pt x="252335" y="149891"/>
                  </a:lnTo>
                  <a:lnTo>
                    <a:pt x="245022" y="146283"/>
                  </a:lnTo>
                  <a:lnTo>
                    <a:pt x="239519" y="143827"/>
                  </a:lnTo>
                  <a:lnTo>
                    <a:pt x="239519" y="141422"/>
                  </a:lnTo>
                  <a:lnTo>
                    <a:pt x="239519" y="139567"/>
                  </a:lnTo>
                  <a:lnTo>
                    <a:pt x="245927" y="136560"/>
                  </a:lnTo>
                  <a:lnTo>
                    <a:pt x="250527" y="135358"/>
                  </a:lnTo>
                  <a:lnTo>
                    <a:pt x="253240" y="134706"/>
                  </a:lnTo>
                  <a:lnTo>
                    <a:pt x="256030" y="135959"/>
                  </a:lnTo>
                  <a:lnTo>
                    <a:pt x="256935" y="136560"/>
                  </a:lnTo>
                  <a:lnTo>
                    <a:pt x="259648" y="138364"/>
                  </a:lnTo>
                  <a:lnTo>
                    <a:pt x="264247" y="140168"/>
                  </a:lnTo>
                  <a:lnTo>
                    <a:pt x="272465" y="142624"/>
                  </a:lnTo>
                  <a:lnTo>
                    <a:pt x="272465" y="139567"/>
                  </a:lnTo>
                  <a:lnTo>
                    <a:pt x="270656" y="137162"/>
                  </a:lnTo>
                  <a:lnTo>
                    <a:pt x="268771" y="133503"/>
                  </a:lnTo>
                  <a:lnTo>
                    <a:pt x="268771" y="129895"/>
                  </a:lnTo>
                  <a:lnTo>
                    <a:pt x="269676" y="128643"/>
                  </a:lnTo>
                  <a:lnTo>
                    <a:pt x="271560" y="128643"/>
                  </a:lnTo>
                  <a:lnTo>
                    <a:pt x="274275" y="128041"/>
                  </a:lnTo>
                  <a:lnTo>
                    <a:pt x="280683" y="127439"/>
                  </a:lnTo>
                  <a:lnTo>
                    <a:pt x="285281" y="131699"/>
                  </a:lnTo>
                  <a:lnTo>
                    <a:pt x="291614" y="135959"/>
                  </a:lnTo>
                  <a:lnTo>
                    <a:pt x="294403" y="137162"/>
                  </a:lnTo>
                  <a:lnTo>
                    <a:pt x="298927" y="138966"/>
                  </a:lnTo>
                  <a:lnTo>
                    <a:pt x="303526" y="140820"/>
                  </a:lnTo>
                  <a:lnTo>
                    <a:pt x="309935" y="142624"/>
                  </a:lnTo>
                  <a:lnTo>
                    <a:pt x="306239" y="136560"/>
                  </a:lnTo>
                  <a:lnTo>
                    <a:pt x="299907" y="131699"/>
                  </a:lnTo>
                  <a:lnTo>
                    <a:pt x="292594" y="126838"/>
                  </a:lnTo>
                  <a:lnTo>
                    <a:pt x="289805" y="121376"/>
                  </a:lnTo>
                  <a:lnTo>
                    <a:pt x="298927" y="117116"/>
                  </a:lnTo>
                  <a:lnTo>
                    <a:pt x="309030" y="112906"/>
                  </a:lnTo>
                  <a:lnTo>
                    <a:pt x="319057" y="108045"/>
                  </a:lnTo>
                  <a:lnTo>
                    <a:pt x="329160" y="104388"/>
                  </a:lnTo>
                  <a:lnTo>
                    <a:pt x="338281" y="101330"/>
                  </a:lnTo>
                  <a:lnTo>
                    <a:pt x="347404" y="100729"/>
                  </a:lnTo>
                  <a:lnTo>
                    <a:pt x="356526" y="102583"/>
                  </a:lnTo>
                  <a:lnTo>
                    <a:pt x="366629" y="108647"/>
                  </a:lnTo>
                  <a:lnTo>
                    <a:pt x="370248" y="108045"/>
                  </a:lnTo>
                  <a:lnTo>
                    <a:pt x="373037" y="108045"/>
                  </a:lnTo>
                  <a:lnTo>
                    <a:pt x="373942" y="107444"/>
                  </a:lnTo>
                  <a:lnTo>
                    <a:pt x="375751" y="107444"/>
                  </a:lnTo>
                  <a:lnTo>
                    <a:pt x="370248" y="103786"/>
                  </a:lnTo>
                  <a:lnTo>
                    <a:pt x="367533" y="101982"/>
                  </a:lnTo>
                  <a:lnTo>
                    <a:pt x="366629" y="98925"/>
                  </a:lnTo>
                  <a:lnTo>
                    <a:pt x="366629" y="96519"/>
                  </a:lnTo>
                  <a:lnTo>
                    <a:pt x="369343" y="94665"/>
                  </a:lnTo>
                  <a:lnTo>
                    <a:pt x="372057" y="94064"/>
                  </a:lnTo>
                  <a:lnTo>
                    <a:pt x="374846" y="94064"/>
                  </a:lnTo>
                  <a:lnTo>
                    <a:pt x="379370" y="94064"/>
                  </a:lnTo>
                  <a:lnTo>
                    <a:pt x="380350" y="96519"/>
                  </a:lnTo>
                  <a:lnTo>
                    <a:pt x="383063" y="100127"/>
                  </a:lnTo>
                  <a:lnTo>
                    <a:pt x="386683" y="98925"/>
                  </a:lnTo>
                  <a:lnTo>
                    <a:pt x="390376" y="98925"/>
                  </a:lnTo>
                  <a:lnTo>
                    <a:pt x="388567" y="94665"/>
                  </a:lnTo>
                  <a:lnTo>
                    <a:pt x="386683" y="90406"/>
                  </a:lnTo>
                  <a:lnTo>
                    <a:pt x="388567" y="88601"/>
                  </a:lnTo>
                  <a:lnTo>
                    <a:pt x="390376" y="88000"/>
                  </a:lnTo>
                  <a:lnTo>
                    <a:pt x="393092" y="88000"/>
                  </a:lnTo>
                  <a:lnTo>
                    <a:pt x="397690" y="88000"/>
                  </a:lnTo>
                  <a:lnTo>
                    <a:pt x="403193" y="92861"/>
                  </a:lnTo>
                  <a:lnTo>
                    <a:pt x="409601" y="97722"/>
                  </a:lnTo>
                  <a:lnTo>
                    <a:pt x="413221" y="97121"/>
                  </a:lnTo>
                  <a:lnTo>
                    <a:pt x="415934" y="97121"/>
                  </a:lnTo>
                  <a:lnTo>
                    <a:pt x="416914" y="96519"/>
                  </a:lnTo>
                  <a:lnTo>
                    <a:pt x="418725" y="95266"/>
                  </a:lnTo>
                  <a:lnTo>
                    <a:pt x="413221" y="91658"/>
                  </a:lnTo>
                  <a:lnTo>
                    <a:pt x="409601" y="88601"/>
                  </a:lnTo>
                  <a:lnTo>
                    <a:pt x="405908" y="85595"/>
                  </a:lnTo>
                  <a:lnTo>
                    <a:pt x="405908" y="83740"/>
                  </a:lnTo>
                  <a:lnTo>
                    <a:pt x="415030" y="80132"/>
                  </a:lnTo>
                  <a:lnTo>
                    <a:pt x="424228" y="76474"/>
                  </a:lnTo>
                  <a:lnTo>
                    <a:pt x="432446" y="73416"/>
                  </a:lnTo>
                  <a:lnTo>
                    <a:pt x="442472" y="71613"/>
                  </a:lnTo>
                  <a:lnTo>
                    <a:pt x="443377" y="73416"/>
                  </a:lnTo>
                  <a:lnTo>
                    <a:pt x="444281" y="76474"/>
                  </a:lnTo>
                  <a:lnTo>
                    <a:pt x="447072" y="75271"/>
                  </a:lnTo>
                  <a:lnTo>
                    <a:pt x="450690" y="75271"/>
                  </a:lnTo>
                  <a:lnTo>
                    <a:pt x="450690" y="71011"/>
                  </a:lnTo>
                  <a:lnTo>
                    <a:pt x="450690" y="66752"/>
                  </a:lnTo>
                  <a:lnTo>
                    <a:pt x="454385" y="65549"/>
                  </a:lnTo>
                  <a:lnTo>
                    <a:pt x="459813" y="65549"/>
                  </a:lnTo>
                  <a:lnTo>
                    <a:pt x="464411" y="65549"/>
                  </a:lnTo>
                  <a:lnTo>
                    <a:pt x="469915" y="66752"/>
                  </a:lnTo>
                  <a:lnTo>
                    <a:pt x="473533" y="66752"/>
                  </a:lnTo>
                  <a:lnTo>
                    <a:pt x="478132" y="66752"/>
                  </a:lnTo>
                  <a:lnTo>
                    <a:pt x="480847" y="65549"/>
                  </a:lnTo>
                  <a:lnTo>
                    <a:pt x="483636" y="63093"/>
                  </a:lnTo>
                  <a:lnTo>
                    <a:pt x="479037" y="63093"/>
                  </a:lnTo>
                  <a:lnTo>
                    <a:pt x="474438" y="63093"/>
                  </a:lnTo>
                  <a:lnTo>
                    <a:pt x="475419" y="60688"/>
                  </a:lnTo>
                  <a:lnTo>
                    <a:pt x="476323" y="59485"/>
                  </a:lnTo>
                  <a:lnTo>
                    <a:pt x="494568" y="52820"/>
                  </a:lnTo>
                  <a:lnTo>
                    <a:pt x="513793" y="46105"/>
                  </a:lnTo>
                  <a:lnTo>
                    <a:pt x="532037" y="39440"/>
                  </a:lnTo>
                  <a:lnTo>
                    <a:pt x="551263" y="32775"/>
                  </a:lnTo>
                  <a:lnTo>
                    <a:pt x="568602" y="24856"/>
                  </a:lnTo>
                  <a:lnTo>
                    <a:pt x="587827" y="17589"/>
                  </a:lnTo>
                  <a:lnTo>
                    <a:pt x="605168" y="9120"/>
                  </a:lnTo>
                  <a:lnTo>
                    <a:pt x="624392" y="601"/>
                  </a:lnTo>
                  <a:lnTo>
                    <a:pt x="63080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4" name="Shape 469"/>
            <p:cNvSpPr/>
            <p:nvPr/>
          </p:nvSpPr>
          <p:spPr>
            <a:xfrm>
              <a:off x="1353816" y="686359"/>
              <a:ext cx="918720" cy="756219"/>
            </a:xfrm>
            <a:custGeom>
              <a:avLst/>
              <a:gdLst/>
              <a:ahLst/>
              <a:cxnLst/>
              <a:rect l="0" t="0" r="0" b="0"/>
              <a:pathLst>
                <a:path w="918720" h="756219">
                  <a:moveTo>
                    <a:pt x="463506" y="0"/>
                  </a:moveTo>
                  <a:lnTo>
                    <a:pt x="465316" y="19445"/>
                  </a:lnTo>
                  <a:lnTo>
                    <a:pt x="473533" y="37636"/>
                  </a:lnTo>
                  <a:lnTo>
                    <a:pt x="485446" y="54023"/>
                  </a:lnTo>
                  <a:lnTo>
                    <a:pt x="502785" y="68606"/>
                  </a:lnTo>
                  <a:lnTo>
                    <a:pt x="522915" y="80133"/>
                  </a:lnTo>
                  <a:lnTo>
                    <a:pt x="547567" y="89253"/>
                  </a:lnTo>
                  <a:lnTo>
                    <a:pt x="575011" y="94716"/>
                  </a:lnTo>
                  <a:lnTo>
                    <a:pt x="607956" y="97121"/>
                  </a:lnTo>
                  <a:lnTo>
                    <a:pt x="613384" y="103185"/>
                  </a:lnTo>
                  <a:lnTo>
                    <a:pt x="618888" y="108647"/>
                  </a:lnTo>
                  <a:lnTo>
                    <a:pt x="624392" y="112907"/>
                  </a:lnTo>
                  <a:lnTo>
                    <a:pt x="630800" y="117167"/>
                  </a:lnTo>
                  <a:lnTo>
                    <a:pt x="637208" y="120174"/>
                  </a:lnTo>
                  <a:lnTo>
                    <a:pt x="646330" y="123230"/>
                  </a:lnTo>
                  <a:lnTo>
                    <a:pt x="657261" y="125636"/>
                  </a:lnTo>
                  <a:lnTo>
                    <a:pt x="670984" y="128091"/>
                  </a:lnTo>
                  <a:lnTo>
                    <a:pt x="678297" y="139017"/>
                  </a:lnTo>
                  <a:lnTo>
                    <a:pt x="686514" y="151745"/>
                  </a:lnTo>
                  <a:lnTo>
                    <a:pt x="693827" y="164474"/>
                  </a:lnTo>
                  <a:lnTo>
                    <a:pt x="701140" y="177855"/>
                  </a:lnTo>
                  <a:lnTo>
                    <a:pt x="706644" y="191185"/>
                  </a:lnTo>
                  <a:lnTo>
                    <a:pt x="712147" y="205769"/>
                  </a:lnTo>
                  <a:lnTo>
                    <a:pt x="715766" y="219700"/>
                  </a:lnTo>
                  <a:lnTo>
                    <a:pt x="720365" y="233681"/>
                  </a:lnTo>
                  <a:lnTo>
                    <a:pt x="741399" y="244005"/>
                  </a:lnTo>
                  <a:lnTo>
                    <a:pt x="762433" y="254930"/>
                  </a:lnTo>
                  <a:lnTo>
                    <a:pt x="783467" y="265855"/>
                  </a:lnTo>
                  <a:lnTo>
                    <a:pt x="805406" y="276780"/>
                  </a:lnTo>
                  <a:lnTo>
                    <a:pt x="826364" y="287704"/>
                  </a:lnTo>
                  <a:lnTo>
                    <a:pt x="847399" y="299832"/>
                  </a:lnTo>
                  <a:lnTo>
                    <a:pt x="868433" y="312561"/>
                  </a:lnTo>
                  <a:lnTo>
                    <a:pt x="890373" y="327745"/>
                  </a:lnTo>
                  <a:lnTo>
                    <a:pt x="909596" y="356260"/>
                  </a:lnTo>
                  <a:lnTo>
                    <a:pt x="918720" y="385426"/>
                  </a:lnTo>
                  <a:lnTo>
                    <a:pt x="917815" y="413941"/>
                  </a:lnTo>
                  <a:lnTo>
                    <a:pt x="910502" y="443058"/>
                  </a:lnTo>
                  <a:lnTo>
                    <a:pt x="895876" y="471572"/>
                  </a:lnTo>
                  <a:lnTo>
                    <a:pt x="878536" y="500739"/>
                  </a:lnTo>
                  <a:lnTo>
                    <a:pt x="858407" y="529253"/>
                  </a:lnTo>
                  <a:lnTo>
                    <a:pt x="839181" y="558369"/>
                  </a:lnTo>
                  <a:lnTo>
                    <a:pt x="804426" y="591745"/>
                  </a:lnTo>
                  <a:lnTo>
                    <a:pt x="768841" y="626324"/>
                  </a:lnTo>
                  <a:lnTo>
                    <a:pt x="731296" y="659099"/>
                  </a:lnTo>
                  <a:lnTo>
                    <a:pt x="691112" y="690069"/>
                  </a:lnTo>
                  <a:lnTo>
                    <a:pt x="645426" y="716178"/>
                  </a:lnTo>
                  <a:lnTo>
                    <a:pt x="595140" y="737426"/>
                  </a:lnTo>
                  <a:lnTo>
                    <a:pt x="537540" y="750757"/>
                  </a:lnTo>
                  <a:lnTo>
                    <a:pt x="473533" y="756219"/>
                  </a:lnTo>
                  <a:lnTo>
                    <a:pt x="427845" y="750155"/>
                  </a:lnTo>
                  <a:lnTo>
                    <a:pt x="387586" y="742288"/>
                  </a:lnTo>
                  <a:lnTo>
                    <a:pt x="351023" y="731964"/>
                  </a:lnTo>
                  <a:lnTo>
                    <a:pt x="318151" y="719787"/>
                  </a:lnTo>
                  <a:lnTo>
                    <a:pt x="286110" y="704652"/>
                  </a:lnTo>
                  <a:lnTo>
                    <a:pt x="257838" y="687663"/>
                  </a:lnTo>
                  <a:lnTo>
                    <a:pt x="229491" y="668219"/>
                  </a:lnTo>
                  <a:lnTo>
                    <a:pt x="202048" y="646971"/>
                  </a:lnTo>
                  <a:lnTo>
                    <a:pt x="198355" y="642711"/>
                  </a:lnTo>
                  <a:lnTo>
                    <a:pt x="196545" y="640306"/>
                  </a:lnTo>
                  <a:lnTo>
                    <a:pt x="193831" y="638501"/>
                  </a:lnTo>
                  <a:lnTo>
                    <a:pt x="193831" y="637249"/>
                  </a:lnTo>
                  <a:lnTo>
                    <a:pt x="192926" y="634844"/>
                  </a:lnTo>
                  <a:lnTo>
                    <a:pt x="192926" y="633039"/>
                  </a:lnTo>
                  <a:lnTo>
                    <a:pt x="206648" y="626324"/>
                  </a:lnTo>
                  <a:lnTo>
                    <a:pt x="223083" y="619057"/>
                  </a:lnTo>
                  <a:lnTo>
                    <a:pt x="241328" y="610588"/>
                  </a:lnTo>
                  <a:lnTo>
                    <a:pt x="260552" y="602069"/>
                  </a:lnTo>
                  <a:lnTo>
                    <a:pt x="278797" y="592948"/>
                  </a:lnTo>
                  <a:lnTo>
                    <a:pt x="298021" y="586283"/>
                  </a:lnTo>
                  <a:lnTo>
                    <a:pt x="314458" y="580219"/>
                  </a:lnTo>
                  <a:lnTo>
                    <a:pt x="330967" y="577162"/>
                  </a:lnTo>
                  <a:lnTo>
                    <a:pt x="342805" y="612392"/>
                  </a:lnTo>
                  <a:lnTo>
                    <a:pt x="367533" y="631185"/>
                  </a:lnTo>
                  <a:lnTo>
                    <a:pt x="399499" y="635445"/>
                  </a:lnTo>
                  <a:lnTo>
                    <a:pt x="436064" y="628780"/>
                  </a:lnTo>
                  <a:lnTo>
                    <a:pt x="471724" y="611791"/>
                  </a:lnTo>
                  <a:lnTo>
                    <a:pt x="504594" y="589340"/>
                  </a:lnTo>
                  <a:lnTo>
                    <a:pt x="528418" y="562028"/>
                  </a:lnTo>
                  <a:lnTo>
                    <a:pt x="542140" y="533514"/>
                  </a:lnTo>
                  <a:lnTo>
                    <a:pt x="550356" y="533514"/>
                  </a:lnTo>
                  <a:lnTo>
                    <a:pt x="558574" y="534114"/>
                  </a:lnTo>
                  <a:lnTo>
                    <a:pt x="564983" y="534716"/>
                  </a:lnTo>
                  <a:lnTo>
                    <a:pt x="571391" y="535317"/>
                  </a:lnTo>
                  <a:lnTo>
                    <a:pt x="575914" y="534114"/>
                  </a:lnTo>
                  <a:lnTo>
                    <a:pt x="582323" y="532260"/>
                  </a:lnTo>
                  <a:lnTo>
                    <a:pt x="587827" y="529855"/>
                  </a:lnTo>
                  <a:lnTo>
                    <a:pt x="596949" y="526197"/>
                  </a:lnTo>
                  <a:lnTo>
                    <a:pt x="602452" y="526197"/>
                  </a:lnTo>
                  <a:lnTo>
                    <a:pt x="608861" y="528051"/>
                  </a:lnTo>
                  <a:lnTo>
                    <a:pt x="615269" y="529253"/>
                  </a:lnTo>
                  <a:lnTo>
                    <a:pt x="621601" y="531659"/>
                  </a:lnTo>
                  <a:lnTo>
                    <a:pt x="628010" y="532861"/>
                  </a:lnTo>
                  <a:lnTo>
                    <a:pt x="636227" y="534114"/>
                  </a:lnTo>
                  <a:lnTo>
                    <a:pt x="644521" y="534114"/>
                  </a:lnTo>
                  <a:lnTo>
                    <a:pt x="656358" y="532260"/>
                  </a:lnTo>
                  <a:lnTo>
                    <a:pt x="656358" y="530456"/>
                  </a:lnTo>
                  <a:lnTo>
                    <a:pt x="656358" y="528652"/>
                  </a:lnTo>
                  <a:lnTo>
                    <a:pt x="633513" y="523791"/>
                  </a:lnTo>
                  <a:lnTo>
                    <a:pt x="617079" y="517126"/>
                  </a:lnTo>
                  <a:lnTo>
                    <a:pt x="604262" y="508005"/>
                  </a:lnTo>
                  <a:lnTo>
                    <a:pt x="596949" y="498885"/>
                  </a:lnTo>
                  <a:lnTo>
                    <a:pt x="590541" y="489814"/>
                  </a:lnTo>
                  <a:lnTo>
                    <a:pt x="587827" y="482497"/>
                  </a:lnTo>
                  <a:lnTo>
                    <a:pt x="583228" y="477636"/>
                  </a:lnTo>
                  <a:lnTo>
                    <a:pt x="579608" y="476433"/>
                  </a:lnTo>
                  <a:lnTo>
                    <a:pt x="577724" y="481294"/>
                  </a:lnTo>
                  <a:lnTo>
                    <a:pt x="578703" y="486156"/>
                  </a:lnTo>
                  <a:lnTo>
                    <a:pt x="578703" y="491618"/>
                  </a:lnTo>
                  <a:lnTo>
                    <a:pt x="580514" y="497080"/>
                  </a:lnTo>
                  <a:lnTo>
                    <a:pt x="582323" y="501941"/>
                  </a:lnTo>
                  <a:lnTo>
                    <a:pt x="584133" y="507404"/>
                  </a:lnTo>
                  <a:lnTo>
                    <a:pt x="585037" y="512866"/>
                  </a:lnTo>
                  <a:lnTo>
                    <a:pt x="586922" y="518930"/>
                  </a:lnTo>
                  <a:lnTo>
                    <a:pt x="566793" y="524392"/>
                  </a:lnTo>
                  <a:lnTo>
                    <a:pt x="553070" y="524994"/>
                  </a:lnTo>
                  <a:lnTo>
                    <a:pt x="543044" y="521335"/>
                  </a:lnTo>
                  <a:lnTo>
                    <a:pt x="536635" y="515271"/>
                  </a:lnTo>
                  <a:lnTo>
                    <a:pt x="531132" y="505549"/>
                  </a:lnTo>
                  <a:lnTo>
                    <a:pt x="529323" y="495877"/>
                  </a:lnTo>
                  <a:lnTo>
                    <a:pt x="527514" y="486156"/>
                  </a:lnTo>
                  <a:lnTo>
                    <a:pt x="527514" y="478889"/>
                  </a:lnTo>
                  <a:lnTo>
                    <a:pt x="513793" y="464306"/>
                  </a:lnTo>
                  <a:lnTo>
                    <a:pt x="500976" y="457640"/>
                  </a:lnTo>
                  <a:lnTo>
                    <a:pt x="486350" y="455786"/>
                  </a:lnTo>
                  <a:lnTo>
                    <a:pt x="472629" y="458844"/>
                  </a:lnTo>
                  <a:lnTo>
                    <a:pt x="457098" y="463103"/>
                  </a:lnTo>
                  <a:lnTo>
                    <a:pt x="443377" y="469768"/>
                  </a:lnTo>
                  <a:lnTo>
                    <a:pt x="429654" y="475231"/>
                  </a:lnTo>
                  <a:lnTo>
                    <a:pt x="416839" y="479490"/>
                  </a:lnTo>
                  <a:lnTo>
                    <a:pt x="409525" y="474629"/>
                  </a:lnTo>
                  <a:lnTo>
                    <a:pt x="405907" y="472174"/>
                  </a:lnTo>
                  <a:lnTo>
                    <a:pt x="403193" y="469768"/>
                  </a:lnTo>
                  <a:lnTo>
                    <a:pt x="402213" y="465508"/>
                  </a:lnTo>
                  <a:lnTo>
                    <a:pt x="429654" y="459445"/>
                  </a:lnTo>
                  <a:lnTo>
                    <a:pt x="456192" y="452780"/>
                  </a:lnTo>
                  <a:lnTo>
                    <a:pt x="479942" y="444861"/>
                  </a:lnTo>
                  <a:lnTo>
                    <a:pt x="503689" y="435791"/>
                  </a:lnTo>
                  <a:lnTo>
                    <a:pt x="523818" y="424866"/>
                  </a:lnTo>
                  <a:lnTo>
                    <a:pt x="543948" y="412739"/>
                  </a:lnTo>
                  <a:lnTo>
                    <a:pt x="561289" y="398155"/>
                  </a:lnTo>
                  <a:lnTo>
                    <a:pt x="577724" y="382369"/>
                  </a:lnTo>
                  <a:lnTo>
                    <a:pt x="582323" y="359918"/>
                  </a:lnTo>
                  <a:lnTo>
                    <a:pt x="579608" y="338069"/>
                  </a:lnTo>
                  <a:lnTo>
                    <a:pt x="568602" y="317422"/>
                  </a:lnTo>
                  <a:lnTo>
                    <a:pt x="553070" y="299231"/>
                  </a:lnTo>
                  <a:lnTo>
                    <a:pt x="531132" y="282242"/>
                  </a:lnTo>
                  <a:lnTo>
                    <a:pt x="506479" y="268861"/>
                  </a:lnTo>
                  <a:lnTo>
                    <a:pt x="478131" y="257937"/>
                  </a:lnTo>
                  <a:lnTo>
                    <a:pt x="448880" y="251873"/>
                  </a:lnTo>
                  <a:lnTo>
                    <a:pt x="447070" y="252474"/>
                  </a:lnTo>
                  <a:lnTo>
                    <a:pt x="447070" y="254329"/>
                  </a:lnTo>
                  <a:lnTo>
                    <a:pt x="465316" y="264652"/>
                  </a:lnTo>
                  <a:lnTo>
                    <a:pt x="487255" y="276780"/>
                  </a:lnTo>
                  <a:lnTo>
                    <a:pt x="510098" y="290711"/>
                  </a:lnTo>
                  <a:lnTo>
                    <a:pt x="531132" y="307099"/>
                  </a:lnTo>
                  <a:lnTo>
                    <a:pt x="547567" y="322884"/>
                  </a:lnTo>
                  <a:lnTo>
                    <a:pt x="557670" y="341126"/>
                  </a:lnTo>
                  <a:lnTo>
                    <a:pt x="558574" y="359317"/>
                  </a:lnTo>
                  <a:lnTo>
                    <a:pt x="549453" y="378711"/>
                  </a:lnTo>
                  <a:lnTo>
                    <a:pt x="547567" y="375704"/>
                  </a:lnTo>
                  <a:lnTo>
                    <a:pt x="544853" y="369640"/>
                  </a:lnTo>
                  <a:lnTo>
                    <a:pt x="541160" y="360520"/>
                  </a:lnTo>
                  <a:lnTo>
                    <a:pt x="538445" y="350797"/>
                  </a:lnTo>
                  <a:lnTo>
                    <a:pt x="534827" y="339873"/>
                  </a:lnTo>
                  <a:lnTo>
                    <a:pt x="531132" y="330802"/>
                  </a:lnTo>
                  <a:lnTo>
                    <a:pt x="528418" y="322283"/>
                  </a:lnTo>
                  <a:lnTo>
                    <a:pt x="527514" y="318023"/>
                  </a:lnTo>
                  <a:lnTo>
                    <a:pt x="526533" y="327144"/>
                  </a:lnTo>
                  <a:lnTo>
                    <a:pt x="528418" y="336866"/>
                  </a:lnTo>
                  <a:lnTo>
                    <a:pt x="532942" y="346589"/>
                  </a:lnTo>
                  <a:lnTo>
                    <a:pt x="537540" y="357463"/>
                  </a:lnTo>
                  <a:lnTo>
                    <a:pt x="540255" y="367787"/>
                  </a:lnTo>
                  <a:lnTo>
                    <a:pt x="540255" y="378110"/>
                  </a:lnTo>
                  <a:lnTo>
                    <a:pt x="536635" y="389035"/>
                  </a:lnTo>
                  <a:lnTo>
                    <a:pt x="527514" y="399959"/>
                  </a:lnTo>
                  <a:lnTo>
                    <a:pt x="522915" y="401813"/>
                  </a:lnTo>
                  <a:lnTo>
                    <a:pt x="518315" y="405422"/>
                  </a:lnTo>
                  <a:lnTo>
                    <a:pt x="512887" y="408479"/>
                  </a:lnTo>
                  <a:lnTo>
                    <a:pt x="507384" y="412739"/>
                  </a:lnTo>
                  <a:lnTo>
                    <a:pt x="500071" y="415745"/>
                  </a:lnTo>
                  <a:lnTo>
                    <a:pt x="494568" y="418803"/>
                  </a:lnTo>
                  <a:lnTo>
                    <a:pt x="488159" y="420606"/>
                  </a:lnTo>
                  <a:lnTo>
                    <a:pt x="482656" y="421810"/>
                  </a:lnTo>
                  <a:lnTo>
                    <a:pt x="474576" y="414308"/>
                  </a:lnTo>
                  <a:lnTo>
                    <a:pt x="473533" y="409681"/>
                  </a:lnTo>
                  <a:lnTo>
                    <a:pt x="470819" y="395098"/>
                  </a:lnTo>
                  <a:lnTo>
                    <a:pt x="468030" y="382369"/>
                  </a:lnTo>
                  <a:lnTo>
                    <a:pt x="465316" y="372046"/>
                  </a:lnTo>
                  <a:lnTo>
                    <a:pt x="464608" y="369354"/>
                  </a:lnTo>
                  <a:lnTo>
                    <a:pt x="464411" y="366584"/>
                  </a:lnTo>
                  <a:lnTo>
                    <a:pt x="463506" y="355057"/>
                  </a:lnTo>
                  <a:lnTo>
                    <a:pt x="459812" y="344133"/>
                  </a:lnTo>
                  <a:lnTo>
                    <a:pt x="456192" y="335012"/>
                  </a:lnTo>
                  <a:lnTo>
                    <a:pt x="458003" y="343531"/>
                  </a:lnTo>
                  <a:lnTo>
                    <a:pt x="459812" y="352652"/>
                  </a:lnTo>
                  <a:lnTo>
                    <a:pt x="462602" y="361723"/>
                  </a:lnTo>
                  <a:lnTo>
                    <a:pt x="464608" y="369354"/>
                  </a:lnTo>
                  <a:lnTo>
                    <a:pt x="465316" y="379313"/>
                  </a:lnTo>
                  <a:lnTo>
                    <a:pt x="465316" y="390889"/>
                  </a:lnTo>
                  <a:lnTo>
                    <a:pt x="468030" y="403017"/>
                  </a:lnTo>
                  <a:lnTo>
                    <a:pt x="473533" y="413340"/>
                  </a:lnTo>
                  <a:lnTo>
                    <a:pt x="474576" y="414308"/>
                  </a:lnTo>
                  <a:lnTo>
                    <a:pt x="477227" y="426068"/>
                  </a:lnTo>
                  <a:lnTo>
                    <a:pt x="469915" y="428474"/>
                  </a:lnTo>
                  <a:lnTo>
                    <a:pt x="466220" y="430329"/>
                  </a:lnTo>
                  <a:lnTo>
                    <a:pt x="463506" y="430930"/>
                  </a:lnTo>
                  <a:lnTo>
                    <a:pt x="460717" y="431531"/>
                  </a:lnTo>
                  <a:lnTo>
                    <a:pt x="457098" y="432133"/>
                  </a:lnTo>
                  <a:lnTo>
                    <a:pt x="452499" y="433335"/>
                  </a:lnTo>
                  <a:lnTo>
                    <a:pt x="447070" y="428474"/>
                  </a:lnTo>
                  <a:lnTo>
                    <a:pt x="443377" y="422410"/>
                  </a:lnTo>
                  <a:lnTo>
                    <a:pt x="440662" y="415144"/>
                  </a:lnTo>
                  <a:lnTo>
                    <a:pt x="437873" y="407276"/>
                  </a:lnTo>
                  <a:lnTo>
                    <a:pt x="435158" y="398155"/>
                  </a:lnTo>
                  <a:lnTo>
                    <a:pt x="432445" y="390237"/>
                  </a:lnTo>
                  <a:lnTo>
                    <a:pt x="430561" y="382971"/>
                  </a:lnTo>
                  <a:lnTo>
                    <a:pt x="428750" y="377508"/>
                  </a:lnTo>
                  <a:lnTo>
                    <a:pt x="428750" y="378711"/>
                  </a:lnTo>
                  <a:lnTo>
                    <a:pt x="428750" y="381167"/>
                  </a:lnTo>
                  <a:lnTo>
                    <a:pt x="428750" y="383572"/>
                  </a:lnTo>
                  <a:lnTo>
                    <a:pt x="430561" y="388433"/>
                  </a:lnTo>
                  <a:lnTo>
                    <a:pt x="431464" y="394497"/>
                  </a:lnTo>
                  <a:lnTo>
                    <a:pt x="434253" y="404820"/>
                  </a:lnTo>
                  <a:lnTo>
                    <a:pt x="437873" y="418201"/>
                  </a:lnTo>
                  <a:lnTo>
                    <a:pt x="443377" y="436993"/>
                  </a:lnTo>
                  <a:lnTo>
                    <a:pt x="426941" y="441854"/>
                  </a:lnTo>
                  <a:lnTo>
                    <a:pt x="415029" y="439399"/>
                  </a:lnTo>
                  <a:lnTo>
                    <a:pt x="411411" y="435801"/>
                  </a:lnTo>
                  <a:lnTo>
                    <a:pt x="411411" y="435791"/>
                  </a:lnTo>
                  <a:lnTo>
                    <a:pt x="409525" y="426670"/>
                  </a:lnTo>
                  <a:lnTo>
                    <a:pt x="405002" y="416347"/>
                  </a:lnTo>
                  <a:lnTo>
                    <a:pt x="401307" y="406625"/>
                  </a:lnTo>
                  <a:lnTo>
                    <a:pt x="395804" y="396351"/>
                  </a:lnTo>
                  <a:lnTo>
                    <a:pt x="391282" y="386630"/>
                  </a:lnTo>
                  <a:lnTo>
                    <a:pt x="389607" y="380797"/>
                  </a:lnTo>
                  <a:lnTo>
                    <a:pt x="388491" y="375704"/>
                  </a:lnTo>
                  <a:lnTo>
                    <a:pt x="387586" y="368388"/>
                  </a:lnTo>
                  <a:lnTo>
                    <a:pt x="388491" y="376907"/>
                  </a:lnTo>
                  <a:lnTo>
                    <a:pt x="389607" y="380797"/>
                  </a:lnTo>
                  <a:lnTo>
                    <a:pt x="391282" y="388433"/>
                  </a:lnTo>
                  <a:lnTo>
                    <a:pt x="393995" y="403017"/>
                  </a:lnTo>
                  <a:lnTo>
                    <a:pt x="399499" y="418201"/>
                  </a:lnTo>
                  <a:lnTo>
                    <a:pt x="405907" y="430329"/>
                  </a:lnTo>
                  <a:lnTo>
                    <a:pt x="411411" y="435801"/>
                  </a:lnTo>
                  <a:lnTo>
                    <a:pt x="411411" y="445513"/>
                  </a:lnTo>
                  <a:lnTo>
                    <a:pt x="403193" y="446715"/>
                  </a:lnTo>
                  <a:lnTo>
                    <a:pt x="396785" y="447919"/>
                  </a:lnTo>
                  <a:lnTo>
                    <a:pt x="391282" y="447919"/>
                  </a:lnTo>
                  <a:lnTo>
                    <a:pt x="387586" y="447919"/>
                  </a:lnTo>
                  <a:lnTo>
                    <a:pt x="383968" y="446715"/>
                  </a:lnTo>
                  <a:lnTo>
                    <a:pt x="381178" y="445513"/>
                  </a:lnTo>
                  <a:lnTo>
                    <a:pt x="379369" y="442457"/>
                  </a:lnTo>
                  <a:lnTo>
                    <a:pt x="377560" y="439399"/>
                  </a:lnTo>
                  <a:lnTo>
                    <a:pt x="373866" y="428474"/>
                  </a:lnTo>
                  <a:lnTo>
                    <a:pt x="370247" y="418803"/>
                  </a:lnTo>
                  <a:lnTo>
                    <a:pt x="366553" y="408479"/>
                  </a:lnTo>
                  <a:lnTo>
                    <a:pt x="362934" y="398757"/>
                  </a:lnTo>
                  <a:lnTo>
                    <a:pt x="359240" y="388433"/>
                  </a:lnTo>
                  <a:lnTo>
                    <a:pt x="355621" y="378711"/>
                  </a:lnTo>
                  <a:lnTo>
                    <a:pt x="351927" y="369640"/>
                  </a:lnTo>
                  <a:lnTo>
                    <a:pt x="348308" y="361121"/>
                  </a:lnTo>
                  <a:lnTo>
                    <a:pt x="348308" y="369640"/>
                  </a:lnTo>
                  <a:lnTo>
                    <a:pt x="351023" y="380565"/>
                  </a:lnTo>
                  <a:lnTo>
                    <a:pt x="353812" y="392092"/>
                  </a:lnTo>
                  <a:lnTo>
                    <a:pt x="359240" y="404219"/>
                  </a:lnTo>
                  <a:lnTo>
                    <a:pt x="362934" y="416347"/>
                  </a:lnTo>
                  <a:lnTo>
                    <a:pt x="367533" y="428474"/>
                  </a:lnTo>
                  <a:lnTo>
                    <a:pt x="372056" y="440050"/>
                  </a:lnTo>
                  <a:lnTo>
                    <a:pt x="375751" y="451577"/>
                  </a:lnTo>
                  <a:lnTo>
                    <a:pt x="370247" y="451577"/>
                  </a:lnTo>
                  <a:lnTo>
                    <a:pt x="365648" y="452780"/>
                  </a:lnTo>
                  <a:lnTo>
                    <a:pt x="361124" y="452780"/>
                  </a:lnTo>
                  <a:lnTo>
                    <a:pt x="356526" y="453983"/>
                  </a:lnTo>
                  <a:lnTo>
                    <a:pt x="347403" y="454584"/>
                  </a:lnTo>
                  <a:lnTo>
                    <a:pt x="341900" y="453381"/>
                  </a:lnTo>
                  <a:lnTo>
                    <a:pt x="337301" y="441253"/>
                  </a:lnTo>
                  <a:lnTo>
                    <a:pt x="333683" y="430329"/>
                  </a:lnTo>
                  <a:lnTo>
                    <a:pt x="329083" y="418201"/>
                  </a:lnTo>
                  <a:lnTo>
                    <a:pt x="325464" y="407276"/>
                  </a:lnTo>
                  <a:lnTo>
                    <a:pt x="320865" y="395098"/>
                  </a:lnTo>
                  <a:lnTo>
                    <a:pt x="317247" y="384174"/>
                  </a:lnTo>
                  <a:lnTo>
                    <a:pt x="312648" y="372046"/>
                  </a:lnTo>
                  <a:lnTo>
                    <a:pt x="309029" y="361121"/>
                  </a:lnTo>
                  <a:lnTo>
                    <a:pt x="309029" y="370843"/>
                  </a:lnTo>
                  <a:lnTo>
                    <a:pt x="311742" y="382369"/>
                  </a:lnTo>
                  <a:lnTo>
                    <a:pt x="314458" y="394497"/>
                  </a:lnTo>
                  <a:lnTo>
                    <a:pt x="319961" y="407276"/>
                  </a:lnTo>
                  <a:lnTo>
                    <a:pt x="324559" y="419403"/>
                  </a:lnTo>
                  <a:lnTo>
                    <a:pt x="329083" y="432133"/>
                  </a:lnTo>
                  <a:lnTo>
                    <a:pt x="333683" y="444260"/>
                  </a:lnTo>
                  <a:lnTo>
                    <a:pt x="338280" y="455786"/>
                  </a:lnTo>
                  <a:lnTo>
                    <a:pt x="321770" y="456388"/>
                  </a:lnTo>
                  <a:lnTo>
                    <a:pt x="305334" y="456388"/>
                  </a:lnTo>
                  <a:lnTo>
                    <a:pt x="289804" y="455786"/>
                  </a:lnTo>
                  <a:lnTo>
                    <a:pt x="275179" y="455185"/>
                  </a:lnTo>
                  <a:lnTo>
                    <a:pt x="259648" y="452780"/>
                  </a:lnTo>
                  <a:lnTo>
                    <a:pt x="245022" y="450925"/>
                  </a:lnTo>
                  <a:lnTo>
                    <a:pt x="230396" y="447919"/>
                  </a:lnTo>
                  <a:lnTo>
                    <a:pt x="216674" y="445513"/>
                  </a:lnTo>
                  <a:lnTo>
                    <a:pt x="210265" y="432734"/>
                  </a:lnTo>
                  <a:lnTo>
                    <a:pt x="204762" y="421208"/>
                  </a:lnTo>
                  <a:lnTo>
                    <a:pt x="199334" y="409080"/>
                  </a:lnTo>
                  <a:lnTo>
                    <a:pt x="193831" y="398155"/>
                  </a:lnTo>
                  <a:lnTo>
                    <a:pt x="188326" y="386028"/>
                  </a:lnTo>
                  <a:lnTo>
                    <a:pt x="184709" y="374502"/>
                  </a:lnTo>
                  <a:lnTo>
                    <a:pt x="180110" y="363577"/>
                  </a:lnTo>
                  <a:lnTo>
                    <a:pt x="177396" y="352652"/>
                  </a:lnTo>
                  <a:lnTo>
                    <a:pt x="177396" y="359317"/>
                  </a:lnTo>
                  <a:lnTo>
                    <a:pt x="179205" y="366584"/>
                  </a:lnTo>
                  <a:lnTo>
                    <a:pt x="181918" y="373850"/>
                  </a:lnTo>
                  <a:lnTo>
                    <a:pt x="184709" y="381167"/>
                  </a:lnTo>
                  <a:lnTo>
                    <a:pt x="187423" y="388433"/>
                  </a:lnTo>
                  <a:lnTo>
                    <a:pt x="190136" y="395700"/>
                  </a:lnTo>
                  <a:lnTo>
                    <a:pt x="191042" y="403618"/>
                  </a:lnTo>
                  <a:lnTo>
                    <a:pt x="192926" y="412087"/>
                  </a:lnTo>
                  <a:lnTo>
                    <a:pt x="192022" y="412739"/>
                  </a:lnTo>
                  <a:lnTo>
                    <a:pt x="191042" y="413340"/>
                  </a:lnTo>
                  <a:lnTo>
                    <a:pt x="188326" y="410283"/>
                  </a:lnTo>
                  <a:lnTo>
                    <a:pt x="187423" y="408479"/>
                  </a:lnTo>
                  <a:lnTo>
                    <a:pt x="185613" y="405422"/>
                  </a:lnTo>
                  <a:lnTo>
                    <a:pt x="184709" y="401813"/>
                  </a:lnTo>
                  <a:lnTo>
                    <a:pt x="181918" y="396351"/>
                  </a:lnTo>
                  <a:lnTo>
                    <a:pt x="180110" y="389035"/>
                  </a:lnTo>
                  <a:lnTo>
                    <a:pt x="176415" y="378711"/>
                  </a:lnTo>
                  <a:lnTo>
                    <a:pt x="173701" y="365982"/>
                  </a:lnTo>
                  <a:lnTo>
                    <a:pt x="173701" y="371445"/>
                  </a:lnTo>
                  <a:lnTo>
                    <a:pt x="176415" y="380565"/>
                  </a:lnTo>
                  <a:lnTo>
                    <a:pt x="179205" y="391490"/>
                  </a:lnTo>
                  <a:lnTo>
                    <a:pt x="182823" y="403618"/>
                  </a:lnTo>
                  <a:lnTo>
                    <a:pt x="184709" y="413941"/>
                  </a:lnTo>
                  <a:lnTo>
                    <a:pt x="187423" y="424264"/>
                  </a:lnTo>
                  <a:lnTo>
                    <a:pt x="189232" y="430930"/>
                  </a:lnTo>
                  <a:lnTo>
                    <a:pt x="189232" y="434588"/>
                  </a:lnTo>
                  <a:lnTo>
                    <a:pt x="162770" y="406023"/>
                  </a:lnTo>
                  <a:lnTo>
                    <a:pt x="149954" y="381769"/>
                  </a:lnTo>
                  <a:lnTo>
                    <a:pt x="149047" y="359918"/>
                  </a:lnTo>
                  <a:lnTo>
                    <a:pt x="158171" y="339873"/>
                  </a:lnTo>
                  <a:lnTo>
                    <a:pt x="172797" y="319877"/>
                  </a:lnTo>
                  <a:lnTo>
                    <a:pt x="192926" y="299832"/>
                  </a:lnTo>
                  <a:lnTo>
                    <a:pt x="213960" y="277982"/>
                  </a:lnTo>
                  <a:lnTo>
                    <a:pt x="235899" y="254329"/>
                  </a:lnTo>
                  <a:lnTo>
                    <a:pt x="220294" y="258538"/>
                  </a:lnTo>
                  <a:lnTo>
                    <a:pt x="205667" y="268260"/>
                  </a:lnTo>
                  <a:lnTo>
                    <a:pt x="189232" y="282242"/>
                  </a:lnTo>
                  <a:lnTo>
                    <a:pt x="175510" y="298629"/>
                  </a:lnTo>
                  <a:lnTo>
                    <a:pt x="160885" y="314415"/>
                  </a:lnTo>
                  <a:lnTo>
                    <a:pt x="149047" y="330802"/>
                  </a:lnTo>
                  <a:lnTo>
                    <a:pt x="139851" y="344133"/>
                  </a:lnTo>
                  <a:lnTo>
                    <a:pt x="134422" y="353855"/>
                  </a:lnTo>
                  <a:lnTo>
                    <a:pt x="130728" y="366584"/>
                  </a:lnTo>
                  <a:lnTo>
                    <a:pt x="130728" y="381167"/>
                  </a:lnTo>
                  <a:lnTo>
                    <a:pt x="133517" y="396953"/>
                  </a:lnTo>
                  <a:lnTo>
                    <a:pt x="138946" y="412739"/>
                  </a:lnTo>
                  <a:lnTo>
                    <a:pt x="147163" y="426670"/>
                  </a:lnTo>
                  <a:lnTo>
                    <a:pt x="159980" y="438798"/>
                  </a:lnTo>
                  <a:lnTo>
                    <a:pt x="176415" y="448520"/>
                  </a:lnTo>
                  <a:lnTo>
                    <a:pt x="198355" y="454584"/>
                  </a:lnTo>
                  <a:lnTo>
                    <a:pt x="204762" y="460046"/>
                  </a:lnTo>
                  <a:lnTo>
                    <a:pt x="220294" y="464907"/>
                  </a:lnTo>
                  <a:lnTo>
                    <a:pt x="241328" y="468566"/>
                  </a:lnTo>
                  <a:lnTo>
                    <a:pt x="266961" y="470971"/>
                  </a:lnTo>
                  <a:lnTo>
                    <a:pt x="291613" y="472174"/>
                  </a:lnTo>
                  <a:lnTo>
                    <a:pt x="316342" y="473427"/>
                  </a:lnTo>
                  <a:lnTo>
                    <a:pt x="335492" y="473427"/>
                  </a:lnTo>
                  <a:lnTo>
                    <a:pt x="350117" y="474028"/>
                  </a:lnTo>
                  <a:lnTo>
                    <a:pt x="342805" y="495276"/>
                  </a:lnTo>
                  <a:lnTo>
                    <a:pt x="336397" y="512265"/>
                  </a:lnTo>
                  <a:lnTo>
                    <a:pt x="327274" y="524994"/>
                  </a:lnTo>
                  <a:lnTo>
                    <a:pt x="316342" y="535317"/>
                  </a:lnTo>
                  <a:lnTo>
                    <a:pt x="300736" y="543787"/>
                  </a:lnTo>
                  <a:lnTo>
                    <a:pt x="281587" y="552306"/>
                  </a:lnTo>
                  <a:lnTo>
                    <a:pt x="255954" y="561426"/>
                  </a:lnTo>
                  <a:lnTo>
                    <a:pt x="224892" y="573555"/>
                  </a:lnTo>
                  <a:lnTo>
                    <a:pt x="191042" y="583878"/>
                  </a:lnTo>
                  <a:lnTo>
                    <a:pt x="169102" y="592347"/>
                  </a:lnTo>
                  <a:lnTo>
                    <a:pt x="154476" y="597809"/>
                  </a:lnTo>
                  <a:lnTo>
                    <a:pt x="144449" y="599664"/>
                  </a:lnTo>
                  <a:lnTo>
                    <a:pt x="135327" y="597809"/>
                  </a:lnTo>
                  <a:lnTo>
                    <a:pt x="125225" y="592948"/>
                  </a:lnTo>
                  <a:lnTo>
                    <a:pt x="109694" y="583878"/>
                  </a:lnTo>
                  <a:lnTo>
                    <a:pt x="87754" y="571099"/>
                  </a:lnTo>
                  <a:lnTo>
                    <a:pt x="48476" y="529855"/>
                  </a:lnTo>
                  <a:lnTo>
                    <a:pt x="20129" y="494024"/>
                  </a:lnTo>
                  <a:lnTo>
                    <a:pt x="3694" y="461249"/>
                  </a:lnTo>
                  <a:lnTo>
                    <a:pt x="0" y="431531"/>
                  </a:lnTo>
                  <a:lnTo>
                    <a:pt x="7313" y="401813"/>
                  </a:lnTo>
                  <a:lnTo>
                    <a:pt x="29251" y="373249"/>
                  </a:lnTo>
                  <a:lnTo>
                    <a:pt x="64006" y="342328"/>
                  </a:lnTo>
                  <a:lnTo>
                    <a:pt x="114292" y="310156"/>
                  </a:lnTo>
                  <a:lnTo>
                    <a:pt x="119796" y="304092"/>
                  </a:lnTo>
                  <a:lnTo>
                    <a:pt x="126204" y="298629"/>
                  </a:lnTo>
                  <a:lnTo>
                    <a:pt x="131633" y="291964"/>
                  </a:lnTo>
                  <a:lnTo>
                    <a:pt x="138041" y="285850"/>
                  </a:lnTo>
                  <a:lnTo>
                    <a:pt x="142640" y="278584"/>
                  </a:lnTo>
                  <a:lnTo>
                    <a:pt x="146259" y="271919"/>
                  </a:lnTo>
                  <a:lnTo>
                    <a:pt x="147163" y="265253"/>
                  </a:lnTo>
                  <a:lnTo>
                    <a:pt x="146259" y="259791"/>
                  </a:lnTo>
                  <a:lnTo>
                    <a:pt x="124320" y="245208"/>
                  </a:lnTo>
                  <a:lnTo>
                    <a:pt x="110599" y="217896"/>
                  </a:lnTo>
                  <a:lnTo>
                    <a:pt x="102381" y="181463"/>
                  </a:lnTo>
                  <a:lnTo>
                    <a:pt x="101477" y="140820"/>
                  </a:lnTo>
                  <a:lnTo>
                    <a:pt x="105171" y="98925"/>
                  </a:lnTo>
                  <a:lnTo>
                    <a:pt x="115197" y="61340"/>
                  </a:lnTo>
                  <a:lnTo>
                    <a:pt x="130728" y="30971"/>
                  </a:lnTo>
                  <a:lnTo>
                    <a:pt x="151763" y="13982"/>
                  </a:lnTo>
                  <a:lnTo>
                    <a:pt x="158171" y="14583"/>
                  </a:lnTo>
                  <a:lnTo>
                    <a:pt x="164579" y="17039"/>
                  </a:lnTo>
                  <a:lnTo>
                    <a:pt x="169102" y="20046"/>
                  </a:lnTo>
                  <a:lnTo>
                    <a:pt x="173701" y="25509"/>
                  </a:lnTo>
                  <a:lnTo>
                    <a:pt x="176415" y="30369"/>
                  </a:lnTo>
                  <a:lnTo>
                    <a:pt x="179205" y="36433"/>
                  </a:lnTo>
                  <a:lnTo>
                    <a:pt x="181014" y="41896"/>
                  </a:lnTo>
                  <a:lnTo>
                    <a:pt x="183729" y="48561"/>
                  </a:lnTo>
                  <a:lnTo>
                    <a:pt x="215769" y="63745"/>
                  </a:lnTo>
                  <a:lnTo>
                    <a:pt x="250525" y="70411"/>
                  </a:lnTo>
                  <a:lnTo>
                    <a:pt x="287090" y="69208"/>
                  </a:lnTo>
                  <a:lnTo>
                    <a:pt x="324559" y="61941"/>
                  </a:lnTo>
                  <a:lnTo>
                    <a:pt x="360219" y="49163"/>
                  </a:lnTo>
                  <a:lnTo>
                    <a:pt x="394899" y="34028"/>
                  </a:lnTo>
                  <a:lnTo>
                    <a:pt x="426941" y="17641"/>
                  </a:lnTo>
                  <a:lnTo>
                    <a:pt x="454383" y="2456"/>
                  </a:lnTo>
                  <a:lnTo>
                    <a:pt x="458003" y="652"/>
                  </a:lnTo>
                  <a:lnTo>
                    <a:pt x="46350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5" name="Shape 470"/>
            <p:cNvSpPr/>
            <p:nvPr/>
          </p:nvSpPr>
          <p:spPr>
            <a:xfrm>
              <a:off x="278809" y="22451"/>
              <a:ext cx="497281" cy="1338191"/>
            </a:xfrm>
            <a:custGeom>
              <a:avLst/>
              <a:gdLst/>
              <a:ahLst/>
              <a:cxnLst/>
              <a:rect l="0" t="0" r="0" b="0"/>
              <a:pathLst>
                <a:path w="497281" h="1338191">
                  <a:moveTo>
                    <a:pt x="437874" y="0"/>
                  </a:moveTo>
                  <a:lnTo>
                    <a:pt x="440588" y="0"/>
                  </a:lnTo>
                  <a:lnTo>
                    <a:pt x="443378" y="0"/>
                  </a:lnTo>
                  <a:lnTo>
                    <a:pt x="443378" y="12728"/>
                  </a:lnTo>
                  <a:lnTo>
                    <a:pt x="444282" y="26059"/>
                  </a:lnTo>
                  <a:lnTo>
                    <a:pt x="446091" y="38237"/>
                  </a:lnTo>
                  <a:lnTo>
                    <a:pt x="448881" y="50365"/>
                  </a:lnTo>
                  <a:lnTo>
                    <a:pt x="451595" y="61890"/>
                  </a:lnTo>
                  <a:lnTo>
                    <a:pt x="456194" y="74018"/>
                  </a:lnTo>
                  <a:lnTo>
                    <a:pt x="462527" y="86146"/>
                  </a:lnTo>
                  <a:lnTo>
                    <a:pt x="471724" y="99526"/>
                  </a:lnTo>
                  <a:lnTo>
                    <a:pt x="471724" y="101931"/>
                  </a:lnTo>
                  <a:lnTo>
                    <a:pt x="472629" y="104988"/>
                  </a:lnTo>
                  <a:lnTo>
                    <a:pt x="472629" y="107995"/>
                  </a:lnTo>
                  <a:lnTo>
                    <a:pt x="473533" y="111653"/>
                  </a:lnTo>
                  <a:lnTo>
                    <a:pt x="480847" y="112255"/>
                  </a:lnTo>
                  <a:lnTo>
                    <a:pt x="489065" y="115913"/>
                  </a:lnTo>
                  <a:lnTo>
                    <a:pt x="491779" y="117717"/>
                  </a:lnTo>
                  <a:lnTo>
                    <a:pt x="494568" y="120774"/>
                  </a:lnTo>
                  <a:lnTo>
                    <a:pt x="496377" y="123781"/>
                  </a:lnTo>
                  <a:lnTo>
                    <a:pt x="497281" y="128041"/>
                  </a:lnTo>
                  <a:lnTo>
                    <a:pt x="493664" y="129243"/>
                  </a:lnTo>
                  <a:lnTo>
                    <a:pt x="489969" y="131047"/>
                  </a:lnTo>
                  <a:lnTo>
                    <a:pt x="484465" y="132301"/>
                  </a:lnTo>
                  <a:lnTo>
                    <a:pt x="479941" y="134104"/>
                  </a:lnTo>
                  <a:lnTo>
                    <a:pt x="469840" y="135908"/>
                  </a:lnTo>
                  <a:lnTo>
                    <a:pt x="462527" y="137762"/>
                  </a:lnTo>
                  <a:lnTo>
                    <a:pt x="461622" y="132902"/>
                  </a:lnTo>
                  <a:lnTo>
                    <a:pt x="460718" y="129845"/>
                  </a:lnTo>
                  <a:lnTo>
                    <a:pt x="459813" y="127439"/>
                  </a:lnTo>
                  <a:lnTo>
                    <a:pt x="458908" y="126838"/>
                  </a:lnTo>
                  <a:lnTo>
                    <a:pt x="453405" y="126838"/>
                  </a:lnTo>
                  <a:lnTo>
                    <a:pt x="446995" y="126838"/>
                  </a:lnTo>
                  <a:lnTo>
                    <a:pt x="445186" y="117116"/>
                  </a:lnTo>
                  <a:lnTo>
                    <a:pt x="443378" y="106192"/>
                  </a:lnTo>
                  <a:lnTo>
                    <a:pt x="441568" y="93462"/>
                  </a:lnTo>
                  <a:lnTo>
                    <a:pt x="439682" y="80683"/>
                  </a:lnTo>
                  <a:lnTo>
                    <a:pt x="436065" y="67954"/>
                  </a:lnTo>
                  <a:lnTo>
                    <a:pt x="433275" y="56428"/>
                  </a:lnTo>
                  <a:lnTo>
                    <a:pt x="429657" y="46105"/>
                  </a:lnTo>
                  <a:lnTo>
                    <a:pt x="426941" y="38838"/>
                  </a:lnTo>
                  <a:lnTo>
                    <a:pt x="418649" y="38838"/>
                  </a:lnTo>
                  <a:lnTo>
                    <a:pt x="411336" y="38838"/>
                  </a:lnTo>
                  <a:lnTo>
                    <a:pt x="383026" y="59434"/>
                  </a:lnTo>
                  <a:lnTo>
                    <a:pt x="353775" y="83139"/>
                  </a:lnTo>
                  <a:lnTo>
                    <a:pt x="323610" y="107995"/>
                  </a:lnTo>
                  <a:lnTo>
                    <a:pt x="293439" y="133503"/>
                  </a:lnTo>
                  <a:lnTo>
                    <a:pt x="260530" y="156556"/>
                  </a:lnTo>
                  <a:lnTo>
                    <a:pt x="228534" y="178405"/>
                  </a:lnTo>
                  <a:lnTo>
                    <a:pt x="194714" y="196597"/>
                  </a:lnTo>
                  <a:lnTo>
                    <a:pt x="160893" y="211179"/>
                  </a:lnTo>
                  <a:lnTo>
                    <a:pt x="109702" y="239093"/>
                  </a:lnTo>
                  <a:lnTo>
                    <a:pt x="71305" y="258538"/>
                  </a:lnTo>
                  <a:lnTo>
                    <a:pt x="44797" y="271868"/>
                  </a:lnTo>
                  <a:lnTo>
                    <a:pt x="30172" y="285248"/>
                  </a:lnTo>
                  <a:lnTo>
                    <a:pt x="25596" y="300382"/>
                  </a:lnTo>
                  <a:lnTo>
                    <a:pt x="31996" y="322833"/>
                  </a:lnTo>
                  <a:lnTo>
                    <a:pt x="47541" y="355007"/>
                  </a:lnTo>
                  <a:lnTo>
                    <a:pt x="74961" y="402364"/>
                  </a:lnTo>
                  <a:lnTo>
                    <a:pt x="79531" y="418150"/>
                  </a:lnTo>
                  <a:lnTo>
                    <a:pt x="86844" y="434537"/>
                  </a:lnTo>
                  <a:lnTo>
                    <a:pt x="95988" y="452127"/>
                  </a:lnTo>
                  <a:lnTo>
                    <a:pt x="106959" y="470319"/>
                  </a:lnTo>
                  <a:lnTo>
                    <a:pt x="117928" y="487908"/>
                  </a:lnTo>
                  <a:lnTo>
                    <a:pt x="128898" y="506150"/>
                  </a:lnTo>
                  <a:lnTo>
                    <a:pt x="138954" y="524342"/>
                  </a:lnTo>
                  <a:lnTo>
                    <a:pt x="148091" y="542533"/>
                  </a:lnTo>
                  <a:lnTo>
                    <a:pt x="194714" y="625071"/>
                  </a:lnTo>
                  <a:lnTo>
                    <a:pt x="236768" y="710064"/>
                  </a:lnTo>
                  <a:lnTo>
                    <a:pt x="272420" y="796259"/>
                  </a:lnTo>
                  <a:lnTo>
                    <a:pt x="304408" y="883608"/>
                  </a:lnTo>
                  <a:lnTo>
                    <a:pt x="330924" y="971007"/>
                  </a:lnTo>
                  <a:lnTo>
                    <a:pt x="353775" y="1060260"/>
                  </a:lnTo>
                  <a:lnTo>
                    <a:pt x="373890" y="1149463"/>
                  </a:lnTo>
                  <a:lnTo>
                    <a:pt x="393084" y="1238665"/>
                  </a:lnTo>
                  <a:lnTo>
                    <a:pt x="394908" y="1270838"/>
                  </a:lnTo>
                  <a:lnTo>
                    <a:pt x="397652" y="1295695"/>
                  </a:lnTo>
                  <a:lnTo>
                    <a:pt x="398565" y="1313335"/>
                  </a:lnTo>
                  <a:lnTo>
                    <a:pt x="400403" y="1325463"/>
                  </a:lnTo>
                  <a:lnTo>
                    <a:pt x="400403" y="1332128"/>
                  </a:lnTo>
                  <a:lnTo>
                    <a:pt x="400403" y="1336387"/>
                  </a:lnTo>
                  <a:lnTo>
                    <a:pt x="399485" y="1337590"/>
                  </a:lnTo>
                  <a:lnTo>
                    <a:pt x="398565" y="1338191"/>
                  </a:lnTo>
                  <a:lnTo>
                    <a:pt x="393995" y="1334533"/>
                  </a:lnTo>
                  <a:lnTo>
                    <a:pt x="389427" y="1330925"/>
                  </a:lnTo>
                  <a:lnTo>
                    <a:pt x="383938" y="1326665"/>
                  </a:lnTo>
                  <a:lnTo>
                    <a:pt x="378458" y="1322406"/>
                  </a:lnTo>
                  <a:lnTo>
                    <a:pt x="372969" y="1317545"/>
                  </a:lnTo>
                  <a:lnTo>
                    <a:pt x="369312" y="1313335"/>
                  </a:lnTo>
                  <a:lnTo>
                    <a:pt x="366568" y="1309677"/>
                  </a:lnTo>
                  <a:lnTo>
                    <a:pt x="366568" y="1306620"/>
                  </a:lnTo>
                  <a:lnTo>
                    <a:pt x="370232" y="1289030"/>
                  </a:lnTo>
                  <a:lnTo>
                    <a:pt x="369312" y="1254451"/>
                  </a:lnTo>
                  <a:lnTo>
                    <a:pt x="362912" y="1206492"/>
                  </a:lnTo>
                  <a:lnTo>
                    <a:pt x="353775" y="1152469"/>
                  </a:lnTo>
                  <a:lnTo>
                    <a:pt x="341893" y="1096041"/>
                  </a:lnTo>
                  <a:lnTo>
                    <a:pt x="331836" y="1044474"/>
                  </a:lnTo>
                  <a:lnTo>
                    <a:pt x="321778" y="1002578"/>
                  </a:lnTo>
                  <a:lnTo>
                    <a:pt x="316298" y="976469"/>
                  </a:lnTo>
                  <a:lnTo>
                    <a:pt x="297096" y="921845"/>
                  </a:lnTo>
                  <a:lnTo>
                    <a:pt x="276988" y="869075"/>
                  </a:lnTo>
                  <a:lnTo>
                    <a:pt x="255050" y="816255"/>
                  </a:lnTo>
                  <a:lnTo>
                    <a:pt x="234023" y="764087"/>
                  </a:lnTo>
                  <a:lnTo>
                    <a:pt x="210252" y="711868"/>
                  </a:lnTo>
                  <a:lnTo>
                    <a:pt x="187401" y="660300"/>
                  </a:lnTo>
                  <a:lnTo>
                    <a:pt x="163637" y="608082"/>
                  </a:lnTo>
                  <a:lnTo>
                    <a:pt x="140778" y="557116"/>
                  </a:lnTo>
                  <a:lnTo>
                    <a:pt x="122496" y="526146"/>
                  </a:lnTo>
                  <a:lnTo>
                    <a:pt x="104214" y="495827"/>
                  </a:lnTo>
                  <a:lnTo>
                    <a:pt x="85932" y="464857"/>
                  </a:lnTo>
                  <a:lnTo>
                    <a:pt x="68561" y="434537"/>
                  </a:lnTo>
                  <a:lnTo>
                    <a:pt x="50279" y="403567"/>
                  </a:lnTo>
                  <a:lnTo>
                    <a:pt x="34741" y="373248"/>
                  </a:lnTo>
                  <a:lnTo>
                    <a:pt x="20114" y="342879"/>
                  </a:lnTo>
                  <a:lnTo>
                    <a:pt x="8234" y="313763"/>
                  </a:lnTo>
                  <a:lnTo>
                    <a:pt x="5489" y="309503"/>
                  </a:lnTo>
                  <a:lnTo>
                    <a:pt x="3656" y="306446"/>
                  </a:lnTo>
                  <a:lnTo>
                    <a:pt x="1832" y="303439"/>
                  </a:lnTo>
                  <a:lnTo>
                    <a:pt x="920" y="300984"/>
                  </a:lnTo>
                  <a:lnTo>
                    <a:pt x="0" y="296122"/>
                  </a:lnTo>
                  <a:lnTo>
                    <a:pt x="0" y="291913"/>
                  </a:lnTo>
                  <a:lnTo>
                    <a:pt x="51199" y="254278"/>
                  </a:lnTo>
                  <a:lnTo>
                    <a:pt x="106045" y="217845"/>
                  </a:lnTo>
                  <a:lnTo>
                    <a:pt x="160893" y="181462"/>
                  </a:lnTo>
                  <a:lnTo>
                    <a:pt x="216653" y="145631"/>
                  </a:lnTo>
                  <a:lnTo>
                    <a:pt x="272420" y="109198"/>
                  </a:lnTo>
                  <a:lnTo>
                    <a:pt x="328179" y="73417"/>
                  </a:lnTo>
                  <a:lnTo>
                    <a:pt x="383026" y="36383"/>
                  </a:lnTo>
                  <a:lnTo>
                    <a:pt x="43787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6" name="Shape 471"/>
            <p:cNvSpPr/>
            <p:nvPr/>
          </p:nvSpPr>
          <p:spPr>
            <a:xfrm>
              <a:off x="2117153" y="1286023"/>
              <a:ext cx="106001" cy="59435"/>
            </a:xfrm>
            <a:custGeom>
              <a:avLst/>
              <a:gdLst/>
              <a:ahLst/>
              <a:cxnLst/>
              <a:rect l="0" t="0" r="0" b="0"/>
              <a:pathLst>
                <a:path w="106001" h="59435">
                  <a:moveTo>
                    <a:pt x="64913" y="0"/>
                  </a:moveTo>
                  <a:lnTo>
                    <a:pt x="70341" y="0"/>
                  </a:lnTo>
                  <a:lnTo>
                    <a:pt x="77653" y="1803"/>
                  </a:lnTo>
                  <a:lnTo>
                    <a:pt x="84062" y="4209"/>
                  </a:lnTo>
                  <a:lnTo>
                    <a:pt x="90470" y="7868"/>
                  </a:lnTo>
                  <a:lnTo>
                    <a:pt x="95069" y="10924"/>
                  </a:lnTo>
                  <a:lnTo>
                    <a:pt x="100573" y="15735"/>
                  </a:lnTo>
                  <a:lnTo>
                    <a:pt x="103286" y="20596"/>
                  </a:lnTo>
                  <a:lnTo>
                    <a:pt x="106001" y="27312"/>
                  </a:lnTo>
                  <a:lnTo>
                    <a:pt x="95974" y="32122"/>
                  </a:lnTo>
                  <a:lnTo>
                    <a:pt x="84062" y="36983"/>
                  </a:lnTo>
                  <a:lnTo>
                    <a:pt x="69436" y="41844"/>
                  </a:lnTo>
                  <a:lnTo>
                    <a:pt x="53906" y="47307"/>
                  </a:lnTo>
                  <a:lnTo>
                    <a:pt x="37471" y="50965"/>
                  </a:lnTo>
                  <a:lnTo>
                    <a:pt x="22844" y="55225"/>
                  </a:lnTo>
                  <a:lnTo>
                    <a:pt x="10027" y="57630"/>
                  </a:lnTo>
                  <a:lnTo>
                    <a:pt x="0" y="59435"/>
                  </a:lnTo>
                  <a:lnTo>
                    <a:pt x="2714" y="51567"/>
                  </a:lnTo>
                  <a:lnTo>
                    <a:pt x="9123" y="44300"/>
                  </a:lnTo>
                  <a:lnTo>
                    <a:pt x="16436" y="36382"/>
                  </a:lnTo>
                  <a:lnTo>
                    <a:pt x="27443" y="28515"/>
                  </a:lnTo>
                  <a:lnTo>
                    <a:pt x="36565" y="19995"/>
                  </a:lnTo>
                  <a:lnTo>
                    <a:pt x="47498" y="12728"/>
                  </a:lnTo>
                  <a:lnTo>
                    <a:pt x="56694" y="5461"/>
                  </a:lnTo>
                  <a:lnTo>
                    <a:pt x="6491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7" name="Shape 472"/>
            <p:cNvSpPr/>
            <p:nvPr/>
          </p:nvSpPr>
          <p:spPr>
            <a:xfrm>
              <a:off x="1421517" y="1327867"/>
              <a:ext cx="10932" cy="7317"/>
            </a:xfrm>
            <a:custGeom>
              <a:avLst/>
              <a:gdLst/>
              <a:ahLst/>
              <a:cxnLst/>
              <a:rect l="0" t="0" r="0" b="0"/>
              <a:pathLst>
                <a:path w="10932" h="7317">
                  <a:moveTo>
                    <a:pt x="904" y="0"/>
                  </a:moveTo>
                  <a:lnTo>
                    <a:pt x="3619" y="0"/>
                  </a:lnTo>
                  <a:lnTo>
                    <a:pt x="6332" y="1854"/>
                  </a:lnTo>
                  <a:lnTo>
                    <a:pt x="10932" y="4260"/>
                  </a:lnTo>
                  <a:lnTo>
                    <a:pt x="9123" y="7317"/>
                  </a:lnTo>
                  <a:lnTo>
                    <a:pt x="9123" y="6665"/>
                  </a:lnTo>
                  <a:lnTo>
                    <a:pt x="3619" y="3659"/>
                  </a:lnTo>
                  <a:lnTo>
                    <a:pt x="0" y="1203"/>
                  </a:lnTo>
                  <a:lnTo>
                    <a:pt x="90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8" name="Shape 473"/>
            <p:cNvSpPr/>
            <p:nvPr/>
          </p:nvSpPr>
          <p:spPr>
            <a:xfrm>
              <a:off x="1703933" y="1222879"/>
              <a:ext cx="177396" cy="88000"/>
            </a:xfrm>
            <a:custGeom>
              <a:avLst/>
              <a:gdLst/>
              <a:ahLst/>
              <a:cxnLst/>
              <a:rect l="0" t="0" r="0" b="0"/>
              <a:pathLst>
                <a:path w="177396" h="88000">
                  <a:moveTo>
                    <a:pt x="177396" y="0"/>
                  </a:moveTo>
                  <a:lnTo>
                    <a:pt x="168197" y="13982"/>
                  </a:lnTo>
                  <a:lnTo>
                    <a:pt x="157266" y="28515"/>
                  </a:lnTo>
                  <a:lnTo>
                    <a:pt x="143546" y="43098"/>
                  </a:lnTo>
                  <a:lnTo>
                    <a:pt x="127110" y="57681"/>
                  </a:lnTo>
                  <a:lnTo>
                    <a:pt x="107886" y="69208"/>
                  </a:lnTo>
                  <a:lnTo>
                    <a:pt x="87756" y="78879"/>
                  </a:lnTo>
                  <a:lnTo>
                    <a:pt x="64912" y="84993"/>
                  </a:lnTo>
                  <a:lnTo>
                    <a:pt x="41164" y="88000"/>
                  </a:lnTo>
                  <a:lnTo>
                    <a:pt x="16435" y="74068"/>
                  </a:lnTo>
                  <a:lnTo>
                    <a:pt x="3694" y="60086"/>
                  </a:lnTo>
                  <a:lnTo>
                    <a:pt x="0" y="44902"/>
                  </a:lnTo>
                  <a:lnTo>
                    <a:pt x="5504" y="32173"/>
                  </a:lnTo>
                  <a:lnTo>
                    <a:pt x="15531" y="20647"/>
                  </a:lnTo>
                  <a:lnTo>
                    <a:pt x="29252" y="13381"/>
                  </a:lnTo>
                  <a:lnTo>
                    <a:pt x="44782" y="10324"/>
                  </a:lnTo>
                  <a:lnTo>
                    <a:pt x="61293" y="14583"/>
                  </a:lnTo>
                  <a:lnTo>
                    <a:pt x="77728" y="15185"/>
                  </a:lnTo>
                  <a:lnTo>
                    <a:pt x="92354" y="15786"/>
                  </a:lnTo>
                  <a:lnTo>
                    <a:pt x="106075" y="14583"/>
                  </a:lnTo>
                  <a:lnTo>
                    <a:pt x="118892" y="13381"/>
                  </a:lnTo>
                  <a:lnTo>
                    <a:pt x="130729" y="10925"/>
                  </a:lnTo>
                  <a:lnTo>
                    <a:pt x="144450" y="7918"/>
                  </a:lnTo>
                  <a:lnTo>
                    <a:pt x="159076" y="3658"/>
                  </a:lnTo>
                  <a:lnTo>
                    <a:pt x="17739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9" name="Shape 474"/>
            <p:cNvSpPr/>
            <p:nvPr/>
          </p:nvSpPr>
          <p:spPr>
            <a:xfrm>
              <a:off x="1087834" y="268209"/>
              <a:ext cx="1402280" cy="1033549"/>
            </a:xfrm>
            <a:custGeom>
              <a:avLst/>
              <a:gdLst/>
              <a:ahLst/>
              <a:cxnLst/>
              <a:rect l="0" t="0" r="0" b="0"/>
              <a:pathLst>
                <a:path w="1402280" h="1033549">
                  <a:moveTo>
                    <a:pt x="850114" y="0"/>
                  </a:moveTo>
                  <a:lnTo>
                    <a:pt x="899495" y="3659"/>
                  </a:lnTo>
                  <a:lnTo>
                    <a:pt x="923243" y="13381"/>
                  </a:lnTo>
                  <a:lnTo>
                    <a:pt x="942467" y="24306"/>
                  </a:lnTo>
                  <a:lnTo>
                    <a:pt x="955284" y="36433"/>
                  </a:lnTo>
                  <a:lnTo>
                    <a:pt x="964408" y="50364"/>
                  </a:lnTo>
                  <a:lnTo>
                    <a:pt x="969911" y="64948"/>
                  </a:lnTo>
                  <a:lnTo>
                    <a:pt x="974434" y="81336"/>
                  </a:lnTo>
                  <a:lnTo>
                    <a:pt x="977224" y="98925"/>
                  </a:lnTo>
                  <a:lnTo>
                    <a:pt x="979938" y="118970"/>
                  </a:lnTo>
                  <a:lnTo>
                    <a:pt x="988155" y="122629"/>
                  </a:lnTo>
                  <a:lnTo>
                    <a:pt x="1002781" y="123231"/>
                  </a:lnTo>
                  <a:lnTo>
                    <a:pt x="1021102" y="120775"/>
                  </a:lnTo>
                  <a:lnTo>
                    <a:pt x="1042136" y="118369"/>
                  </a:lnTo>
                  <a:lnTo>
                    <a:pt x="1060381" y="117768"/>
                  </a:lnTo>
                  <a:lnTo>
                    <a:pt x="1077720" y="122629"/>
                  </a:lnTo>
                  <a:lnTo>
                    <a:pt x="1089633" y="133554"/>
                  </a:lnTo>
                  <a:lnTo>
                    <a:pt x="1094232" y="154150"/>
                  </a:lnTo>
                  <a:lnTo>
                    <a:pt x="1083225" y="174797"/>
                  </a:lnTo>
                  <a:lnTo>
                    <a:pt x="1084129" y="188177"/>
                  </a:lnTo>
                  <a:lnTo>
                    <a:pt x="1091442" y="194843"/>
                  </a:lnTo>
                  <a:lnTo>
                    <a:pt x="1104258" y="198452"/>
                  </a:lnTo>
                  <a:lnTo>
                    <a:pt x="1117980" y="200907"/>
                  </a:lnTo>
                  <a:lnTo>
                    <a:pt x="1129892" y="206369"/>
                  </a:lnTo>
                  <a:lnTo>
                    <a:pt x="1137205" y="215490"/>
                  </a:lnTo>
                  <a:lnTo>
                    <a:pt x="1137205" y="233080"/>
                  </a:lnTo>
                  <a:lnTo>
                    <a:pt x="1131701" y="237941"/>
                  </a:lnTo>
                  <a:lnTo>
                    <a:pt x="1126197" y="242802"/>
                  </a:lnTo>
                  <a:lnTo>
                    <a:pt x="1119788" y="247613"/>
                  </a:lnTo>
                  <a:lnTo>
                    <a:pt x="1116171" y="253075"/>
                  </a:lnTo>
                  <a:lnTo>
                    <a:pt x="1113380" y="256734"/>
                  </a:lnTo>
                  <a:lnTo>
                    <a:pt x="1115265" y="260392"/>
                  </a:lnTo>
                  <a:lnTo>
                    <a:pt x="1120694" y="263399"/>
                  </a:lnTo>
                  <a:lnTo>
                    <a:pt x="1133510" y="265855"/>
                  </a:lnTo>
                  <a:lnTo>
                    <a:pt x="1169171" y="254328"/>
                  </a:lnTo>
                  <a:lnTo>
                    <a:pt x="1206640" y="250069"/>
                  </a:lnTo>
                  <a:lnTo>
                    <a:pt x="1243204" y="250670"/>
                  </a:lnTo>
                  <a:lnTo>
                    <a:pt x="1277961" y="257936"/>
                  </a:lnTo>
                  <a:lnTo>
                    <a:pt x="1307213" y="270064"/>
                  </a:lnTo>
                  <a:lnTo>
                    <a:pt x="1330961" y="288305"/>
                  </a:lnTo>
                  <a:lnTo>
                    <a:pt x="1345585" y="311358"/>
                  </a:lnTo>
                  <a:lnTo>
                    <a:pt x="1351994" y="339873"/>
                  </a:lnTo>
                  <a:lnTo>
                    <a:pt x="1347395" y="347791"/>
                  </a:lnTo>
                  <a:lnTo>
                    <a:pt x="1343777" y="355058"/>
                  </a:lnTo>
                  <a:lnTo>
                    <a:pt x="1338273" y="359919"/>
                  </a:lnTo>
                  <a:lnTo>
                    <a:pt x="1333750" y="365381"/>
                  </a:lnTo>
                  <a:lnTo>
                    <a:pt x="1326437" y="369640"/>
                  </a:lnTo>
                  <a:lnTo>
                    <a:pt x="1320028" y="374451"/>
                  </a:lnTo>
                  <a:lnTo>
                    <a:pt x="1312715" y="379914"/>
                  </a:lnTo>
                  <a:lnTo>
                    <a:pt x="1305403" y="387231"/>
                  </a:lnTo>
                  <a:lnTo>
                    <a:pt x="1309926" y="393895"/>
                  </a:lnTo>
                  <a:lnTo>
                    <a:pt x="1320028" y="399960"/>
                  </a:lnTo>
                  <a:lnTo>
                    <a:pt x="1334655" y="405422"/>
                  </a:lnTo>
                  <a:lnTo>
                    <a:pt x="1351994" y="411486"/>
                  </a:lnTo>
                  <a:lnTo>
                    <a:pt x="1368429" y="418150"/>
                  </a:lnTo>
                  <a:lnTo>
                    <a:pt x="1383961" y="427873"/>
                  </a:lnTo>
                  <a:lnTo>
                    <a:pt x="1395873" y="440000"/>
                  </a:lnTo>
                  <a:lnTo>
                    <a:pt x="1402280" y="457039"/>
                  </a:lnTo>
                  <a:lnTo>
                    <a:pt x="1395873" y="471572"/>
                  </a:lnTo>
                  <a:lnTo>
                    <a:pt x="1387654" y="484952"/>
                  </a:lnTo>
                  <a:lnTo>
                    <a:pt x="1376648" y="495877"/>
                  </a:lnTo>
                  <a:lnTo>
                    <a:pt x="1364811" y="506151"/>
                  </a:lnTo>
                  <a:lnTo>
                    <a:pt x="1351090" y="515272"/>
                  </a:lnTo>
                  <a:lnTo>
                    <a:pt x="1337369" y="524392"/>
                  </a:lnTo>
                  <a:lnTo>
                    <a:pt x="1322743" y="534115"/>
                  </a:lnTo>
                  <a:lnTo>
                    <a:pt x="1309022" y="546242"/>
                  </a:lnTo>
                  <a:lnTo>
                    <a:pt x="1312715" y="552306"/>
                  </a:lnTo>
                  <a:lnTo>
                    <a:pt x="1318144" y="557768"/>
                  </a:lnTo>
                  <a:lnTo>
                    <a:pt x="1324552" y="562028"/>
                  </a:lnTo>
                  <a:lnTo>
                    <a:pt x="1331865" y="567490"/>
                  </a:lnTo>
                  <a:lnTo>
                    <a:pt x="1336464" y="572301"/>
                  </a:lnTo>
                  <a:lnTo>
                    <a:pt x="1338273" y="579016"/>
                  </a:lnTo>
                  <a:lnTo>
                    <a:pt x="1336464" y="586885"/>
                  </a:lnTo>
                  <a:lnTo>
                    <a:pt x="1330056" y="598410"/>
                  </a:lnTo>
                  <a:lnTo>
                    <a:pt x="1320933" y="604474"/>
                  </a:lnTo>
                  <a:lnTo>
                    <a:pt x="1308117" y="612994"/>
                  </a:lnTo>
                  <a:lnTo>
                    <a:pt x="1291681" y="622716"/>
                  </a:lnTo>
                  <a:lnTo>
                    <a:pt x="1276150" y="633641"/>
                  </a:lnTo>
                  <a:lnTo>
                    <a:pt x="1260621" y="643313"/>
                  </a:lnTo>
                  <a:lnTo>
                    <a:pt x="1251423" y="653035"/>
                  </a:lnTo>
                  <a:lnTo>
                    <a:pt x="1247804" y="660953"/>
                  </a:lnTo>
                  <a:lnTo>
                    <a:pt x="1253307" y="666415"/>
                  </a:lnTo>
                  <a:lnTo>
                    <a:pt x="1289872" y="671226"/>
                  </a:lnTo>
                  <a:lnTo>
                    <a:pt x="1324552" y="679745"/>
                  </a:lnTo>
                  <a:lnTo>
                    <a:pt x="1352899" y="691873"/>
                  </a:lnTo>
                  <a:lnTo>
                    <a:pt x="1376648" y="707058"/>
                  </a:lnTo>
                  <a:lnTo>
                    <a:pt x="1389464" y="724647"/>
                  </a:lnTo>
                  <a:lnTo>
                    <a:pt x="1391273" y="745294"/>
                  </a:lnTo>
                  <a:lnTo>
                    <a:pt x="1380341" y="767745"/>
                  </a:lnTo>
                  <a:lnTo>
                    <a:pt x="1355689" y="793253"/>
                  </a:lnTo>
                  <a:lnTo>
                    <a:pt x="1326437" y="805381"/>
                  </a:lnTo>
                  <a:lnTo>
                    <a:pt x="1311811" y="813851"/>
                  </a:lnTo>
                  <a:lnTo>
                    <a:pt x="1307213" y="818711"/>
                  </a:lnTo>
                  <a:lnTo>
                    <a:pt x="1311811" y="822971"/>
                  </a:lnTo>
                  <a:lnTo>
                    <a:pt x="1320933" y="826028"/>
                  </a:lnTo>
                  <a:lnTo>
                    <a:pt x="1332769" y="831490"/>
                  </a:lnTo>
                  <a:lnTo>
                    <a:pt x="1345585" y="839358"/>
                  </a:lnTo>
                  <a:lnTo>
                    <a:pt x="1355689" y="852738"/>
                  </a:lnTo>
                  <a:lnTo>
                    <a:pt x="1351994" y="867872"/>
                  </a:lnTo>
                  <a:lnTo>
                    <a:pt x="1345585" y="882456"/>
                  </a:lnTo>
                  <a:lnTo>
                    <a:pt x="1335560" y="895185"/>
                  </a:lnTo>
                  <a:lnTo>
                    <a:pt x="1322743" y="906110"/>
                  </a:lnTo>
                  <a:lnTo>
                    <a:pt x="1306308" y="915230"/>
                  </a:lnTo>
                  <a:lnTo>
                    <a:pt x="1287987" y="923099"/>
                  </a:lnTo>
                  <a:lnTo>
                    <a:pt x="1267933" y="929162"/>
                  </a:lnTo>
                  <a:lnTo>
                    <a:pt x="1245995" y="933422"/>
                  </a:lnTo>
                  <a:lnTo>
                    <a:pt x="1240491" y="937080"/>
                  </a:lnTo>
                  <a:lnTo>
                    <a:pt x="1240491" y="940738"/>
                  </a:lnTo>
                  <a:lnTo>
                    <a:pt x="1242299" y="942542"/>
                  </a:lnTo>
                  <a:lnTo>
                    <a:pt x="1244110" y="944948"/>
                  </a:lnTo>
                  <a:lnTo>
                    <a:pt x="1246899" y="946802"/>
                  </a:lnTo>
                  <a:lnTo>
                    <a:pt x="1253307" y="949208"/>
                  </a:lnTo>
                  <a:lnTo>
                    <a:pt x="1248708" y="958328"/>
                  </a:lnTo>
                  <a:lnTo>
                    <a:pt x="1238681" y="966196"/>
                  </a:lnTo>
                  <a:lnTo>
                    <a:pt x="1223075" y="971057"/>
                  </a:lnTo>
                  <a:lnTo>
                    <a:pt x="1204830" y="974716"/>
                  </a:lnTo>
                  <a:lnTo>
                    <a:pt x="1183797" y="975919"/>
                  </a:lnTo>
                  <a:lnTo>
                    <a:pt x="1164572" y="976519"/>
                  </a:lnTo>
                  <a:lnTo>
                    <a:pt x="1147231" y="976519"/>
                  </a:lnTo>
                  <a:lnTo>
                    <a:pt x="1135320" y="976519"/>
                  </a:lnTo>
                  <a:lnTo>
                    <a:pt x="1136224" y="972861"/>
                  </a:lnTo>
                  <a:lnTo>
                    <a:pt x="1137205" y="969253"/>
                  </a:lnTo>
                  <a:lnTo>
                    <a:pt x="1173769" y="915230"/>
                  </a:lnTo>
                  <a:lnTo>
                    <a:pt x="1198422" y="869076"/>
                  </a:lnTo>
                  <a:lnTo>
                    <a:pt x="1208449" y="827831"/>
                  </a:lnTo>
                  <a:lnTo>
                    <a:pt x="1205736" y="792001"/>
                  </a:lnTo>
                  <a:lnTo>
                    <a:pt x="1185606" y="758023"/>
                  </a:lnTo>
                  <a:lnTo>
                    <a:pt x="1150851" y="725850"/>
                  </a:lnTo>
                  <a:lnTo>
                    <a:pt x="1099659" y="693727"/>
                  </a:lnTo>
                  <a:lnTo>
                    <a:pt x="1032939" y="660351"/>
                  </a:lnTo>
                  <a:lnTo>
                    <a:pt x="1021102" y="651831"/>
                  </a:lnTo>
                  <a:lnTo>
                    <a:pt x="1011904" y="643313"/>
                  </a:lnTo>
                  <a:lnTo>
                    <a:pt x="1002781" y="633039"/>
                  </a:lnTo>
                  <a:lnTo>
                    <a:pt x="996373" y="623317"/>
                  </a:lnTo>
                  <a:lnTo>
                    <a:pt x="989060" y="612392"/>
                  </a:lnTo>
                  <a:lnTo>
                    <a:pt x="983631" y="601467"/>
                  </a:lnTo>
                  <a:lnTo>
                    <a:pt x="978129" y="591144"/>
                  </a:lnTo>
                  <a:lnTo>
                    <a:pt x="974434" y="582024"/>
                  </a:lnTo>
                  <a:lnTo>
                    <a:pt x="979938" y="581422"/>
                  </a:lnTo>
                  <a:lnTo>
                    <a:pt x="986346" y="580219"/>
                  </a:lnTo>
                  <a:lnTo>
                    <a:pt x="991850" y="577764"/>
                  </a:lnTo>
                  <a:lnTo>
                    <a:pt x="999163" y="575959"/>
                  </a:lnTo>
                  <a:lnTo>
                    <a:pt x="999163" y="572301"/>
                  </a:lnTo>
                  <a:lnTo>
                    <a:pt x="1000972" y="568693"/>
                  </a:lnTo>
                  <a:lnTo>
                    <a:pt x="983631" y="566838"/>
                  </a:lnTo>
                  <a:lnTo>
                    <a:pt x="973530" y="565636"/>
                  </a:lnTo>
                  <a:lnTo>
                    <a:pt x="967122" y="563230"/>
                  </a:lnTo>
                  <a:lnTo>
                    <a:pt x="964408" y="561426"/>
                  </a:lnTo>
                  <a:lnTo>
                    <a:pt x="962597" y="557167"/>
                  </a:lnTo>
                  <a:lnTo>
                    <a:pt x="961692" y="551705"/>
                  </a:lnTo>
                  <a:lnTo>
                    <a:pt x="959809" y="543786"/>
                  </a:lnTo>
                  <a:lnTo>
                    <a:pt x="956190" y="534715"/>
                  </a:lnTo>
                  <a:lnTo>
                    <a:pt x="930557" y="532260"/>
                  </a:lnTo>
                  <a:lnTo>
                    <a:pt x="915930" y="529854"/>
                  </a:lnTo>
                  <a:lnTo>
                    <a:pt x="907712" y="527399"/>
                  </a:lnTo>
                  <a:lnTo>
                    <a:pt x="905903" y="524392"/>
                  </a:lnTo>
                  <a:lnTo>
                    <a:pt x="904999" y="519531"/>
                  </a:lnTo>
                  <a:lnTo>
                    <a:pt x="905903" y="514069"/>
                  </a:lnTo>
                  <a:lnTo>
                    <a:pt x="904094" y="506802"/>
                  </a:lnTo>
                  <a:lnTo>
                    <a:pt x="899495" y="497682"/>
                  </a:lnTo>
                  <a:lnTo>
                    <a:pt x="891277" y="497682"/>
                  </a:lnTo>
                  <a:lnTo>
                    <a:pt x="883060" y="498283"/>
                  </a:lnTo>
                  <a:lnTo>
                    <a:pt x="875747" y="499486"/>
                  </a:lnTo>
                  <a:lnTo>
                    <a:pt x="869339" y="501340"/>
                  </a:lnTo>
                  <a:lnTo>
                    <a:pt x="862026" y="502542"/>
                  </a:lnTo>
                  <a:lnTo>
                    <a:pt x="855618" y="503745"/>
                  </a:lnTo>
                  <a:lnTo>
                    <a:pt x="848305" y="504347"/>
                  </a:lnTo>
                  <a:lnTo>
                    <a:pt x="841896" y="504948"/>
                  </a:lnTo>
                  <a:lnTo>
                    <a:pt x="818149" y="497682"/>
                  </a:lnTo>
                  <a:lnTo>
                    <a:pt x="798018" y="488561"/>
                  </a:lnTo>
                  <a:lnTo>
                    <a:pt x="780679" y="477636"/>
                  </a:lnTo>
                  <a:lnTo>
                    <a:pt x="767862" y="466711"/>
                  </a:lnTo>
                  <a:lnTo>
                    <a:pt x="756931" y="453381"/>
                  </a:lnTo>
                  <a:lnTo>
                    <a:pt x="752332" y="440000"/>
                  </a:lnTo>
                  <a:lnTo>
                    <a:pt x="750522" y="424866"/>
                  </a:lnTo>
                  <a:lnTo>
                    <a:pt x="754141" y="409681"/>
                  </a:lnTo>
                  <a:lnTo>
                    <a:pt x="752332" y="404820"/>
                  </a:lnTo>
                  <a:lnTo>
                    <a:pt x="750522" y="402415"/>
                  </a:lnTo>
                  <a:lnTo>
                    <a:pt x="747733" y="401162"/>
                  </a:lnTo>
                  <a:lnTo>
                    <a:pt x="745018" y="399960"/>
                  </a:lnTo>
                  <a:lnTo>
                    <a:pt x="745018" y="396301"/>
                  </a:lnTo>
                  <a:lnTo>
                    <a:pt x="745018" y="393295"/>
                  </a:lnTo>
                  <a:lnTo>
                    <a:pt x="737705" y="392092"/>
                  </a:lnTo>
                  <a:lnTo>
                    <a:pt x="732202" y="392092"/>
                  </a:lnTo>
                  <a:lnTo>
                    <a:pt x="726698" y="392693"/>
                  </a:lnTo>
                  <a:lnTo>
                    <a:pt x="722174" y="394497"/>
                  </a:lnTo>
                  <a:lnTo>
                    <a:pt x="702949" y="412688"/>
                  </a:lnTo>
                  <a:lnTo>
                    <a:pt x="676487" y="431531"/>
                  </a:lnTo>
                  <a:lnTo>
                    <a:pt x="641732" y="448520"/>
                  </a:lnTo>
                  <a:lnTo>
                    <a:pt x="605168" y="463704"/>
                  </a:lnTo>
                  <a:lnTo>
                    <a:pt x="565812" y="472775"/>
                  </a:lnTo>
                  <a:lnTo>
                    <a:pt x="528343" y="475832"/>
                  </a:lnTo>
                  <a:lnTo>
                    <a:pt x="494568" y="469768"/>
                  </a:lnTo>
                  <a:lnTo>
                    <a:pt x="468030" y="453982"/>
                  </a:lnTo>
                  <a:lnTo>
                    <a:pt x="451595" y="432133"/>
                  </a:lnTo>
                  <a:lnTo>
                    <a:pt x="435084" y="421809"/>
                  </a:lnTo>
                  <a:lnTo>
                    <a:pt x="418649" y="421208"/>
                  </a:lnTo>
                  <a:lnTo>
                    <a:pt x="403118" y="428474"/>
                  </a:lnTo>
                  <a:lnTo>
                    <a:pt x="387586" y="440652"/>
                  </a:lnTo>
                  <a:lnTo>
                    <a:pt x="374771" y="456388"/>
                  </a:lnTo>
                  <a:lnTo>
                    <a:pt x="364744" y="472775"/>
                  </a:lnTo>
                  <a:lnTo>
                    <a:pt x="359240" y="489162"/>
                  </a:lnTo>
                  <a:lnTo>
                    <a:pt x="357431" y="515272"/>
                  </a:lnTo>
                  <a:lnTo>
                    <a:pt x="356526" y="540178"/>
                  </a:lnTo>
                  <a:lnTo>
                    <a:pt x="354642" y="562629"/>
                  </a:lnTo>
                  <a:lnTo>
                    <a:pt x="355622" y="585681"/>
                  </a:lnTo>
                  <a:lnTo>
                    <a:pt x="357431" y="607531"/>
                  </a:lnTo>
                  <a:lnTo>
                    <a:pt x="364744" y="631185"/>
                  </a:lnTo>
                  <a:lnTo>
                    <a:pt x="375676" y="656092"/>
                  </a:lnTo>
                  <a:lnTo>
                    <a:pt x="393090" y="684005"/>
                  </a:lnTo>
                  <a:lnTo>
                    <a:pt x="390302" y="693727"/>
                  </a:lnTo>
                  <a:lnTo>
                    <a:pt x="385777" y="703399"/>
                  </a:lnTo>
                  <a:lnTo>
                    <a:pt x="377561" y="712520"/>
                  </a:lnTo>
                  <a:lnTo>
                    <a:pt x="367458" y="722242"/>
                  </a:lnTo>
                  <a:lnTo>
                    <a:pt x="354642" y="730110"/>
                  </a:lnTo>
                  <a:lnTo>
                    <a:pt x="342805" y="738630"/>
                  </a:lnTo>
                  <a:lnTo>
                    <a:pt x="329988" y="745895"/>
                  </a:lnTo>
                  <a:lnTo>
                    <a:pt x="318077" y="753162"/>
                  </a:lnTo>
                  <a:lnTo>
                    <a:pt x="307145" y="759877"/>
                  </a:lnTo>
                  <a:lnTo>
                    <a:pt x="298023" y="767144"/>
                  </a:lnTo>
                  <a:lnTo>
                    <a:pt x="288824" y="775012"/>
                  </a:lnTo>
                  <a:lnTo>
                    <a:pt x="280607" y="783531"/>
                  </a:lnTo>
                  <a:lnTo>
                    <a:pt x="272390" y="791399"/>
                  </a:lnTo>
                  <a:lnTo>
                    <a:pt x="265981" y="799919"/>
                  </a:lnTo>
                  <a:lnTo>
                    <a:pt x="257763" y="807786"/>
                  </a:lnTo>
                  <a:lnTo>
                    <a:pt x="251355" y="816907"/>
                  </a:lnTo>
                  <a:lnTo>
                    <a:pt x="245926" y="845422"/>
                  </a:lnTo>
                  <a:lnTo>
                    <a:pt x="249545" y="874538"/>
                  </a:lnTo>
                  <a:lnTo>
                    <a:pt x="258668" y="903103"/>
                  </a:lnTo>
                  <a:lnTo>
                    <a:pt x="274199" y="932219"/>
                  </a:lnTo>
                  <a:lnTo>
                    <a:pt x="294328" y="958930"/>
                  </a:lnTo>
                  <a:lnTo>
                    <a:pt x="320866" y="984388"/>
                  </a:lnTo>
                  <a:lnTo>
                    <a:pt x="350118" y="1006889"/>
                  </a:lnTo>
                  <a:lnTo>
                    <a:pt x="383893" y="1026283"/>
                  </a:lnTo>
                  <a:lnTo>
                    <a:pt x="378465" y="1028738"/>
                  </a:lnTo>
                  <a:lnTo>
                    <a:pt x="372961" y="1031144"/>
                  </a:lnTo>
                  <a:lnTo>
                    <a:pt x="367458" y="1032347"/>
                  </a:lnTo>
                  <a:lnTo>
                    <a:pt x="363839" y="1033549"/>
                  </a:lnTo>
                  <a:lnTo>
                    <a:pt x="357431" y="1022624"/>
                  </a:lnTo>
                  <a:lnTo>
                    <a:pt x="349213" y="1015358"/>
                  </a:lnTo>
                  <a:lnTo>
                    <a:pt x="338206" y="1009896"/>
                  </a:lnTo>
                  <a:lnTo>
                    <a:pt x="327274" y="1006889"/>
                  </a:lnTo>
                  <a:lnTo>
                    <a:pt x="314458" y="1005035"/>
                  </a:lnTo>
                  <a:lnTo>
                    <a:pt x="301641" y="1005035"/>
                  </a:lnTo>
                  <a:lnTo>
                    <a:pt x="288824" y="1006889"/>
                  </a:lnTo>
                  <a:lnTo>
                    <a:pt x="277893" y="1010497"/>
                  </a:lnTo>
                  <a:lnTo>
                    <a:pt x="252260" y="1014155"/>
                  </a:lnTo>
                  <a:lnTo>
                    <a:pt x="232206" y="1015960"/>
                  </a:lnTo>
                  <a:lnTo>
                    <a:pt x="217580" y="1014155"/>
                  </a:lnTo>
                  <a:lnTo>
                    <a:pt x="208382" y="1011098"/>
                  </a:lnTo>
                  <a:lnTo>
                    <a:pt x="202048" y="1005035"/>
                  </a:lnTo>
                  <a:lnTo>
                    <a:pt x="198355" y="997166"/>
                  </a:lnTo>
                  <a:lnTo>
                    <a:pt x="197450" y="986242"/>
                  </a:lnTo>
                  <a:lnTo>
                    <a:pt x="197450" y="974114"/>
                  </a:lnTo>
                  <a:lnTo>
                    <a:pt x="191042" y="971057"/>
                  </a:lnTo>
                  <a:lnTo>
                    <a:pt x="185538" y="969253"/>
                  </a:lnTo>
                  <a:lnTo>
                    <a:pt x="170912" y="971057"/>
                  </a:lnTo>
                  <a:lnTo>
                    <a:pt x="158172" y="972861"/>
                  </a:lnTo>
                  <a:lnTo>
                    <a:pt x="145355" y="972861"/>
                  </a:lnTo>
                  <a:lnTo>
                    <a:pt x="134347" y="972260"/>
                  </a:lnTo>
                  <a:lnTo>
                    <a:pt x="122510" y="969855"/>
                  </a:lnTo>
                  <a:lnTo>
                    <a:pt x="111504" y="968051"/>
                  </a:lnTo>
                  <a:lnTo>
                    <a:pt x="101477" y="964994"/>
                  </a:lnTo>
                  <a:lnTo>
                    <a:pt x="92280" y="961937"/>
                  </a:lnTo>
                  <a:lnTo>
                    <a:pt x="78632" y="945549"/>
                  </a:lnTo>
                  <a:lnTo>
                    <a:pt x="73130" y="929814"/>
                  </a:lnTo>
                  <a:lnTo>
                    <a:pt x="74939" y="914629"/>
                  </a:lnTo>
                  <a:lnTo>
                    <a:pt x="82252" y="900648"/>
                  </a:lnTo>
                  <a:lnTo>
                    <a:pt x="93259" y="886716"/>
                  </a:lnTo>
                  <a:lnTo>
                    <a:pt x="108789" y="874538"/>
                  </a:lnTo>
                  <a:lnTo>
                    <a:pt x="127034" y="863012"/>
                  </a:lnTo>
                  <a:lnTo>
                    <a:pt x="148069" y="853941"/>
                  </a:lnTo>
                  <a:lnTo>
                    <a:pt x="148069" y="850884"/>
                  </a:lnTo>
                  <a:lnTo>
                    <a:pt x="149878" y="847878"/>
                  </a:lnTo>
                  <a:lnTo>
                    <a:pt x="133442" y="842415"/>
                  </a:lnTo>
                  <a:lnTo>
                    <a:pt x="117912" y="838757"/>
                  </a:lnTo>
                  <a:lnTo>
                    <a:pt x="101477" y="835700"/>
                  </a:lnTo>
                  <a:lnTo>
                    <a:pt x="84966" y="833896"/>
                  </a:lnTo>
                  <a:lnTo>
                    <a:pt x="67626" y="830237"/>
                  </a:lnTo>
                  <a:lnTo>
                    <a:pt x="51190" y="826629"/>
                  </a:lnTo>
                  <a:lnTo>
                    <a:pt x="35661" y="821167"/>
                  </a:lnTo>
                  <a:lnTo>
                    <a:pt x="21034" y="813851"/>
                  </a:lnTo>
                  <a:lnTo>
                    <a:pt x="4524" y="792652"/>
                  </a:lnTo>
                  <a:lnTo>
                    <a:pt x="0" y="773809"/>
                  </a:lnTo>
                  <a:lnTo>
                    <a:pt x="4524" y="756820"/>
                  </a:lnTo>
                  <a:lnTo>
                    <a:pt x="17339" y="742237"/>
                  </a:lnTo>
                  <a:lnTo>
                    <a:pt x="35661" y="728907"/>
                  </a:lnTo>
                  <a:lnTo>
                    <a:pt x="60313" y="718583"/>
                  </a:lnTo>
                  <a:lnTo>
                    <a:pt x="86851" y="710716"/>
                  </a:lnTo>
                  <a:lnTo>
                    <a:pt x="117007" y="705253"/>
                  </a:lnTo>
                  <a:lnTo>
                    <a:pt x="121606" y="701595"/>
                  </a:lnTo>
                  <a:lnTo>
                    <a:pt x="123416" y="698538"/>
                  </a:lnTo>
                  <a:lnTo>
                    <a:pt x="123416" y="695531"/>
                  </a:lnTo>
                  <a:lnTo>
                    <a:pt x="124321" y="692474"/>
                  </a:lnTo>
                  <a:lnTo>
                    <a:pt x="95068" y="674884"/>
                  </a:lnTo>
                  <a:lnTo>
                    <a:pt x="73130" y="655490"/>
                  </a:lnTo>
                  <a:lnTo>
                    <a:pt x="57600" y="636046"/>
                  </a:lnTo>
                  <a:lnTo>
                    <a:pt x="51190" y="617855"/>
                  </a:lnTo>
                  <a:lnTo>
                    <a:pt x="54809" y="600866"/>
                  </a:lnTo>
                  <a:lnTo>
                    <a:pt x="69436" y="587485"/>
                  </a:lnTo>
                  <a:lnTo>
                    <a:pt x="96878" y="579016"/>
                  </a:lnTo>
                  <a:lnTo>
                    <a:pt x="138947" y="575959"/>
                  </a:lnTo>
                  <a:lnTo>
                    <a:pt x="141661" y="571700"/>
                  </a:lnTo>
                  <a:lnTo>
                    <a:pt x="142565" y="568092"/>
                  </a:lnTo>
                  <a:lnTo>
                    <a:pt x="140755" y="565034"/>
                  </a:lnTo>
                  <a:lnTo>
                    <a:pt x="138947" y="562629"/>
                  </a:lnTo>
                  <a:lnTo>
                    <a:pt x="131634" y="558369"/>
                  </a:lnTo>
                  <a:lnTo>
                    <a:pt x="126130" y="555964"/>
                  </a:lnTo>
                  <a:lnTo>
                    <a:pt x="81347" y="541983"/>
                  </a:lnTo>
                  <a:lnTo>
                    <a:pt x="55714" y="516474"/>
                  </a:lnTo>
                  <a:lnTo>
                    <a:pt x="45687" y="483098"/>
                  </a:lnTo>
                  <a:lnTo>
                    <a:pt x="51190" y="446716"/>
                  </a:lnTo>
                  <a:lnTo>
                    <a:pt x="68531" y="410283"/>
                  </a:lnTo>
                  <a:lnTo>
                    <a:pt x="99592" y="379914"/>
                  </a:lnTo>
                  <a:lnTo>
                    <a:pt x="141661" y="358064"/>
                  </a:lnTo>
                  <a:lnTo>
                    <a:pt x="194735" y="350196"/>
                  </a:lnTo>
                  <a:lnTo>
                    <a:pt x="196545" y="346538"/>
                  </a:lnTo>
                  <a:lnTo>
                    <a:pt x="198355" y="344734"/>
                  </a:lnTo>
                  <a:lnTo>
                    <a:pt x="201069" y="342329"/>
                  </a:lnTo>
                  <a:lnTo>
                    <a:pt x="208382" y="339873"/>
                  </a:lnTo>
                  <a:lnTo>
                    <a:pt x="208382" y="337468"/>
                  </a:lnTo>
                  <a:lnTo>
                    <a:pt x="208382" y="335012"/>
                  </a:lnTo>
                  <a:lnTo>
                    <a:pt x="179129" y="315017"/>
                  </a:lnTo>
                  <a:lnTo>
                    <a:pt x="159076" y="291914"/>
                  </a:lnTo>
                  <a:lnTo>
                    <a:pt x="147165" y="265855"/>
                  </a:lnTo>
                  <a:lnTo>
                    <a:pt x="143545" y="239745"/>
                  </a:lnTo>
                  <a:lnTo>
                    <a:pt x="146259" y="212433"/>
                  </a:lnTo>
                  <a:lnTo>
                    <a:pt x="158172" y="187527"/>
                  </a:lnTo>
                  <a:lnTo>
                    <a:pt x="177321" y="164474"/>
                  </a:lnTo>
                  <a:lnTo>
                    <a:pt x="204763" y="145080"/>
                  </a:lnTo>
                  <a:lnTo>
                    <a:pt x="212981" y="142023"/>
                  </a:lnTo>
                  <a:lnTo>
                    <a:pt x="222104" y="140821"/>
                  </a:lnTo>
                  <a:lnTo>
                    <a:pt x="229416" y="140821"/>
                  </a:lnTo>
                  <a:lnTo>
                    <a:pt x="237633" y="142625"/>
                  </a:lnTo>
                  <a:lnTo>
                    <a:pt x="243137" y="145080"/>
                  </a:lnTo>
                  <a:lnTo>
                    <a:pt x="248641" y="149340"/>
                  </a:lnTo>
                  <a:lnTo>
                    <a:pt x="252260" y="154752"/>
                  </a:lnTo>
                  <a:lnTo>
                    <a:pt x="255050" y="162670"/>
                  </a:lnTo>
                  <a:lnTo>
                    <a:pt x="260553" y="163272"/>
                  </a:lnTo>
                  <a:lnTo>
                    <a:pt x="265077" y="163873"/>
                  </a:lnTo>
                  <a:lnTo>
                    <a:pt x="267866" y="163873"/>
                  </a:lnTo>
                  <a:lnTo>
                    <a:pt x="270580" y="164474"/>
                  </a:lnTo>
                  <a:lnTo>
                    <a:pt x="273294" y="163873"/>
                  </a:lnTo>
                  <a:lnTo>
                    <a:pt x="275179" y="162670"/>
                  </a:lnTo>
                  <a:lnTo>
                    <a:pt x="274199" y="146283"/>
                  </a:lnTo>
                  <a:lnTo>
                    <a:pt x="276083" y="130497"/>
                  </a:lnTo>
                  <a:lnTo>
                    <a:pt x="280607" y="115312"/>
                  </a:lnTo>
                  <a:lnTo>
                    <a:pt x="288824" y="102584"/>
                  </a:lnTo>
                  <a:lnTo>
                    <a:pt x="298928" y="90456"/>
                  </a:lnTo>
                  <a:lnTo>
                    <a:pt x="315361" y="81937"/>
                  </a:lnTo>
                  <a:lnTo>
                    <a:pt x="335491" y="76474"/>
                  </a:lnTo>
                  <a:lnTo>
                    <a:pt x="361955" y="74670"/>
                  </a:lnTo>
                  <a:lnTo>
                    <a:pt x="367458" y="77677"/>
                  </a:lnTo>
                  <a:lnTo>
                    <a:pt x="372961" y="81336"/>
                  </a:lnTo>
                  <a:lnTo>
                    <a:pt x="376580" y="85595"/>
                  </a:lnTo>
                  <a:lnTo>
                    <a:pt x="380274" y="89854"/>
                  </a:lnTo>
                  <a:lnTo>
                    <a:pt x="382989" y="92861"/>
                  </a:lnTo>
                  <a:lnTo>
                    <a:pt x="388493" y="96520"/>
                  </a:lnTo>
                  <a:lnTo>
                    <a:pt x="394901" y="98925"/>
                  </a:lnTo>
                  <a:lnTo>
                    <a:pt x="404927" y="100779"/>
                  </a:lnTo>
                  <a:lnTo>
                    <a:pt x="417744" y="86798"/>
                  </a:lnTo>
                  <a:lnTo>
                    <a:pt x="433274" y="73467"/>
                  </a:lnTo>
                  <a:lnTo>
                    <a:pt x="450690" y="60688"/>
                  </a:lnTo>
                  <a:lnTo>
                    <a:pt x="470743" y="51016"/>
                  </a:lnTo>
                  <a:lnTo>
                    <a:pt x="490874" y="44301"/>
                  </a:lnTo>
                  <a:lnTo>
                    <a:pt x="513717" y="43098"/>
                  </a:lnTo>
                  <a:lnTo>
                    <a:pt x="535656" y="47959"/>
                  </a:lnTo>
                  <a:lnTo>
                    <a:pt x="559404" y="60688"/>
                  </a:lnTo>
                  <a:lnTo>
                    <a:pt x="561290" y="65549"/>
                  </a:lnTo>
                  <a:lnTo>
                    <a:pt x="564003" y="71012"/>
                  </a:lnTo>
                  <a:lnTo>
                    <a:pt x="565812" y="75271"/>
                  </a:lnTo>
                  <a:lnTo>
                    <a:pt x="568603" y="79531"/>
                  </a:lnTo>
                  <a:lnTo>
                    <a:pt x="571316" y="81937"/>
                  </a:lnTo>
                  <a:lnTo>
                    <a:pt x="577724" y="84392"/>
                  </a:lnTo>
                  <a:lnTo>
                    <a:pt x="585037" y="86196"/>
                  </a:lnTo>
                  <a:lnTo>
                    <a:pt x="596949" y="88000"/>
                  </a:lnTo>
                  <a:lnTo>
                    <a:pt x="624317" y="63745"/>
                  </a:lnTo>
                  <a:lnTo>
                    <a:pt x="655453" y="43700"/>
                  </a:lnTo>
                  <a:lnTo>
                    <a:pt x="689228" y="27312"/>
                  </a:lnTo>
                  <a:lnTo>
                    <a:pt x="725794" y="15185"/>
                  </a:lnTo>
                  <a:lnTo>
                    <a:pt x="764243" y="6064"/>
                  </a:lnTo>
                  <a:lnTo>
                    <a:pt x="805331" y="1253"/>
                  </a:lnTo>
                  <a:lnTo>
                    <a:pt x="85011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0" name="Shape 475"/>
            <p:cNvSpPr/>
            <p:nvPr/>
          </p:nvSpPr>
          <p:spPr>
            <a:xfrm>
              <a:off x="2196692" y="1252597"/>
              <a:ext cx="110599" cy="40692"/>
            </a:xfrm>
            <a:custGeom>
              <a:avLst/>
              <a:gdLst/>
              <a:ahLst/>
              <a:cxnLst/>
              <a:rect l="0" t="0" r="0" b="0"/>
              <a:pathLst>
                <a:path w="110599" h="40692">
                  <a:moveTo>
                    <a:pt x="17340" y="0"/>
                  </a:moveTo>
                  <a:lnTo>
                    <a:pt x="20054" y="0"/>
                  </a:lnTo>
                  <a:lnTo>
                    <a:pt x="22844" y="0"/>
                  </a:lnTo>
                  <a:lnTo>
                    <a:pt x="22844" y="1854"/>
                  </a:lnTo>
                  <a:lnTo>
                    <a:pt x="25557" y="3658"/>
                  </a:lnTo>
                  <a:lnTo>
                    <a:pt x="28348" y="4861"/>
                  </a:lnTo>
                  <a:lnTo>
                    <a:pt x="33775" y="7317"/>
                  </a:lnTo>
                  <a:lnTo>
                    <a:pt x="35661" y="13380"/>
                  </a:lnTo>
                  <a:lnTo>
                    <a:pt x="42973" y="17640"/>
                  </a:lnTo>
                  <a:lnTo>
                    <a:pt x="53001" y="20647"/>
                  </a:lnTo>
                  <a:lnTo>
                    <a:pt x="66721" y="23102"/>
                  </a:lnTo>
                  <a:lnTo>
                    <a:pt x="79539" y="24305"/>
                  </a:lnTo>
                  <a:lnTo>
                    <a:pt x="92279" y="25508"/>
                  </a:lnTo>
                  <a:lnTo>
                    <a:pt x="102382" y="26109"/>
                  </a:lnTo>
                  <a:lnTo>
                    <a:pt x="110599" y="28565"/>
                  </a:lnTo>
                  <a:lnTo>
                    <a:pt x="105096" y="31572"/>
                  </a:lnTo>
                  <a:lnTo>
                    <a:pt x="97783" y="34027"/>
                  </a:lnTo>
                  <a:lnTo>
                    <a:pt x="87755" y="35832"/>
                  </a:lnTo>
                  <a:lnTo>
                    <a:pt x="78558" y="38236"/>
                  </a:lnTo>
                  <a:lnTo>
                    <a:pt x="67626" y="38888"/>
                  </a:lnTo>
                  <a:lnTo>
                    <a:pt x="59408" y="40091"/>
                  </a:lnTo>
                  <a:lnTo>
                    <a:pt x="52095" y="40091"/>
                  </a:lnTo>
                  <a:lnTo>
                    <a:pt x="47497" y="40692"/>
                  </a:lnTo>
                  <a:lnTo>
                    <a:pt x="40184" y="38236"/>
                  </a:lnTo>
                  <a:lnTo>
                    <a:pt x="33775" y="35832"/>
                  </a:lnTo>
                  <a:lnTo>
                    <a:pt x="27367" y="33426"/>
                  </a:lnTo>
                  <a:lnTo>
                    <a:pt x="21939" y="31572"/>
                  </a:lnTo>
                  <a:lnTo>
                    <a:pt x="15531" y="29166"/>
                  </a:lnTo>
                  <a:lnTo>
                    <a:pt x="10027" y="27312"/>
                  </a:lnTo>
                  <a:lnTo>
                    <a:pt x="4523" y="25508"/>
                  </a:lnTo>
                  <a:lnTo>
                    <a:pt x="0" y="23704"/>
                  </a:lnTo>
                  <a:lnTo>
                    <a:pt x="0" y="19444"/>
                  </a:lnTo>
                  <a:lnTo>
                    <a:pt x="905" y="15786"/>
                  </a:lnTo>
                  <a:lnTo>
                    <a:pt x="1810" y="12779"/>
                  </a:lnTo>
                  <a:lnTo>
                    <a:pt x="4523" y="10324"/>
                  </a:lnTo>
                  <a:lnTo>
                    <a:pt x="10027" y="5462"/>
                  </a:lnTo>
                  <a:lnTo>
                    <a:pt x="1734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1" name="Shape 476"/>
            <p:cNvSpPr/>
            <p:nvPr/>
          </p:nvSpPr>
          <p:spPr>
            <a:xfrm>
              <a:off x="1776158" y="1185244"/>
              <a:ext cx="24729" cy="40091"/>
            </a:xfrm>
            <a:custGeom>
              <a:avLst/>
              <a:gdLst/>
              <a:ahLst/>
              <a:cxnLst/>
              <a:rect l="0" t="0" r="0" b="0"/>
              <a:pathLst>
                <a:path w="24729" h="40091">
                  <a:moveTo>
                    <a:pt x="13722" y="0"/>
                  </a:moveTo>
                  <a:lnTo>
                    <a:pt x="13722" y="2456"/>
                  </a:lnTo>
                  <a:lnTo>
                    <a:pt x="16436" y="6664"/>
                  </a:lnTo>
                  <a:lnTo>
                    <a:pt x="18321" y="12127"/>
                  </a:lnTo>
                  <a:lnTo>
                    <a:pt x="21035" y="18842"/>
                  </a:lnTo>
                  <a:lnTo>
                    <a:pt x="21939" y="24906"/>
                  </a:lnTo>
                  <a:lnTo>
                    <a:pt x="23750" y="30970"/>
                  </a:lnTo>
                  <a:lnTo>
                    <a:pt x="24729" y="35831"/>
                  </a:lnTo>
                  <a:lnTo>
                    <a:pt x="24729" y="40091"/>
                  </a:lnTo>
                  <a:lnTo>
                    <a:pt x="21035" y="40091"/>
                  </a:lnTo>
                  <a:lnTo>
                    <a:pt x="17416" y="40091"/>
                  </a:lnTo>
                  <a:lnTo>
                    <a:pt x="11912" y="33977"/>
                  </a:lnTo>
                  <a:lnTo>
                    <a:pt x="7313" y="27913"/>
                  </a:lnTo>
                  <a:lnTo>
                    <a:pt x="3695" y="21248"/>
                  </a:lnTo>
                  <a:lnTo>
                    <a:pt x="1810" y="15184"/>
                  </a:lnTo>
                  <a:lnTo>
                    <a:pt x="0" y="9120"/>
                  </a:lnTo>
                  <a:lnTo>
                    <a:pt x="1810" y="4861"/>
                  </a:lnTo>
                  <a:lnTo>
                    <a:pt x="5504" y="1203"/>
                  </a:lnTo>
                  <a:lnTo>
                    <a:pt x="1372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2" name="Shape 477"/>
            <p:cNvSpPr/>
            <p:nvPr/>
          </p:nvSpPr>
          <p:spPr>
            <a:xfrm>
              <a:off x="1731376" y="1165248"/>
              <a:ext cx="53001" cy="59435"/>
            </a:xfrm>
            <a:custGeom>
              <a:avLst/>
              <a:gdLst/>
              <a:ahLst/>
              <a:cxnLst/>
              <a:rect l="0" t="0" r="0" b="0"/>
              <a:pathLst>
                <a:path w="53001" h="59435">
                  <a:moveTo>
                    <a:pt x="0" y="0"/>
                  </a:moveTo>
                  <a:lnTo>
                    <a:pt x="11912" y="1804"/>
                  </a:lnTo>
                  <a:lnTo>
                    <a:pt x="22843" y="6665"/>
                  </a:lnTo>
                  <a:lnTo>
                    <a:pt x="31061" y="12729"/>
                  </a:lnTo>
                  <a:lnTo>
                    <a:pt x="37469" y="20597"/>
                  </a:lnTo>
                  <a:lnTo>
                    <a:pt x="42068" y="28515"/>
                  </a:lnTo>
                  <a:lnTo>
                    <a:pt x="45686" y="37585"/>
                  </a:lnTo>
                  <a:lnTo>
                    <a:pt x="49381" y="47308"/>
                  </a:lnTo>
                  <a:lnTo>
                    <a:pt x="53001" y="57631"/>
                  </a:lnTo>
                  <a:lnTo>
                    <a:pt x="50285" y="59435"/>
                  </a:lnTo>
                  <a:lnTo>
                    <a:pt x="48477" y="58834"/>
                  </a:lnTo>
                  <a:lnTo>
                    <a:pt x="41164" y="53973"/>
                  </a:lnTo>
                  <a:lnTo>
                    <a:pt x="35660" y="48510"/>
                  </a:lnTo>
                  <a:lnTo>
                    <a:pt x="30156" y="41845"/>
                  </a:lnTo>
                  <a:lnTo>
                    <a:pt x="27443" y="35180"/>
                  </a:lnTo>
                  <a:lnTo>
                    <a:pt x="23747" y="27914"/>
                  </a:lnTo>
                  <a:lnTo>
                    <a:pt x="21034" y="20597"/>
                  </a:lnTo>
                  <a:lnTo>
                    <a:pt x="19225" y="13932"/>
                  </a:lnTo>
                  <a:lnTo>
                    <a:pt x="17339" y="9071"/>
                  </a:lnTo>
                  <a:lnTo>
                    <a:pt x="17339" y="13330"/>
                  </a:lnTo>
                  <a:lnTo>
                    <a:pt x="18244" y="18191"/>
                  </a:lnTo>
                  <a:lnTo>
                    <a:pt x="19225" y="23052"/>
                  </a:lnTo>
                  <a:lnTo>
                    <a:pt x="21034" y="28515"/>
                  </a:lnTo>
                  <a:lnTo>
                    <a:pt x="22843" y="33376"/>
                  </a:lnTo>
                  <a:lnTo>
                    <a:pt x="25633" y="38838"/>
                  </a:lnTo>
                  <a:lnTo>
                    <a:pt x="27443" y="44301"/>
                  </a:lnTo>
                  <a:lnTo>
                    <a:pt x="30156" y="49763"/>
                  </a:lnTo>
                  <a:lnTo>
                    <a:pt x="22843" y="47308"/>
                  </a:lnTo>
                  <a:lnTo>
                    <a:pt x="17339" y="42446"/>
                  </a:lnTo>
                  <a:lnTo>
                    <a:pt x="11912" y="35180"/>
                  </a:lnTo>
                  <a:lnTo>
                    <a:pt x="9122" y="27312"/>
                  </a:lnTo>
                  <a:lnTo>
                    <a:pt x="5504" y="18793"/>
                  </a:lnTo>
                  <a:lnTo>
                    <a:pt x="2714" y="10925"/>
                  </a:lnTo>
                  <a:lnTo>
                    <a:pt x="905" y="360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3" name="Shape 478"/>
            <p:cNvSpPr/>
            <p:nvPr/>
          </p:nvSpPr>
          <p:spPr>
            <a:xfrm>
              <a:off x="1791689" y="1168255"/>
              <a:ext cx="27443" cy="54624"/>
            </a:xfrm>
            <a:custGeom>
              <a:avLst/>
              <a:gdLst/>
              <a:ahLst/>
              <a:cxnLst/>
              <a:rect l="0" t="0" r="0" b="0"/>
              <a:pathLst>
                <a:path w="27443" h="54624">
                  <a:moveTo>
                    <a:pt x="7313" y="0"/>
                  </a:moveTo>
                  <a:lnTo>
                    <a:pt x="9197" y="4861"/>
                  </a:lnTo>
                  <a:lnTo>
                    <a:pt x="12816" y="11526"/>
                  </a:lnTo>
                  <a:lnTo>
                    <a:pt x="16510" y="18844"/>
                  </a:lnTo>
                  <a:lnTo>
                    <a:pt x="21034" y="27914"/>
                  </a:lnTo>
                  <a:lnTo>
                    <a:pt x="23823" y="35832"/>
                  </a:lnTo>
                  <a:lnTo>
                    <a:pt x="26538" y="43099"/>
                  </a:lnTo>
                  <a:lnTo>
                    <a:pt x="27443" y="49763"/>
                  </a:lnTo>
                  <a:lnTo>
                    <a:pt x="27443" y="54624"/>
                  </a:lnTo>
                  <a:lnTo>
                    <a:pt x="23823" y="54624"/>
                  </a:lnTo>
                  <a:lnTo>
                    <a:pt x="20130" y="54624"/>
                  </a:lnTo>
                  <a:lnTo>
                    <a:pt x="15531" y="51618"/>
                  </a:lnTo>
                  <a:lnTo>
                    <a:pt x="11911" y="46757"/>
                  </a:lnTo>
                  <a:lnTo>
                    <a:pt x="7313" y="39440"/>
                  </a:lnTo>
                  <a:lnTo>
                    <a:pt x="3694" y="30971"/>
                  </a:lnTo>
                  <a:lnTo>
                    <a:pt x="905" y="21850"/>
                  </a:lnTo>
                  <a:lnTo>
                    <a:pt x="0" y="13381"/>
                  </a:lnTo>
                  <a:lnTo>
                    <a:pt x="1884" y="5463"/>
                  </a:lnTo>
                  <a:lnTo>
                    <a:pt x="731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4" name="Shape 479"/>
            <p:cNvSpPr/>
            <p:nvPr/>
          </p:nvSpPr>
          <p:spPr>
            <a:xfrm>
              <a:off x="1804505" y="1160988"/>
              <a:ext cx="30157" cy="58884"/>
            </a:xfrm>
            <a:custGeom>
              <a:avLst/>
              <a:gdLst/>
              <a:ahLst/>
              <a:cxnLst/>
              <a:rect l="0" t="0" r="0" b="0"/>
              <a:pathLst>
                <a:path w="30157" h="58884">
                  <a:moveTo>
                    <a:pt x="8218" y="0"/>
                  </a:moveTo>
                  <a:lnTo>
                    <a:pt x="14626" y="601"/>
                  </a:lnTo>
                  <a:lnTo>
                    <a:pt x="17340" y="13330"/>
                  </a:lnTo>
                  <a:lnTo>
                    <a:pt x="21034" y="23052"/>
                  </a:lnTo>
                  <a:lnTo>
                    <a:pt x="22844" y="30319"/>
                  </a:lnTo>
                  <a:lnTo>
                    <a:pt x="24653" y="36383"/>
                  </a:lnTo>
                  <a:lnTo>
                    <a:pt x="25633" y="40642"/>
                  </a:lnTo>
                  <a:lnTo>
                    <a:pt x="27442" y="45504"/>
                  </a:lnTo>
                  <a:lnTo>
                    <a:pt x="28347" y="50365"/>
                  </a:lnTo>
                  <a:lnTo>
                    <a:pt x="30157" y="56428"/>
                  </a:lnTo>
                  <a:lnTo>
                    <a:pt x="27442" y="57631"/>
                  </a:lnTo>
                  <a:lnTo>
                    <a:pt x="25633" y="58232"/>
                  </a:lnTo>
                  <a:lnTo>
                    <a:pt x="22844" y="58232"/>
                  </a:lnTo>
                  <a:lnTo>
                    <a:pt x="19225" y="58884"/>
                  </a:lnTo>
                  <a:lnTo>
                    <a:pt x="15531" y="50966"/>
                  </a:lnTo>
                  <a:lnTo>
                    <a:pt x="12816" y="43098"/>
                  </a:lnTo>
                  <a:lnTo>
                    <a:pt x="9123" y="35781"/>
                  </a:lnTo>
                  <a:lnTo>
                    <a:pt x="6409" y="29116"/>
                  </a:lnTo>
                  <a:lnTo>
                    <a:pt x="3694" y="21850"/>
                  </a:lnTo>
                  <a:lnTo>
                    <a:pt x="1809" y="15786"/>
                  </a:lnTo>
                  <a:lnTo>
                    <a:pt x="0" y="9722"/>
                  </a:lnTo>
                  <a:lnTo>
                    <a:pt x="0" y="4260"/>
                  </a:lnTo>
                  <a:lnTo>
                    <a:pt x="2715" y="1804"/>
                  </a:lnTo>
                  <a:lnTo>
                    <a:pt x="5503" y="601"/>
                  </a:lnTo>
                  <a:lnTo>
                    <a:pt x="821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5" name="Shape 480"/>
            <p:cNvSpPr/>
            <p:nvPr/>
          </p:nvSpPr>
          <p:spPr>
            <a:xfrm>
              <a:off x="1823731" y="1151867"/>
              <a:ext cx="44783" cy="63144"/>
            </a:xfrm>
            <a:custGeom>
              <a:avLst/>
              <a:gdLst/>
              <a:ahLst/>
              <a:cxnLst/>
              <a:rect l="0" t="0" r="0" b="0"/>
              <a:pathLst>
                <a:path w="44783" h="63144">
                  <a:moveTo>
                    <a:pt x="13720" y="0"/>
                  </a:moveTo>
                  <a:lnTo>
                    <a:pt x="25557" y="601"/>
                  </a:lnTo>
                  <a:lnTo>
                    <a:pt x="34679" y="5463"/>
                  </a:lnTo>
                  <a:lnTo>
                    <a:pt x="41087" y="14584"/>
                  </a:lnTo>
                  <a:lnTo>
                    <a:pt x="43878" y="23654"/>
                  </a:lnTo>
                  <a:lnTo>
                    <a:pt x="44783" y="33978"/>
                  </a:lnTo>
                  <a:lnTo>
                    <a:pt x="41992" y="41896"/>
                  </a:lnTo>
                  <a:lnTo>
                    <a:pt x="36564" y="48561"/>
                  </a:lnTo>
                  <a:lnTo>
                    <a:pt x="35660" y="47358"/>
                  </a:lnTo>
                  <a:lnTo>
                    <a:pt x="34679" y="46155"/>
                  </a:lnTo>
                  <a:lnTo>
                    <a:pt x="33775" y="44301"/>
                  </a:lnTo>
                  <a:lnTo>
                    <a:pt x="32870" y="41896"/>
                  </a:lnTo>
                  <a:lnTo>
                    <a:pt x="30156" y="37034"/>
                  </a:lnTo>
                  <a:lnTo>
                    <a:pt x="28347" y="30369"/>
                  </a:lnTo>
                  <a:lnTo>
                    <a:pt x="25557" y="21248"/>
                  </a:lnTo>
                  <a:lnTo>
                    <a:pt x="21939" y="9722"/>
                  </a:lnTo>
                  <a:lnTo>
                    <a:pt x="21939" y="15185"/>
                  </a:lnTo>
                  <a:lnTo>
                    <a:pt x="23748" y="21248"/>
                  </a:lnTo>
                  <a:lnTo>
                    <a:pt x="25557" y="27312"/>
                  </a:lnTo>
                  <a:lnTo>
                    <a:pt x="28347" y="33978"/>
                  </a:lnTo>
                  <a:lnTo>
                    <a:pt x="30156" y="39440"/>
                  </a:lnTo>
                  <a:lnTo>
                    <a:pt x="31965" y="46155"/>
                  </a:lnTo>
                  <a:lnTo>
                    <a:pt x="33775" y="53422"/>
                  </a:lnTo>
                  <a:lnTo>
                    <a:pt x="34679" y="60689"/>
                  </a:lnTo>
                  <a:lnTo>
                    <a:pt x="28347" y="61290"/>
                  </a:lnTo>
                  <a:lnTo>
                    <a:pt x="24653" y="61891"/>
                  </a:lnTo>
                  <a:lnTo>
                    <a:pt x="21034" y="62543"/>
                  </a:lnTo>
                  <a:lnTo>
                    <a:pt x="18245" y="63144"/>
                  </a:lnTo>
                  <a:lnTo>
                    <a:pt x="14625" y="55226"/>
                  </a:lnTo>
                  <a:lnTo>
                    <a:pt x="11836" y="47959"/>
                  </a:lnTo>
                  <a:lnTo>
                    <a:pt x="9122" y="40041"/>
                  </a:lnTo>
                  <a:lnTo>
                    <a:pt x="6407" y="32775"/>
                  </a:lnTo>
                  <a:lnTo>
                    <a:pt x="3618" y="25509"/>
                  </a:lnTo>
                  <a:lnTo>
                    <a:pt x="1809" y="18192"/>
                  </a:lnTo>
                  <a:lnTo>
                    <a:pt x="0" y="11526"/>
                  </a:lnTo>
                  <a:lnTo>
                    <a:pt x="0" y="6064"/>
                  </a:lnTo>
                  <a:lnTo>
                    <a:pt x="1372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6" name="Shape 481"/>
            <p:cNvSpPr/>
            <p:nvPr/>
          </p:nvSpPr>
          <p:spPr>
            <a:xfrm>
              <a:off x="1714940" y="1167052"/>
              <a:ext cx="21939" cy="38237"/>
            </a:xfrm>
            <a:custGeom>
              <a:avLst/>
              <a:gdLst/>
              <a:ahLst/>
              <a:cxnLst/>
              <a:rect l="0" t="0" r="0" b="0"/>
              <a:pathLst>
                <a:path w="21939" h="38237">
                  <a:moveTo>
                    <a:pt x="7314" y="0"/>
                  </a:moveTo>
                  <a:lnTo>
                    <a:pt x="10027" y="0"/>
                  </a:lnTo>
                  <a:lnTo>
                    <a:pt x="14626" y="0"/>
                  </a:lnTo>
                  <a:lnTo>
                    <a:pt x="16435" y="7868"/>
                  </a:lnTo>
                  <a:lnTo>
                    <a:pt x="18245" y="13932"/>
                  </a:lnTo>
                  <a:lnTo>
                    <a:pt x="19149" y="17590"/>
                  </a:lnTo>
                  <a:lnTo>
                    <a:pt x="20054" y="21248"/>
                  </a:lnTo>
                  <a:lnTo>
                    <a:pt x="20054" y="24255"/>
                  </a:lnTo>
                  <a:lnTo>
                    <a:pt x="20054" y="25508"/>
                  </a:lnTo>
                  <a:lnTo>
                    <a:pt x="16435" y="20046"/>
                  </a:lnTo>
                  <a:lnTo>
                    <a:pt x="12741" y="14583"/>
                  </a:lnTo>
                  <a:lnTo>
                    <a:pt x="12741" y="19395"/>
                  </a:lnTo>
                  <a:lnTo>
                    <a:pt x="15531" y="25508"/>
                  </a:lnTo>
                  <a:lnTo>
                    <a:pt x="16435" y="27914"/>
                  </a:lnTo>
                  <a:lnTo>
                    <a:pt x="18245" y="31572"/>
                  </a:lnTo>
                  <a:lnTo>
                    <a:pt x="20054" y="34579"/>
                  </a:lnTo>
                  <a:lnTo>
                    <a:pt x="21939" y="38237"/>
                  </a:lnTo>
                  <a:lnTo>
                    <a:pt x="17340" y="38237"/>
                  </a:lnTo>
                  <a:lnTo>
                    <a:pt x="14626" y="38237"/>
                  </a:lnTo>
                  <a:lnTo>
                    <a:pt x="8218" y="32775"/>
                  </a:lnTo>
                  <a:lnTo>
                    <a:pt x="3619" y="27312"/>
                  </a:lnTo>
                  <a:lnTo>
                    <a:pt x="905" y="22451"/>
                  </a:lnTo>
                  <a:lnTo>
                    <a:pt x="0" y="18192"/>
                  </a:lnTo>
                  <a:lnTo>
                    <a:pt x="0" y="13331"/>
                  </a:lnTo>
                  <a:lnTo>
                    <a:pt x="1810" y="9121"/>
                  </a:lnTo>
                  <a:lnTo>
                    <a:pt x="3619" y="4260"/>
                  </a:lnTo>
                  <a:lnTo>
                    <a:pt x="731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7" name="Shape 482"/>
            <p:cNvSpPr/>
            <p:nvPr/>
          </p:nvSpPr>
          <p:spPr>
            <a:xfrm>
              <a:off x="1707628" y="1191308"/>
              <a:ext cx="9123" cy="11526"/>
            </a:xfrm>
            <a:custGeom>
              <a:avLst/>
              <a:gdLst/>
              <a:ahLst/>
              <a:cxnLst/>
              <a:rect l="0" t="0" r="0" b="0"/>
              <a:pathLst>
                <a:path w="9123" h="11526">
                  <a:moveTo>
                    <a:pt x="1809" y="0"/>
                  </a:moveTo>
                  <a:lnTo>
                    <a:pt x="3618" y="0"/>
                  </a:lnTo>
                  <a:lnTo>
                    <a:pt x="6407" y="4861"/>
                  </a:lnTo>
                  <a:lnTo>
                    <a:pt x="9123" y="10323"/>
                  </a:lnTo>
                  <a:lnTo>
                    <a:pt x="5428" y="10323"/>
                  </a:lnTo>
                  <a:lnTo>
                    <a:pt x="1809" y="11526"/>
                  </a:lnTo>
                  <a:lnTo>
                    <a:pt x="904" y="7918"/>
                  </a:lnTo>
                  <a:lnTo>
                    <a:pt x="904" y="4861"/>
                  </a:lnTo>
                  <a:lnTo>
                    <a:pt x="0" y="2456"/>
                  </a:lnTo>
                  <a:lnTo>
                    <a:pt x="0" y="1253"/>
                  </a:lnTo>
                  <a:lnTo>
                    <a:pt x="18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8" name="Shape 483"/>
            <p:cNvSpPr/>
            <p:nvPr/>
          </p:nvSpPr>
          <p:spPr>
            <a:xfrm>
              <a:off x="1566797" y="1057804"/>
              <a:ext cx="33851" cy="74670"/>
            </a:xfrm>
            <a:custGeom>
              <a:avLst/>
              <a:gdLst/>
              <a:ahLst/>
              <a:cxnLst/>
              <a:rect l="0" t="0" r="0" b="0"/>
              <a:pathLst>
                <a:path w="33851" h="74670">
                  <a:moveTo>
                    <a:pt x="0" y="0"/>
                  </a:moveTo>
                  <a:lnTo>
                    <a:pt x="1884" y="4260"/>
                  </a:lnTo>
                  <a:lnTo>
                    <a:pt x="5503" y="13331"/>
                  </a:lnTo>
                  <a:lnTo>
                    <a:pt x="11006" y="24256"/>
                  </a:lnTo>
                  <a:lnTo>
                    <a:pt x="16510" y="37636"/>
                  </a:lnTo>
                  <a:lnTo>
                    <a:pt x="21034" y="49763"/>
                  </a:lnTo>
                  <a:lnTo>
                    <a:pt x="26537" y="61289"/>
                  </a:lnTo>
                  <a:lnTo>
                    <a:pt x="31137" y="69207"/>
                  </a:lnTo>
                  <a:lnTo>
                    <a:pt x="33851" y="74069"/>
                  </a:lnTo>
                  <a:lnTo>
                    <a:pt x="30231" y="74670"/>
                  </a:lnTo>
                  <a:lnTo>
                    <a:pt x="30231" y="74069"/>
                  </a:lnTo>
                  <a:lnTo>
                    <a:pt x="23823" y="67954"/>
                  </a:lnTo>
                  <a:lnTo>
                    <a:pt x="18319" y="58282"/>
                  </a:lnTo>
                  <a:lnTo>
                    <a:pt x="12815" y="46105"/>
                  </a:lnTo>
                  <a:lnTo>
                    <a:pt x="9196" y="33375"/>
                  </a:lnTo>
                  <a:lnTo>
                    <a:pt x="4599" y="20647"/>
                  </a:lnTo>
                  <a:lnTo>
                    <a:pt x="1884" y="10324"/>
                  </a:lnTo>
                  <a:lnTo>
                    <a:pt x="0" y="24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9" name="Shape 484"/>
            <p:cNvSpPr/>
            <p:nvPr/>
          </p:nvSpPr>
          <p:spPr>
            <a:xfrm>
              <a:off x="1546742" y="1106966"/>
              <a:ext cx="16435" cy="21248"/>
            </a:xfrm>
            <a:custGeom>
              <a:avLst/>
              <a:gdLst/>
              <a:ahLst/>
              <a:cxnLst/>
              <a:rect l="0" t="0" r="0" b="0"/>
              <a:pathLst>
                <a:path w="16435" h="21248">
                  <a:moveTo>
                    <a:pt x="0" y="0"/>
                  </a:moveTo>
                  <a:lnTo>
                    <a:pt x="2714" y="0"/>
                  </a:lnTo>
                  <a:lnTo>
                    <a:pt x="7313" y="0"/>
                  </a:lnTo>
                  <a:lnTo>
                    <a:pt x="10027" y="4259"/>
                  </a:lnTo>
                  <a:lnTo>
                    <a:pt x="11836" y="8520"/>
                  </a:lnTo>
                  <a:lnTo>
                    <a:pt x="12741" y="10324"/>
                  </a:lnTo>
                  <a:lnTo>
                    <a:pt x="13722" y="12729"/>
                  </a:lnTo>
                  <a:lnTo>
                    <a:pt x="14625" y="16387"/>
                  </a:lnTo>
                  <a:lnTo>
                    <a:pt x="16435" y="21248"/>
                  </a:lnTo>
                  <a:lnTo>
                    <a:pt x="14625" y="21248"/>
                  </a:lnTo>
                  <a:lnTo>
                    <a:pt x="12741" y="21248"/>
                  </a:lnTo>
                  <a:lnTo>
                    <a:pt x="8217" y="17590"/>
                  </a:lnTo>
                  <a:lnTo>
                    <a:pt x="5428" y="14584"/>
                  </a:lnTo>
                  <a:lnTo>
                    <a:pt x="2714" y="11526"/>
                  </a:lnTo>
                  <a:lnTo>
                    <a:pt x="1809" y="9121"/>
                  </a:lnTo>
                  <a:lnTo>
                    <a:pt x="905" y="425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0" name="Shape 485"/>
            <p:cNvSpPr/>
            <p:nvPr/>
          </p:nvSpPr>
          <p:spPr>
            <a:xfrm>
              <a:off x="1607055" y="1082060"/>
              <a:ext cx="25557" cy="46154"/>
            </a:xfrm>
            <a:custGeom>
              <a:avLst/>
              <a:gdLst/>
              <a:ahLst/>
              <a:cxnLst/>
              <a:rect l="0" t="0" r="0" b="0"/>
              <a:pathLst>
                <a:path w="25557" h="46154">
                  <a:moveTo>
                    <a:pt x="905" y="0"/>
                  </a:moveTo>
                  <a:lnTo>
                    <a:pt x="905" y="1252"/>
                  </a:lnTo>
                  <a:lnTo>
                    <a:pt x="3618" y="6113"/>
                  </a:lnTo>
                  <a:lnTo>
                    <a:pt x="7313" y="12177"/>
                  </a:lnTo>
                  <a:lnTo>
                    <a:pt x="12816" y="20045"/>
                  </a:lnTo>
                  <a:lnTo>
                    <a:pt x="16435" y="27963"/>
                  </a:lnTo>
                  <a:lnTo>
                    <a:pt x="21034" y="35831"/>
                  </a:lnTo>
                  <a:lnTo>
                    <a:pt x="23748" y="41895"/>
                  </a:lnTo>
                  <a:lnTo>
                    <a:pt x="25557" y="46154"/>
                  </a:lnTo>
                  <a:lnTo>
                    <a:pt x="22844" y="46154"/>
                  </a:lnTo>
                  <a:lnTo>
                    <a:pt x="20130" y="46154"/>
                  </a:lnTo>
                  <a:lnTo>
                    <a:pt x="15531" y="40090"/>
                  </a:lnTo>
                  <a:lnTo>
                    <a:pt x="11911" y="34027"/>
                  </a:lnTo>
                  <a:lnTo>
                    <a:pt x="8218" y="27311"/>
                  </a:lnTo>
                  <a:lnTo>
                    <a:pt x="5504" y="21248"/>
                  </a:lnTo>
                  <a:lnTo>
                    <a:pt x="1809" y="14583"/>
                  </a:lnTo>
                  <a:lnTo>
                    <a:pt x="0" y="8518"/>
                  </a:lnTo>
                  <a:lnTo>
                    <a:pt x="0" y="3056"/>
                  </a:lnTo>
                  <a:lnTo>
                    <a:pt x="9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1" name="Shape 486"/>
            <p:cNvSpPr/>
            <p:nvPr/>
          </p:nvSpPr>
          <p:spPr>
            <a:xfrm>
              <a:off x="1639020" y="1069931"/>
              <a:ext cx="29253" cy="58282"/>
            </a:xfrm>
            <a:custGeom>
              <a:avLst/>
              <a:gdLst/>
              <a:ahLst/>
              <a:cxnLst/>
              <a:rect l="0" t="0" r="0" b="0"/>
              <a:pathLst>
                <a:path w="29253" h="58282">
                  <a:moveTo>
                    <a:pt x="905" y="0"/>
                  </a:moveTo>
                  <a:lnTo>
                    <a:pt x="2791" y="5463"/>
                  </a:lnTo>
                  <a:lnTo>
                    <a:pt x="5504" y="12779"/>
                  </a:lnTo>
                  <a:lnTo>
                    <a:pt x="8218" y="20046"/>
                  </a:lnTo>
                  <a:lnTo>
                    <a:pt x="11912" y="27914"/>
                  </a:lnTo>
                  <a:lnTo>
                    <a:pt x="14626" y="35231"/>
                  </a:lnTo>
                  <a:lnTo>
                    <a:pt x="18321" y="43099"/>
                  </a:lnTo>
                  <a:lnTo>
                    <a:pt x="22844" y="50365"/>
                  </a:lnTo>
                  <a:lnTo>
                    <a:pt x="29253" y="58282"/>
                  </a:lnTo>
                  <a:lnTo>
                    <a:pt x="26538" y="58282"/>
                  </a:lnTo>
                  <a:lnTo>
                    <a:pt x="23825" y="58282"/>
                  </a:lnTo>
                  <a:lnTo>
                    <a:pt x="18321" y="50365"/>
                  </a:lnTo>
                  <a:lnTo>
                    <a:pt x="13722" y="43099"/>
                  </a:lnTo>
                  <a:lnTo>
                    <a:pt x="9199" y="35231"/>
                  </a:lnTo>
                  <a:lnTo>
                    <a:pt x="6409" y="27914"/>
                  </a:lnTo>
                  <a:lnTo>
                    <a:pt x="3695" y="20046"/>
                  </a:lnTo>
                  <a:lnTo>
                    <a:pt x="1886" y="12779"/>
                  </a:lnTo>
                  <a:lnTo>
                    <a:pt x="0" y="5463"/>
                  </a:lnTo>
                  <a:lnTo>
                    <a:pt x="9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2" name="Shape 487"/>
            <p:cNvSpPr/>
            <p:nvPr/>
          </p:nvSpPr>
          <p:spPr>
            <a:xfrm>
              <a:off x="1841975" y="1012902"/>
              <a:ext cx="23747" cy="79481"/>
            </a:xfrm>
            <a:custGeom>
              <a:avLst/>
              <a:gdLst/>
              <a:ahLst/>
              <a:cxnLst/>
              <a:rect l="0" t="0" r="0" b="0"/>
              <a:pathLst>
                <a:path w="23747" h="79481">
                  <a:moveTo>
                    <a:pt x="1809" y="0"/>
                  </a:moveTo>
                  <a:lnTo>
                    <a:pt x="3694" y="6666"/>
                  </a:lnTo>
                  <a:lnTo>
                    <a:pt x="5504" y="12729"/>
                  </a:lnTo>
                  <a:lnTo>
                    <a:pt x="7313" y="18192"/>
                  </a:lnTo>
                  <a:lnTo>
                    <a:pt x="10102" y="25458"/>
                  </a:lnTo>
                  <a:lnTo>
                    <a:pt x="11912" y="33376"/>
                  </a:lnTo>
                  <a:lnTo>
                    <a:pt x="14625" y="44902"/>
                  </a:lnTo>
                  <a:lnTo>
                    <a:pt x="18320" y="60087"/>
                  </a:lnTo>
                  <a:lnTo>
                    <a:pt x="23747" y="79481"/>
                  </a:lnTo>
                  <a:lnTo>
                    <a:pt x="21034" y="79481"/>
                  </a:lnTo>
                  <a:lnTo>
                    <a:pt x="18320" y="79481"/>
                  </a:lnTo>
                  <a:lnTo>
                    <a:pt x="14625" y="69158"/>
                  </a:lnTo>
                  <a:lnTo>
                    <a:pt x="11912" y="59485"/>
                  </a:lnTo>
                  <a:lnTo>
                    <a:pt x="8217" y="48561"/>
                  </a:lnTo>
                  <a:lnTo>
                    <a:pt x="5504" y="37636"/>
                  </a:lnTo>
                  <a:lnTo>
                    <a:pt x="2790" y="26711"/>
                  </a:lnTo>
                  <a:lnTo>
                    <a:pt x="905" y="16387"/>
                  </a:lnTo>
                  <a:lnTo>
                    <a:pt x="0" y="7267"/>
                  </a:lnTo>
                  <a:lnTo>
                    <a:pt x="18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3" name="Shape 488"/>
            <p:cNvSpPr/>
            <p:nvPr/>
          </p:nvSpPr>
          <p:spPr>
            <a:xfrm>
              <a:off x="1566797" y="798063"/>
              <a:ext cx="75014" cy="55827"/>
            </a:xfrm>
            <a:custGeom>
              <a:avLst/>
              <a:gdLst/>
              <a:ahLst/>
              <a:cxnLst/>
              <a:rect l="0" t="0" r="0" b="0"/>
              <a:pathLst>
                <a:path w="75014" h="55827">
                  <a:moveTo>
                    <a:pt x="75014" y="0"/>
                  </a:moveTo>
                  <a:lnTo>
                    <a:pt x="72224" y="8470"/>
                  </a:lnTo>
                  <a:lnTo>
                    <a:pt x="67701" y="17590"/>
                  </a:lnTo>
                  <a:lnTo>
                    <a:pt x="60389" y="26711"/>
                  </a:lnTo>
                  <a:lnTo>
                    <a:pt x="51190" y="35782"/>
                  </a:lnTo>
                  <a:lnTo>
                    <a:pt x="39354" y="43099"/>
                  </a:lnTo>
                  <a:lnTo>
                    <a:pt x="27443" y="49763"/>
                  </a:lnTo>
                  <a:lnTo>
                    <a:pt x="14625" y="54024"/>
                  </a:lnTo>
                  <a:lnTo>
                    <a:pt x="1884" y="55827"/>
                  </a:lnTo>
                  <a:lnTo>
                    <a:pt x="0" y="54624"/>
                  </a:lnTo>
                  <a:lnTo>
                    <a:pt x="0" y="54024"/>
                  </a:lnTo>
                  <a:lnTo>
                    <a:pt x="0" y="51567"/>
                  </a:lnTo>
                  <a:lnTo>
                    <a:pt x="0" y="48561"/>
                  </a:lnTo>
                  <a:lnTo>
                    <a:pt x="12815" y="44301"/>
                  </a:lnTo>
                  <a:lnTo>
                    <a:pt x="24728" y="37636"/>
                  </a:lnTo>
                  <a:lnTo>
                    <a:pt x="34755" y="29116"/>
                  </a:lnTo>
                  <a:lnTo>
                    <a:pt x="43877" y="21248"/>
                  </a:lnTo>
                  <a:lnTo>
                    <a:pt x="51190" y="12729"/>
                  </a:lnTo>
                  <a:lnTo>
                    <a:pt x="59484" y="6064"/>
                  </a:lnTo>
                  <a:lnTo>
                    <a:pt x="66797" y="1203"/>
                  </a:lnTo>
                  <a:lnTo>
                    <a:pt x="7501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4" name="Shape 489"/>
            <p:cNvSpPr/>
            <p:nvPr/>
          </p:nvSpPr>
          <p:spPr>
            <a:xfrm>
              <a:off x="1700315" y="779822"/>
              <a:ext cx="102381" cy="46757"/>
            </a:xfrm>
            <a:custGeom>
              <a:avLst/>
              <a:gdLst/>
              <a:ahLst/>
              <a:cxnLst/>
              <a:rect l="0" t="0" r="0" b="0"/>
              <a:pathLst>
                <a:path w="102381" h="46757">
                  <a:moveTo>
                    <a:pt x="3618" y="0"/>
                  </a:moveTo>
                  <a:lnTo>
                    <a:pt x="10931" y="0"/>
                  </a:lnTo>
                  <a:lnTo>
                    <a:pt x="18245" y="0"/>
                  </a:lnTo>
                  <a:lnTo>
                    <a:pt x="23748" y="5463"/>
                  </a:lnTo>
                  <a:lnTo>
                    <a:pt x="29252" y="10324"/>
                  </a:lnTo>
                  <a:lnTo>
                    <a:pt x="32870" y="13983"/>
                  </a:lnTo>
                  <a:lnTo>
                    <a:pt x="38374" y="18242"/>
                  </a:lnTo>
                  <a:lnTo>
                    <a:pt x="41992" y="21248"/>
                  </a:lnTo>
                  <a:lnTo>
                    <a:pt x="49305" y="24907"/>
                  </a:lnTo>
                  <a:lnTo>
                    <a:pt x="57599" y="28565"/>
                  </a:lnTo>
                  <a:lnTo>
                    <a:pt x="70340" y="33426"/>
                  </a:lnTo>
                  <a:lnTo>
                    <a:pt x="79538" y="34629"/>
                  </a:lnTo>
                  <a:lnTo>
                    <a:pt x="86851" y="36433"/>
                  </a:lnTo>
                  <a:lnTo>
                    <a:pt x="92279" y="37636"/>
                  </a:lnTo>
                  <a:lnTo>
                    <a:pt x="96878" y="38889"/>
                  </a:lnTo>
                  <a:lnTo>
                    <a:pt x="100571" y="39490"/>
                  </a:lnTo>
                  <a:lnTo>
                    <a:pt x="102381" y="40693"/>
                  </a:lnTo>
                  <a:lnTo>
                    <a:pt x="95972" y="43700"/>
                  </a:lnTo>
                  <a:lnTo>
                    <a:pt x="90469" y="45554"/>
                  </a:lnTo>
                  <a:lnTo>
                    <a:pt x="84965" y="46155"/>
                  </a:lnTo>
                  <a:lnTo>
                    <a:pt x="81346" y="46757"/>
                  </a:lnTo>
                  <a:lnTo>
                    <a:pt x="69435" y="43700"/>
                  </a:lnTo>
                  <a:lnTo>
                    <a:pt x="55714" y="40092"/>
                  </a:lnTo>
                  <a:lnTo>
                    <a:pt x="40183" y="34028"/>
                  </a:lnTo>
                  <a:lnTo>
                    <a:pt x="25557" y="27963"/>
                  </a:lnTo>
                  <a:lnTo>
                    <a:pt x="12741" y="20647"/>
                  </a:lnTo>
                  <a:lnTo>
                    <a:pt x="3618" y="13381"/>
                  </a:lnTo>
                  <a:lnTo>
                    <a:pt x="0" y="6114"/>
                  </a:lnTo>
                  <a:lnTo>
                    <a:pt x="361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5" name="Shape 490"/>
            <p:cNvSpPr/>
            <p:nvPr/>
          </p:nvSpPr>
          <p:spPr>
            <a:xfrm>
              <a:off x="772472" y="718533"/>
              <a:ext cx="47496" cy="79531"/>
            </a:xfrm>
            <a:custGeom>
              <a:avLst/>
              <a:gdLst/>
              <a:ahLst/>
              <a:cxnLst/>
              <a:rect l="0" t="0" r="0" b="0"/>
              <a:pathLst>
                <a:path w="47496" h="79531">
                  <a:moveTo>
                    <a:pt x="39279" y="0"/>
                  </a:moveTo>
                  <a:lnTo>
                    <a:pt x="41087" y="9121"/>
                  </a:lnTo>
                  <a:lnTo>
                    <a:pt x="42973" y="18844"/>
                  </a:lnTo>
                  <a:lnTo>
                    <a:pt x="44783" y="28515"/>
                  </a:lnTo>
                  <a:lnTo>
                    <a:pt x="46592" y="38838"/>
                  </a:lnTo>
                  <a:lnTo>
                    <a:pt x="46592" y="48561"/>
                  </a:lnTo>
                  <a:lnTo>
                    <a:pt x="47496" y="58885"/>
                  </a:lnTo>
                  <a:lnTo>
                    <a:pt x="47496" y="68606"/>
                  </a:lnTo>
                  <a:lnTo>
                    <a:pt x="46592" y="79531"/>
                  </a:lnTo>
                  <a:lnTo>
                    <a:pt x="44783" y="79531"/>
                  </a:lnTo>
                  <a:lnTo>
                    <a:pt x="42973" y="79531"/>
                  </a:lnTo>
                  <a:lnTo>
                    <a:pt x="36565" y="78929"/>
                  </a:lnTo>
                  <a:lnTo>
                    <a:pt x="31062" y="78929"/>
                  </a:lnTo>
                  <a:lnTo>
                    <a:pt x="26462" y="78328"/>
                  </a:lnTo>
                  <a:lnTo>
                    <a:pt x="21939" y="78328"/>
                  </a:lnTo>
                  <a:lnTo>
                    <a:pt x="13720" y="76474"/>
                  </a:lnTo>
                  <a:lnTo>
                    <a:pt x="7313" y="73467"/>
                  </a:lnTo>
                  <a:lnTo>
                    <a:pt x="5428" y="63745"/>
                  </a:lnTo>
                  <a:lnTo>
                    <a:pt x="4524" y="54023"/>
                  </a:lnTo>
                  <a:lnTo>
                    <a:pt x="2714" y="44902"/>
                  </a:lnTo>
                  <a:lnTo>
                    <a:pt x="1809" y="35832"/>
                  </a:lnTo>
                  <a:lnTo>
                    <a:pt x="0" y="26711"/>
                  </a:lnTo>
                  <a:lnTo>
                    <a:pt x="0" y="18242"/>
                  </a:lnTo>
                  <a:lnTo>
                    <a:pt x="905" y="9722"/>
                  </a:lnTo>
                  <a:lnTo>
                    <a:pt x="3618" y="2456"/>
                  </a:lnTo>
                  <a:lnTo>
                    <a:pt x="11836" y="1254"/>
                  </a:lnTo>
                  <a:lnTo>
                    <a:pt x="21034" y="1254"/>
                  </a:lnTo>
                  <a:lnTo>
                    <a:pt x="29252" y="602"/>
                  </a:lnTo>
                  <a:lnTo>
                    <a:pt x="3927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B3B3B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6" name="Shape 491"/>
            <p:cNvSpPr/>
            <p:nvPr/>
          </p:nvSpPr>
          <p:spPr>
            <a:xfrm>
              <a:off x="878472" y="728856"/>
              <a:ext cx="32042" cy="63143"/>
            </a:xfrm>
            <a:custGeom>
              <a:avLst/>
              <a:gdLst/>
              <a:ahLst/>
              <a:cxnLst/>
              <a:rect l="0" t="0" r="0" b="0"/>
              <a:pathLst>
                <a:path w="32042" h="63143">
                  <a:moveTo>
                    <a:pt x="6408" y="0"/>
                  </a:moveTo>
                  <a:lnTo>
                    <a:pt x="16436" y="1203"/>
                  </a:lnTo>
                  <a:lnTo>
                    <a:pt x="24729" y="7918"/>
                  </a:lnTo>
                  <a:lnTo>
                    <a:pt x="29252" y="17590"/>
                  </a:lnTo>
                  <a:lnTo>
                    <a:pt x="32042" y="29768"/>
                  </a:lnTo>
                  <a:lnTo>
                    <a:pt x="31062" y="41294"/>
                  </a:lnTo>
                  <a:lnTo>
                    <a:pt x="27443" y="52219"/>
                  </a:lnTo>
                  <a:lnTo>
                    <a:pt x="21940" y="60087"/>
                  </a:lnTo>
                  <a:lnTo>
                    <a:pt x="13721" y="63143"/>
                  </a:lnTo>
                  <a:lnTo>
                    <a:pt x="7313" y="55226"/>
                  </a:lnTo>
                  <a:lnTo>
                    <a:pt x="4600" y="47357"/>
                  </a:lnTo>
                  <a:lnTo>
                    <a:pt x="905" y="38838"/>
                  </a:lnTo>
                  <a:lnTo>
                    <a:pt x="905" y="30971"/>
                  </a:lnTo>
                  <a:lnTo>
                    <a:pt x="0" y="22451"/>
                  </a:lnTo>
                  <a:lnTo>
                    <a:pt x="1809" y="14583"/>
                  </a:lnTo>
                  <a:lnTo>
                    <a:pt x="3695" y="6665"/>
                  </a:lnTo>
                  <a:lnTo>
                    <a:pt x="640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B3B3B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7" name="Shape 492"/>
            <p:cNvSpPr/>
            <p:nvPr/>
          </p:nvSpPr>
          <p:spPr>
            <a:xfrm>
              <a:off x="838289" y="750706"/>
              <a:ext cx="25557" cy="6064"/>
            </a:xfrm>
            <a:custGeom>
              <a:avLst/>
              <a:gdLst/>
              <a:ahLst/>
              <a:cxnLst/>
              <a:rect l="0" t="0" r="0" b="0"/>
              <a:pathLst>
                <a:path w="25557" h="6064">
                  <a:moveTo>
                    <a:pt x="25557" y="0"/>
                  </a:moveTo>
                  <a:lnTo>
                    <a:pt x="21938" y="4260"/>
                  </a:lnTo>
                  <a:lnTo>
                    <a:pt x="16435" y="6064"/>
                  </a:lnTo>
                  <a:lnTo>
                    <a:pt x="9121" y="5462"/>
                  </a:lnTo>
                  <a:lnTo>
                    <a:pt x="1808" y="5462"/>
                  </a:lnTo>
                  <a:lnTo>
                    <a:pt x="0" y="4861"/>
                  </a:lnTo>
                  <a:lnTo>
                    <a:pt x="0" y="1804"/>
                  </a:lnTo>
                  <a:lnTo>
                    <a:pt x="7313" y="1203"/>
                  </a:lnTo>
                  <a:lnTo>
                    <a:pt x="12741" y="1203"/>
                  </a:lnTo>
                  <a:lnTo>
                    <a:pt x="17340" y="601"/>
                  </a:lnTo>
                  <a:lnTo>
                    <a:pt x="2555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B3B3B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8" name="Shape 493"/>
            <p:cNvSpPr/>
            <p:nvPr/>
          </p:nvSpPr>
          <p:spPr>
            <a:xfrm>
              <a:off x="591450" y="161416"/>
              <a:ext cx="382091" cy="545591"/>
            </a:xfrm>
            <a:custGeom>
              <a:avLst/>
              <a:gdLst/>
              <a:ahLst/>
              <a:cxnLst/>
              <a:rect l="0" t="0" r="0" b="0"/>
              <a:pathLst>
                <a:path w="382091" h="545591">
                  <a:moveTo>
                    <a:pt x="311751" y="0"/>
                  </a:moveTo>
                  <a:lnTo>
                    <a:pt x="329091" y="0"/>
                  </a:lnTo>
                  <a:lnTo>
                    <a:pt x="338213" y="14584"/>
                  </a:lnTo>
                  <a:lnTo>
                    <a:pt x="345525" y="32173"/>
                  </a:lnTo>
                  <a:lnTo>
                    <a:pt x="350125" y="51567"/>
                  </a:lnTo>
                  <a:lnTo>
                    <a:pt x="353744" y="72816"/>
                  </a:lnTo>
                  <a:lnTo>
                    <a:pt x="354649" y="94064"/>
                  </a:lnTo>
                  <a:lnTo>
                    <a:pt x="355629" y="115914"/>
                  </a:lnTo>
                  <a:lnTo>
                    <a:pt x="355629" y="135960"/>
                  </a:lnTo>
                  <a:lnTo>
                    <a:pt x="356533" y="155354"/>
                  </a:lnTo>
                  <a:lnTo>
                    <a:pt x="362941" y="179007"/>
                  </a:lnTo>
                  <a:lnTo>
                    <a:pt x="371160" y="210579"/>
                  </a:lnTo>
                  <a:lnTo>
                    <a:pt x="377568" y="247614"/>
                  </a:lnTo>
                  <a:lnTo>
                    <a:pt x="382091" y="287655"/>
                  </a:lnTo>
                  <a:lnTo>
                    <a:pt x="382091" y="327094"/>
                  </a:lnTo>
                  <a:lnTo>
                    <a:pt x="376587" y="364729"/>
                  </a:lnTo>
                  <a:lnTo>
                    <a:pt x="363847" y="396903"/>
                  </a:lnTo>
                  <a:lnTo>
                    <a:pt x="343717" y="421810"/>
                  </a:lnTo>
                  <a:lnTo>
                    <a:pt x="329996" y="424215"/>
                  </a:lnTo>
                  <a:lnTo>
                    <a:pt x="316275" y="427873"/>
                  </a:lnTo>
                  <a:lnTo>
                    <a:pt x="302553" y="430880"/>
                  </a:lnTo>
                  <a:lnTo>
                    <a:pt x="289811" y="435139"/>
                  </a:lnTo>
                  <a:lnTo>
                    <a:pt x="276090" y="438798"/>
                  </a:lnTo>
                  <a:lnTo>
                    <a:pt x="265084" y="444260"/>
                  </a:lnTo>
                  <a:lnTo>
                    <a:pt x="255960" y="450925"/>
                  </a:lnTo>
                  <a:lnTo>
                    <a:pt x="250457" y="459445"/>
                  </a:lnTo>
                  <a:lnTo>
                    <a:pt x="238620" y="466110"/>
                  </a:lnTo>
                  <a:lnTo>
                    <a:pt x="233118" y="475180"/>
                  </a:lnTo>
                  <a:lnTo>
                    <a:pt x="230329" y="484902"/>
                  </a:lnTo>
                  <a:lnTo>
                    <a:pt x="230329" y="495827"/>
                  </a:lnTo>
                  <a:lnTo>
                    <a:pt x="232213" y="506752"/>
                  </a:lnTo>
                  <a:lnTo>
                    <a:pt x="234927" y="518279"/>
                  </a:lnTo>
                  <a:lnTo>
                    <a:pt x="237641" y="529203"/>
                  </a:lnTo>
                  <a:lnTo>
                    <a:pt x="241335" y="540128"/>
                  </a:lnTo>
                  <a:lnTo>
                    <a:pt x="229422" y="541331"/>
                  </a:lnTo>
                  <a:lnTo>
                    <a:pt x="218491" y="542584"/>
                  </a:lnTo>
                  <a:lnTo>
                    <a:pt x="205675" y="543787"/>
                  </a:lnTo>
                  <a:lnTo>
                    <a:pt x="193763" y="544989"/>
                  </a:lnTo>
                  <a:lnTo>
                    <a:pt x="181022" y="544989"/>
                  </a:lnTo>
                  <a:lnTo>
                    <a:pt x="170015" y="545591"/>
                  </a:lnTo>
                  <a:lnTo>
                    <a:pt x="159083" y="545591"/>
                  </a:lnTo>
                  <a:lnTo>
                    <a:pt x="151770" y="544989"/>
                  </a:lnTo>
                  <a:lnTo>
                    <a:pt x="145362" y="534665"/>
                  </a:lnTo>
                  <a:lnTo>
                    <a:pt x="141668" y="524342"/>
                  </a:lnTo>
                  <a:lnTo>
                    <a:pt x="138049" y="513417"/>
                  </a:lnTo>
                  <a:lnTo>
                    <a:pt x="135260" y="502493"/>
                  </a:lnTo>
                  <a:lnTo>
                    <a:pt x="131641" y="491568"/>
                  </a:lnTo>
                  <a:lnTo>
                    <a:pt x="127946" y="482497"/>
                  </a:lnTo>
                  <a:lnTo>
                    <a:pt x="124328" y="474579"/>
                  </a:lnTo>
                  <a:lnTo>
                    <a:pt x="119728" y="469117"/>
                  </a:lnTo>
                  <a:lnTo>
                    <a:pt x="96886" y="467313"/>
                  </a:lnTo>
                  <a:lnTo>
                    <a:pt x="80442" y="464857"/>
                  </a:lnTo>
                  <a:lnTo>
                    <a:pt x="67640" y="461249"/>
                  </a:lnTo>
                  <a:lnTo>
                    <a:pt x="58503" y="456388"/>
                  </a:lnTo>
                  <a:lnTo>
                    <a:pt x="50271" y="449121"/>
                  </a:lnTo>
                  <a:lnTo>
                    <a:pt x="44790" y="440602"/>
                  </a:lnTo>
                  <a:lnTo>
                    <a:pt x="39301" y="430278"/>
                  </a:lnTo>
                  <a:lnTo>
                    <a:pt x="33820" y="418151"/>
                  </a:lnTo>
                  <a:lnTo>
                    <a:pt x="22851" y="385978"/>
                  </a:lnTo>
                  <a:lnTo>
                    <a:pt x="15538" y="353805"/>
                  </a:lnTo>
                  <a:lnTo>
                    <a:pt x="9137" y="321632"/>
                  </a:lnTo>
                  <a:lnTo>
                    <a:pt x="5480" y="289509"/>
                  </a:lnTo>
                  <a:lnTo>
                    <a:pt x="1824" y="256734"/>
                  </a:lnTo>
                  <a:lnTo>
                    <a:pt x="912" y="224561"/>
                  </a:lnTo>
                  <a:lnTo>
                    <a:pt x="0" y="192388"/>
                  </a:lnTo>
                  <a:lnTo>
                    <a:pt x="1824" y="161417"/>
                  </a:lnTo>
                  <a:lnTo>
                    <a:pt x="2735" y="147486"/>
                  </a:lnTo>
                  <a:lnTo>
                    <a:pt x="4569" y="134105"/>
                  </a:lnTo>
                  <a:lnTo>
                    <a:pt x="5480" y="120775"/>
                  </a:lnTo>
                  <a:lnTo>
                    <a:pt x="7313" y="108046"/>
                  </a:lnTo>
                  <a:lnTo>
                    <a:pt x="8225" y="94064"/>
                  </a:lnTo>
                  <a:lnTo>
                    <a:pt x="9137" y="80734"/>
                  </a:lnTo>
                  <a:lnTo>
                    <a:pt x="10050" y="67353"/>
                  </a:lnTo>
                  <a:lnTo>
                    <a:pt x="10969" y="54625"/>
                  </a:lnTo>
                  <a:lnTo>
                    <a:pt x="22851" y="47959"/>
                  </a:lnTo>
                  <a:lnTo>
                    <a:pt x="35645" y="42497"/>
                  </a:lnTo>
                  <a:lnTo>
                    <a:pt x="47534" y="37034"/>
                  </a:lnTo>
                  <a:lnTo>
                    <a:pt x="61248" y="33377"/>
                  </a:lnTo>
                  <a:lnTo>
                    <a:pt x="74954" y="29116"/>
                  </a:lnTo>
                  <a:lnTo>
                    <a:pt x="88667" y="26711"/>
                  </a:lnTo>
                  <a:lnTo>
                    <a:pt x="103294" y="24255"/>
                  </a:lnTo>
                  <a:lnTo>
                    <a:pt x="119728" y="23654"/>
                  </a:lnTo>
                  <a:lnTo>
                    <a:pt x="130736" y="34579"/>
                  </a:lnTo>
                  <a:lnTo>
                    <a:pt x="142573" y="41244"/>
                  </a:lnTo>
                  <a:lnTo>
                    <a:pt x="153579" y="43098"/>
                  </a:lnTo>
                  <a:lnTo>
                    <a:pt x="166395" y="41895"/>
                  </a:lnTo>
                  <a:lnTo>
                    <a:pt x="177327" y="36433"/>
                  </a:lnTo>
                  <a:lnTo>
                    <a:pt x="188335" y="29718"/>
                  </a:lnTo>
                  <a:lnTo>
                    <a:pt x="197457" y="21249"/>
                  </a:lnTo>
                  <a:lnTo>
                    <a:pt x="205675" y="12730"/>
                  </a:lnTo>
                  <a:lnTo>
                    <a:pt x="221206" y="9722"/>
                  </a:lnTo>
                  <a:lnTo>
                    <a:pt x="236737" y="7267"/>
                  </a:lnTo>
                  <a:lnTo>
                    <a:pt x="251362" y="5463"/>
                  </a:lnTo>
                  <a:lnTo>
                    <a:pt x="265988" y="4261"/>
                  </a:lnTo>
                  <a:lnTo>
                    <a:pt x="280614" y="2406"/>
                  </a:lnTo>
                  <a:lnTo>
                    <a:pt x="296144" y="1203"/>
                  </a:lnTo>
                  <a:lnTo>
                    <a:pt x="31175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9" name="Shape 494"/>
            <p:cNvSpPr/>
            <p:nvPr/>
          </p:nvSpPr>
          <p:spPr>
            <a:xfrm>
              <a:off x="788946" y="572341"/>
              <a:ext cx="5098" cy="4770"/>
            </a:xfrm>
            <a:custGeom>
              <a:avLst/>
              <a:gdLst/>
              <a:ahLst/>
              <a:cxnLst/>
              <a:rect l="0" t="0" r="0" b="0"/>
              <a:pathLst>
                <a:path w="5098" h="4770">
                  <a:moveTo>
                    <a:pt x="0" y="0"/>
                  </a:moveTo>
                  <a:lnTo>
                    <a:pt x="2675" y="2365"/>
                  </a:lnTo>
                  <a:lnTo>
                    <a:pt x="5098" y="4770"/>
                  </a:lnTo>
                  <a:lnTo>
                    <a:pt x="866" y="116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0" name="Shape 495"/>
            <p:cNvSpPr/>
            <p:nvPr/>
          </p:nvSpPr>
          <p:spPr>
            <a:xfrm>
              <a:off x="803032" y="562260"/>
              <a:ext cx="10452" cy="11132"/>
            </a:xfrm>
            <a:custGeom>
              <a:avLst/>
              <a:gdLst/>
              <a:ahLst/>
              <a:cxnLst/>
              <a:rect l="0" t="0" r="0" b="0"/>
              <a:pathLst>
                <a:path w="10452" h="11132">
                  <a:moveTo>
                    <a:pt x="0" y="0"/>
                  </a:moveTo>
                  <a:lnTo>
                    <a:pt x="4120" y="3977"/>
                  </a:lnTo>
                  <a:lnTo>
                    <a:pt x="9624" y="10041"/>
                  </a:lnTo>
                  <a:lnTo>
                    <a:pt x="10452" y="11132"/>
                  </a:lnTo>
                  <a:lnTo>
                    <a:pt x="9624" y="10642"/>
                  </a:lnTo>
                  <a:lnTo>
                    <a:pt x="3216" y="39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1" name="Shape 496"/>
            <p:cNvSpPr/>
            <p:nvPr/>
          </p:nvSpPr>
          <p:spPr>
            <a:xfrm>
              <a:off x="770587" y="549849"/>
              <a:ext cx="18359" cy="22492"/>
            </a:xfrm>
            <a:custGeom>
              <a:avLst/>
              <a:gdLst/>
              <a:ahLst/>
              <a:cxnLst/>
              <a:rect l="0" t="0" r="0" b="0"/>
              <a:pathLst>
                <a:path w="18359" h="22492">
                  <a:moveTo>
                    <a:pt x="0" y="0"/>
                  </a:moveTo>
                  <a:lnTo>
                    <a:pt x="3694" y="3609"/>
                  </a:lnTo>
                  <a:lnTo>
                    <a:pt x="7314" y="8470"/>
                  </a:lnTo>
                  <a:lnTo>
                    <a:pt x="11007" y="13331"/>
                  </a:lnTo>
                  <a:lnTo>
                    <a:pt x="15605" y="18793"/>
                  </a:lnTo>
                  <a:lnTo>
                    <a:pt x="18359" y="22492"/>
                  </a:lnTo>
                  <a:lnTo>
                    <a:pt x="12816" y="17591"/>
                  </a:lnTo>
                  <a:lnTo>
                    <a:pt x="6409" y="10925"/>
                  </a:lnTo>
                  <a:lnTo>
                    <a:pt x="980" y="421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2" name="Shape 497"/>
            <p:cNvSpPr/>
            <p:nvPr/>
          </p:nvSpPr>
          <p:spPr>
            <a:xfrm>
              <a:off x="781594" y="535266"/>
              <a:ext cx="21437" cy="26993"/>
            </a:xfrm>
            <a:custGeom>
              <a:avLst/>
              <a:gdLst/>
              <a:ahLst/>
              <a:cxnLst/>
              <a:rect l="0" t="0" r="0" b="0"/>
              <a:pathLst>
                <a:path w="21437" h="26993">
                  <a:moveTo>
                    <a:pt x="0" y="0"/>
                  </a:moveTo>
                  <a:lnTo>
                    <a:pt x="3619" y="4259"/>
                  </a:lnTo>
                  <a:lnTo>
                    <a:pt x="9122" y="10324"/>
                  </a:lnTo>
                  <a:lnTo>
                    <a:pt x="13721" y="16989"/>
                  </a:lnTo>
                  <a:lnTo>
                    <a:pt x="19225" y="24255"/>
                  </a:lnTo>
                  <a:lnTo>
                    <a:pt x="21437" y="26993"/>
                  </a:lnTo>
                  <a:lnTo>
                    <a:pt x="19225" y="24856"/>
                  </a:lnTo>
                  <a:lnTo>
                    <a:pt x="11912" y="18191"/>
                  </a:lnTo>
                  <a:lnTo>
                    <a:pt x="6408" y="12128"/>
                  </a:lnTo>
                  <a:lnTo>
                    <a:pt x="1809" y="546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3" name="Shape 498"/>
            <p:cNvSpPr/>
            <p:nvPr/>
          </p:nvSpPr>
          <p:spPr>
            <a:xfrm>
              <a:off x="828338" y="477135"/>
              <a:ext cx="51943" cy="53872"/>
            </a:xfrm>
            <a:custGeom>
              <a:avLst/>
              <a:gdLst/>
              <a:ahLst/>
              <a:cxnLst/>
              <a:rect l="0" t="0" r="0" b="0"/>
              <a:pathLst>
                <a:path w="51943" h="53872">
                  <a:moveTo>
                    <a:pt x="0" y="0"/>
                  </a:moveTo>
                  <a:lnTo>
                    <a:pt x="2638" y="2305"/>
                  </a:lnTo>
                  <a:lnTo>
                    <a:pt x="18169" y="14432"/>
                  </a:lnTo>
                  <a:lnTo>
                    <a:pt x="33699" y="27161"/>
                  </a:lnTo>
                  <a:lnTo>
                    <a:pt x="45610" y="39339"/>
                  </a:lnTo>
                  <a:lnTo>
                    <a:pt x="51943" y="51466"/>
                  </a:lnTo>
                  <a:lnTo>
                    <a:pt x="51943" y="53872"/>
                  </a:lnTo>
                  <a:lnTo>
                    <a:pt x="41012" y="44802"/>
                  </a:lnTo>
                  <a:lnTo>
                    <a:pt x="28196" y="32624"/>
                  </a:lnTo>
                  <a:lnTo>
                    <a:pt x="16359" y="19293"/>
                  </a:lnTo>
                  <a:lnTo>
                    <a:pt x="3543" y="471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4" name="Shape 499"/>
            <p:cNvSpPr/>
            <p:nvPr/>
          </p:nvSpPr>
          <p:spPr>
            <a:xfrm>
              <a:off x="806248" y="453330"/>
              <a:ext cx="22090" cy="23805"/>
            </a:xfrm>
            <a:custGeom>
              <a:avLst/>
              <a:gdLst/>
              <a:ahLst/>
              <a:cxnLst/>
              <a:rect l="0" t="0" r="0" b="0"/>
              <a:pathLst>
                <a:path w="22090" h="23805">
                  <a:moveTo>
                    <a:pt x="5504" y="0"/>
                  </a:moveTo>
                  <a:lnTo>
                    <a:pt x="8217" y="6064"/>
                  </a:lnTo>
                  <a:lnTo>
                    <a:pt x="16510" y="16387"/>
                  </a:lnTo>
                  <a:lnTo>
                    <a:pt x="22090" y="23805"/>
                  </a:lnTo>
                  <a:lnTo>
                    <a:pt x="10102" y="13331"/>
                  </a:lnTo>
                  <a:lnTo>
                    <a:pt x="0" y="1203"/>
                  </a:lnTo>
                  <a:lnTo>
                    <a:pt x="2790" y="601"/>
                  </a:lnTo>
                  <a:lnTo>
                    <a:pt x="550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5" name="Shape 500"/>
            <p:cNvSpPr/>
            <p:nvPr/>
          </p:nvSpPr>
          <p:spPr>
            <a:xfrm>
              <a:off x="716683" y="193589"/>
              <a:ext cx="218484" cy="413290"/>
            </a:xfrm>
            <a:custGeom>
              <a:avLst/>
              <a:gdLst/>
              <a:ahLst/>
              <a:cxnLst/>
              <a:rect l="0" t="0" r="0" b="0"/>
              <a:pathLst>
                <a:path w="218484" h="413290">
                  <a:moveTo>
                    <a:pt x="161789" y="0"/>
                  </a:moveTo>
                  <a:lnTo>
                    <a:pt x="168197" y="0"/>
                  </a:lnTo>
                  <a:lnTo>
                    <a:pt x="177320" y="0"/>
                  </a:lnTo>
                  <a:lnTo>
                    <a:pt x="181920" y="28515"/>
                  </a:lnTo>
                  <a:lnTo>
                    <a:pt x="187423" y="57631"/>
                  </a:lnTo>
                  <a:lnTo>
                    <a:pt x="191042" y="87399"/>
                  </a:lnTo>
                  <a:lnTo>
                    <a:pt x="195640" y="117718"/>
                  </a:lnTo>
                  <a:lnTo>
                    <a:pt x="197450" y="146834"/>
                  </a:lnTo>
                  <a:lnTo>
                    <a:pt x="200164" y="177203"/>
                  </a:lnTo>
                  <a:lnTo>
                    <a:pt x="200164" y="206921"/>
                  </a:lnTo>
                  <a:lnTo>
                    <a:pt x="200164" y="237290"/>
                  </a:lnTo>
                  <a:lnTo>
                    <a:pt x="196545" y="241549"/>
                  </a:lnTo>
                  <a:lnTo>
                    <a:pt x="194735" y="243955"/>
                  </a:lnTo>
                  <a:lnTo>
                    <a:pt x="194735" y="246410"/>
                  </a:lnTo>
                  <a:lnTo>
                    <a:pt x="194735" y="249417"/>
                  </a:lnTo>
                  <a:lnTo>
                    <a:pt x="207476" y="256082"/>
                  </a:lnTo>
                  <a:lnTo>
                    <a:pt x="215771" y="260944"/>
                  </a:lnTo>
                  <a:lnTo>
                    <a:pt x="218484" y="264000"/>
                  </a:lnTo>
                  <a:lnTo>
                    <a:pt x="217580" y="266406"/>
                  </a:lnTo>
                  <a:lnTo>
                    <a:pt x="212980" y="268260"/>
                  </a:lnTo>
                  <a:lnTo>
                    <a:pt x="209361" y="271267"/>
                  </a:lnTo>
                  <a:lnTo>
                    <a:pt x="203858" y="274925"/>
                  </a:lnTo>
                  <a:lnTo>
                    <a:pt x="202048" y="280388"/>
                  </a:lnTo>
                  <a:lnTo>
                    <a:pt x="212076" y="283395"/>
                  </a:lnTo>
                  <a:lnTo>
                    <a:pt x="214789" y="293718"/>
                  </a:lnTo>
                  <a:lnTo>
                    <a:pt x="210267" y="307099"/>
                  </a:lnTo>
                  <a:lnTo>
                    <a:pt x="201144" y="324087"/>
                  </a:lnTo>
                  <a:lnTo>
                    <a:pt x="189233" y="340474"/>
                  </a:lnTo>
                  <a:lnTo>
                    <a:pt x="177320" y="355609"/>
                  </a:lnTo>
                  <a:lnTo>
                    <a:pt x="167294" y="367786"/>
                  </a:lnTo>
                  <a:lnTo>
                    <a:pt x="160886" y="375052"/>
                  </a:lnTo>
                  <a:lnTo>
                    <a:pt x="140756" y="384173"/>
                  </a:lnTo>
                  <a:lnTo>
                    <a:pt x="124320" y="392042"/>
                  </a:lnTo>
                  <a:lnTo>
                    <a:pt x="107885" y="398707"/>
                  </a:lnTo>
                  <a:lnTo>
                    <a:pt x="93259" y="404169"/>
                  </a:lnTo>
                  <a:lnTo>
                    <a:pt x="75843" y="407827"/>
                  </a:lnTo>
                  <a:lnTo>
                    <a:pt x="59407" y="410232"/>
                  </a:lnTo>
                  <a:lnTo>
                    <a:pt x="40259" y="412087"/>
                  </a:lnTo>
                  <a:lnTo>
                    <a:pt x="20129" y="413290"/>
                  </a:lnTo>
                  <a:lnTo>
                    <a:pt x="15531" y="410232"/>
                  </a:lnTo>
                  <a:lnTo>
                    <a:pt x="11912" y="406624"/>
                  </a:lnTo>
                  <a:lnTo>
                    <a:pt x="9121" y="401162"/>
                  </a:lnTo>
                  <a:lnTo>
                    <a:pt x="6408" y="396301"/>
                  </a:lnTo>
                  <a:lnTo>
                    <a:pt x="3694" y="390838"/>
                  </a:lnTo>
                  <a:lnTo>
                    <a:pt x="1808" y="385977"/>
                  </a:lnTo>
                  <a:lnTo>
                    <a:pt x="0" y="381718"/>
                  </a:lnTo>
                  <a:lnTo>
                    <a:pt x="0" y="379914"/>
                  </a:lnTo>
                  <a:lnTo>
                    <a:pt x="904" y="379313"/>
                  </a:lnTo>
                  <a:lnTo>
                    <a:pt x="1808" y="378711"/>
                  </a:lnTo>
                  <a:lnTo>
                    <a:pt x="4599" y="381116"/>
                  </a:lnTo>
                  <a:lnTo>
                    <a:pt x="8217" y="384775"/>
                  </a:lnTo>
                  <a:lnTo>
                    <a:pt x="11007" y="389034"/>
                  </a:lnTo>
                  <a:lnTo>
                    <a:pt x="14626" y="393244"/>
                  </a:lnTo>
                  <a:lnTo>
                    <a:pt x="18320" y="396301"/>
                  </a:lnTo>
                  <a:lnTo>
                    <a:pt x="23748" y="399308"/>
                  </a:lnTo>
                  <a:lnTo>
                    <a:pt x="30156" y="401162"/>
                  </a:lnTo>
                  <a:lnTo>
                    <a:pt x="39278" y="402365"/>
                  </a:lnTo>
                  <a:lnTo>
                    <a:pt x="36564" y="396903"/>
                  </a:lnTo>
                  <a:lnTo>
                    <a:pt x="33850" y="392643"/>
                  </a:lnTo>
                  <a:lnTo>
                    <a:pt x="30156" y="388383"/>
                  </a:lnTo>
                  <a:lnTo>
                    <a:pt x="27442" y="384775"/>
                  </a:lnTo>
                  <a:lnTo>
                    <a:pt x="23748" y="381116"/>
                  </a:lnTo>
                  <a:lnTo>
                    <a:pt x="21939" y="377458"/>
                  </a:lnTo>
                  <a:lnTo>
                    <a:pt x="21034" y="374452"/>
                  </a:lnTo>
                  <a:lnTo>
                    <a:pt x="21939" y="371395"/>
                  </a:lnTo>
                  <a:lnTo>
                    <a:pt x="25633" y="376857"/>
                  </a:lnTo>
                  <a:lnTo>
                    <a:pt x="29252" y="381718"/>
                  </a:lnTo>
                  <a:lnTo>
                    <a:pt x="31965" y="384775"/>
                  </a:lnTo>
                  <a:lnTo>
                    <a:pt x="34754" y="388383"/>
                  </a:lnTo>
                  <a:lnTo>
                    <a:pt x="36564" y="390838"/>
                  </a:lnTo>
                  <a:lnTo>
                    <a:pt x="39278" y="393244"/>
                  </a:lnTo>
                  <a:lnTo>
                    <a:pt x="42067" y="395700"/>
                  </a:lnTo>
                  <a:lnTo>
                    <a:pt x="46591" y="399960"/>
                  </a:lnTo>
                  <a:lnTo>
                    <a:pt x="53904" y="400561"/>
                  </a:lnTo>
                  <a:lnTo>
                    <a:pt x="61218" y="401162"/>
                  </a:lnTo>
                  <a:lnTo>
                    <a:pt x="63102" y="399308"/>
                  </a:lnTo>
                  <a:lnTo>
                    <a:pt x="64912" y="397504"/>
                  </a:lnTo>
                  <a:lnTo>
                    <a:pt x="61218" y="393846"/>
                  </a:lnTo>
                  <a:lnTo>
                    <a:pt x="56694" y="390237"/>
                  </a:lnTo>
                  <a:lnTo>
                    <a:pt x="52094" y="385376"/>
                  </a:lnTo>
                  <a:lnTo>
                    <a:pt x="47571" y="381116"/>
                  </a:lnTo>
                  <a:lnTo>
                    <a:pt x="42067" y="376256"/>
                  </a:lnTo>
                  <a:lnTo>
                    <a:pt x="39278" y="371996"/>
                  </a:lnTo>
                  <a:lnTo>
                    <a:pt x="36564" y="368388"/>
                  </a:lnTo>
                  <a:lnTo>
                    <a:pt x="37470" y="366533"/>
                  </a:lnTo>
                  <a:lnTo>
                    <a:pt x="41163" y="370191"/>
                  </a:lnTo>
                  <a:lnTo>
                    <a:pt x="44783" y="373850"/>
                  </a:lnTo>
                  <a:lnTo>
                    <a:pt x="48477" y="377458"/>
                  </a:lnTo>
                  <a:lnTo>
                    <a:pt x="52999" y="381718"/>
                  </a:lnTo>
                  <a:lnTo>
                    <a:pt x="56694" y="385376"/>
                  </a:lnTo>
                  <a:lnTo>
                    <a:pt x="61218" y="389034"/>
                  </a:lnTo>
                  <a:lnTo>
                    <a:pt x="64912" y="393244"/>
                  </a:lnTo>
                  <a:lnTo>
                    <a:pt x="69510" y="397504"/>
                  </a:lnTo>
                  <a:lnTo>
                    <a:pt x="79537" y="395700"/>
                  </a:lnTo>
                  <a:lnTo>
                    <a:pt x="83156" y="392042"/>
                  </a:lnTo>
                  <a:lnTo>
                    <a:pt x="80442" y="386579"/>
                  </a:lnTo>
                  <a:lnTo>
                    <a:pt x="77362" y="383522"/>
                  </a:lnTo>
                  <a:lnTo>
                    <a:pt x="79537" y="385376"/>
                  </a:lnTo>
                  <a:lnTo>
                    <a:pt x="85945" y="389636"/>
                  </a:lnTo>
                  <a:lnTo>
                    <a:pt x="95069" y="393846"/>
                  </a:lnTo>
                  <a:lnTo>
                    <a:pt x="98762" y="392643"/>
                  </a:lnTo>
                  <a:lnTo>
                    <a:pt x="102381" y="391440"/>
                  </a:lnTo>
                  <a:lnTo>
                    <a:pt x="100572" y="384775"/>
                  </a:lnTo>
                  <a:lnTo>
                    <a:pt x="96801" y="379803"/>
                  </a:lnTo>
                  <a:lnTo>
                    <a:pt x="104190" y="384173"/>
                  </a:lnTo>
                  <a:lnTo>
                    <a:pt x="114293" y="388383"/>
                  </a:lnTo>
                  <a:lnTo>
                    <a:pt x="119721" y="384775"/>
                  </a:lnTo>
                  <a:lnTo>
                    <a:pt x="124320" y="382319"/>
                  </a:lnTo>
                  <a:lnTo>
                    <a:pt x="127035" y="380515"/>
                  </a:lnTo>
                  <a:lnTo>
                    <a:pt x="130728" y="379313"/>
                  </a:lnTo>
                  <a:lnTo>
                    <a:pt x="134348" y="376256"/>
                  </a:lnTo>
                  <a:lnTo>
                    <a:pt x="138042" y="373850"/>
                  </a:lnTo>
                  <a:lnTo>
                    <a:pt x="131632" y="367185"/>
                  </a:lnTo>
                  <a:lnTo>
                    <a:pt x="123415" y="359868"/>
                  </a:lnTo>
                  <a:lnTo>
                    <a:pt x="114293" y="350146"/>
                  </a:lnTo>
                  <a:lnTo>
                    <a:pt x="106075" y="341076"/>
                  </a:lnTo>
                  <a:lnTo>
                    <a:pt x="96877" y="331354"/>
                  </a:lnTo>
                  <a:lnTo>
                    <a:pt x="90469" y="322884"/>
                  </a:lnTo>
                  <a:lnTo>
                    <a:pt x="85945" y="315568"/>
                  </a:lnTo>
                  <a:lnTo>
                    <a:pt x="85945" y="310706"/>
                  </a:lnTo>
                  <a:lnTo>
                    <a:pt x="94164" y="321631"/>
                  </a:lnTo>
                  <a:lnTo>
                    <a:pt x="102381" y="330752"/>
                  </a:lnTo>
                  <a:lnTo>
                    <a:pt x="107885" y="337417"/>
                  </a:lnTo>
                  <a:lnTo>
                    <a:pt x="113388" y="344082"/>
                  </a:lnTo>
                  <a:lnTo>
                    <a:pt x="117911" y="348943"/>
                  </a:lnTo>
                  <a:lnTo>
                    <a:pt x="123415" y="355007"/>
                  </a:lnTo>
                  <a:lnTo>
                    <a:pt x="128919" y="362324"/>
                  </a:lnTo>
                  <a:lnTo>
                    <a:pt x="138042" y="371395"/>
                  </a:lnTo>
                  <a:lnTo>
                    <a:pt x="141660" y="371395"/>
                  </a:lnTo>
                  <a:lnTo>
                    <a:pt x="145355" y="371395"/>
                  </a:lnTo>
                  <a:lnTo>
                    <a:pt x="148068" y="365932"/>
                  </a:lnTo>
                  <a:lnTo>
                    <a:pt x="148972" y="361071"/>
                  </a:lnTo>
                  <a:lnTo>
                    <a:pt x="147164" y="356260"/>
                  </a:lnTo>
                  <a:lnTo>
                    <a:pt x="144449" y="352602"/>
                  </a:lnTo>
                  <a:lnTo>
                    <a:pt x="139851" y="348342"/>
                  </a:lnTo>
                  <a:lnTo>
                    <a:pt x="137137" y="344684"/>
                  </a:lnTo>
                  <a:lnTo>
                    <a:pt x="135327" y="341076"/>
                  </a:lnTo>
                  <a:lnTo>
                    <a:pt x="136232" y="338019"/>
                  </a:lnTo>
                  <a:lnTo>
                    <a:pt x="139851" y="343481"/>
                  </a:lnTo>
                  <a:lnTo>
                    <a:pt x="145355" y="348943"/>
                  </a:lnTo>
                  <a:lnTo>
                    <a:pt x="149953" y="354406"/>
                  </a:lnTo>
                  <a:lnTo>
                    <a:pt x="155381" y="361071"/>
                  </a:lnTo>
                  <a:lnTo>
                    <a:pt x="163599" y="347741"/>
                  </a:lnTo>
                  <a:lnTo>
                    <a:pt x="163599" y="337417"/>
                  </a:lnTo>
                  <a:lnTo>
                    <a:pt x="171893" y="342880"/>
                  </a:lnTo>
                  <a:lnTo>
                    <a:pt x="176416" y="330151"/>
                  </a:lnTo>
                  <a:lnTo>
                    <a:pt x="173702" y="317422"/>
                  </a:lnTo>
                  <a:lnTo>
                    <a:pt x="163599" y="304643"/>
                  </a:lnTo>
                  <a:lnTo>
                    <a:pt x="150857" y="293116"/>
                  </a:lnTo>
                  <a:lnTo>
                    <a:pt x="136232" y="280989"/>
                  </a:lnTo>
                  <a:lnTo>
                    <a:pt x="124320" y="270065"/>
                  </a:lnTo>
                  <a:lnTo>
                    <a:pt x="115198" y="259741"/>
                  </a:lnTo>
                  <a:lnTo>
                    <a:pt x="114293" y="250620"/>
                  </a:lnTo>
                  <a:lnTo>
                    <a:pt x="116102" y="251873"/>
                  </a:lnTo>
                  <a:lnTo>
                    <a:pt x="119721" y="254279"/>
                  </a:lnTo>
                  <a:lnTo>
                    <a:pt x="122511" y="257335"/>
                  </a:lnTo>
                  <a:lnTo>
                    <a:pt x="128015" y="262146"/>
                  </a:lnTo>
                  <a:lnTo>
                    <a:pt x="131632" y="266406"/>
                  </a:lnTo>
                  <a:lnTo>
                    <a:pt x="137137" y="271267"/>
                  </a:lnTo>
                  <a:lnTo>
                    <a:pt x="141660" y="276128"/>
                  </a:lnTo>
                  <a:lnTo>
                    <a:pt x="147164" y="280989"/>
                  </a:lnTo>
                  <a:lnTo>
                    <a:pt x="150857" y="277932"/>
                  </a:lnTo>
                  <a:lnTo>
                    <a:pt x="155381" y="276128"/>
                  </a:lnTo>
                  <a:lnTo>
                    <a:pt x="158170" y="275527"/>
                  </a:lnTo>
                  <a:lnTo>
                    <a:pt x="160886" y="274925"/>
                  </a:lnTo>
                  <a:lnTo>
                    <a:pt x="164578" y="274324"/>
                  </a:lnTo>
                  <a:lnTo>
                    <a:pt x="170007" y="274324"/>
                  </a:lnTo>
                  <a:lnTo>
                    <a:pt x="165484" y="267608"/>
                  </a:lnTo>
                  <a:lnTo>
                    <a:pt x="159980" y="260944"/>
                  </a:lnTo>
                  <a:lnTo>
                    <a:pt x="153572" y="253677"/>
                  </a:lnTo>
                  <a:lnTo>
                    <a:pt x="148068" y="247613"/>
                  </a:lnTo>
                  <a:lnTo>
                    <a:pt x="140756" y="240948"/>
                  </a:lnTo>
                  <a:lnTo>
                    <a:pt x="135327" y="236087"/>
                  </a:lnTo>
                  <a:lnTo>
                    <a:pt x="128919" y="231827"/>
                  </a:lnTo>
                  <a:lnTo>
                    <a:pt x="123415" y="230024"/>
                  </a:lnTo>
                  <a:lnTo>
                    <a:pt x="122511" y="228169"/>
                  </a:lnTo>
                  <a:lnTo>
                    <a:pt x="121607" y="226365"/>
                  </a:lnTo>
                  <a:lnTo>
                    <a:pt x="126130" y="227568"/>
                  </a:lnTo>
                  <a:lnTo>
                    <a:pt x="134348" y="231827"/>
                  </a:lnTo>
                  <a:lnTo>
                    <a:pt x="141660" y="236688"/>
                  </a:lnTo>
                  <a:lnTo>
                    <a:pt x="150857" y="243955"/>
                  </a:lnTo>
                  <a:lnTo>
                    <a:pt x="158170" y="251221"/>
                  </a:lnTo>
                  <a:lnTo>
                    <a:pt x="165484" y="258538"/>
                  </a:lnTo>
                  <a:lnTo>
                    <a:pt x="170007" y="265204"/>
                  </a:lnTo>
                  <a:lnTo>
                    <a:pt x="173702" y="270665"/>
                  </a:lnTo>
                  <a:lnTo>
                    <a:pt x="179205" y="269463"/>
                  </a:lnTo>
                  <a:lnTo>
                    <a:pt x="185538" y="268861"/>
                  </a:lnTo>
                  <a:lnTo>
                    <a:pt x="189233" y="266406"/>
                  </a:lnTo>
                  <a:lnTo>
                    <a:pt x="191042" y="263399"/>
                  </a:lnTo>
                  <a:lnTo>
                    <a:pt x="184634" y="260944"/>
                  </a:lnTo>
                  <a:lnTo>
                    <a:pt x="181920" y="259139"/>
                  </a:lnTo>
                  <a:lnTo>
                    <a:pt x="178226" y="258538"/>
                  </a:lnTo>
                  <a:lnTo>
                    <a:pt x="175510" y="258538"/>
                  </a:lnTo>
                  <a:lnTo>
                    <a:pt x="169102" y="251873"/>
                  </a:lnTo>
                  <a:lnTo>
                    <a:pt x="160886" y="243955"/>
                  </a:lnTo>
                  <a:lnTo>
                    <a:pt x="151762" y="234834"/>
                  </a:lnTo>
                  <a:lnTo>
                    <a:pt x="142640" y="225763"/>
                  </a:lnTo>
                  <a:lnTo>
                    <a:pt x="133443" y="216041"/>
                  </a:lnTo>
                  <a:lnTo>
                    <a:pt x="128015" y="208775"/>
                  </a:lnTo>
                  <a:lnTo>
                    <a:pt x="125224" y="202110"/>
                  </a:lnTo>
                  <a:lnTo>
                    <a:pt x="127035" y="199053"/>
                  </a:lnTo>
                  <a:lnTo>
                    <a:pt x="130728" y="204515"/>
                  </a:lnTo>
                  <a:lnTo>
                    <a:pt x="136232" y="210579"/>
                  </a:lnTo>
                  <a:lnTo>
                    <a:pt x="139851" y="216643"/>
                  </a:lnTo>
                  <a:lnTo>
                    <a:pt x="145355" y="222707"/>
                  </a:lnTo>
                  <a:lnTo>
                    <a:pt x="149953" y="228169"/>
                  </a:lnTo>
                  <a:lnTo>
                    <a:pt x="155381" y="234834"/>
                  </a:lnTo>
                  <a:lnTo>
                    <a:pt x="161789" y="240297"/>
                  </a:lnTo>
                  <a:lnTo>
                    <a:pt x="170007" y="247012"/>
                  </a:lnTo>
                  <a:lnTo>
                    <a:pt x="181920" y="237891"/>
                  </a:lnTo>
                  <a:lnTo>
                    <a:pt x="184634" y="226365"/>
                  </a:lnTo>
                  <a:lnTo>
                    <a:pt x="181015" y="212383"/>
                  </a:lnTo>
                  <a:lnTo>
                    <a:pt x="171893" y="198452"/>
                  </a:lnTo>
                  <a:lnTo>
                    <a:pt x="159980" y="183868"/>
                  </a:lnTo>
                  <a:lnTo>
                    <a:pt x="148972" y="170538"/>
                  </a:lnTo>
                  <a:lnTo>
                    <a:pt x="139851" y="159012"/>
                  </a:lnTo>
                  <a:lnTo>
                    <a:pt x="136232" y="150493"/>
                  </a:lnTo>
                  <a:lnTo>
                    <a:pt x="139851" y="156557"/>
                  </a:lnTo>
                  <a:lnTo>
                    <a:pt x="143545" y="162018"/>
                  </a:lnTo>
                  <a:lnTo>
                    <a:pt x="147164" y="166278"/>
                  </a:lnTo>
                  <a:lnTo>
                    <a:pt x="151762" y="171139"/>
                  </a:lnTo>
                  <a:lnTo>
                    <a:pt x="156286" y="175399"/>
                  </a:lnTo>
                  <a:lnTo>
                    <a:pt x="162695" y="182064"/>
                  </a:lnTo>
                  <a:lnTo>
                    <a:pt x="170911" y="189932"/>
                  </a:lnTo>
                  <a:lnTo>
                    <a:pt x="182823" y="200256"/>
                  </a:lnTo>
                  <a:lnTo>
                    <a:pt x="185538" y="199053"/>
                  </a:lnTo>
                  <a:lnTo>
                    <a:pt x="188327" y="199053"/>
                  </a:lnTo>
                  <a:lnTo>
                    <a:pt x="183729" y="188729"/>
                  </a:lnTo>
                  <a:lnTo>
                    <a:pt x="176416" y="176602"/>
                  </a:lnTo>
                  <a:lnTo>
                    <a:pt x="166389" y="163873"/>
                  </a:lnTo>
                  <a:lnTo>
                    <a:pt x="157266" y="151094"/>
                  </a:lnTo>
                  <a:lnTo>
                    <a:pt x="146259" y="138967"/>
                  </a:lnTo>
                  <a:lnTo>
                    <a:pt x="138947" y="129244"/>
                  </a:lnTo>
                  <a:lnTo>
                    <a:pt x="133443" y="121376"/>
                  </a:lnTo>
                  <a:lnTo>
                    <a:pt x="134348" y="118320"/>
                  </a:lnTo>
                  <a:lnTo>
                    <a:pt x="138947" y="121376"/>
                  </a:lnTo>
                  <a:lnTo>
                    <a:pt x="143545" y="128041"/>
                  </a:lnTo>
                  <a:lnTo>
                    <a:pt x="148972" y="135910"/>
                  </a:lnTo>
                  <a:lnTo>
                    <a:pt x="155381" y="145030"/>
                  </a:lnTo>
                  <a:lnTo>
                    <a:pt x="160886" y="153549"/>
                  </a:lnTo>
                  <a:lnTo>
                    <a:pt x="169102" y="161417"/>
                  </a:lnTo>
                  <a:lnTo>
                    <a:pt x="176416" y="166880"/>
                  </a:lnTo>
                  <a:lnTo>
                    <a:pt x="186518" y="170538"/>
                  </a:lnTo>
                  <a:lnTo>
                    <a:pt x="183729" y="160215"/>
                  </a:lnTo>
                  <a:lnTo>
                    <a:pt x="178226" y="151695"/>
                  </a:lnTo>
                  <a:lnTo>
                    <a:pt x="171893" y="143827"/>
                  </a:lnTo>
                  <a:lnTo>
                    <a:pt x="165484" y="136560"/>
                  </a:lnTo>
                  <a:lnTo>
                    <a:pt x="158170" y="129244"/>
                  </a:lnTo>
                  <a:lnTo>
                    <a:pt x="152667" y="122579"/>
                  </a:lnTo>
                  <a:lnTo>
                    <a:pt x="147164" y="115313"/>
                  </a:lnTo>
                  <a:lnTo>
                    <a:pt x="145355" y="109249"/>
                  </a:lnTo>
                  <a:lnTo>
                    <a:pt x="149953" y="111053"/>
                  </a:lnTo>
                  <a:lnTo>
                    <a:pt x="154477" y="114711"/>
                  </a:lnTo>
                  <a:lnTo>
                    <a:pt x="158170" y="118921"/>
                  </a:lnTo>
                  <a:lnTo>
                    <a:pt x="161789" y="124383"/>
                  </a:lnTo>
                  <a:lnTo>
                    <a:pt x="164578" y="129845"/>
                  </a:lnTo>
                  <a:lnTo>
                    <a:pt x="169102" y="135308"/>
                  </a:lnTo>
                  <a:lnTo>
                    <a:pt x="173702" y="140169"/>
                  </a:lnTo>
                  <a:lnTo>
                    <a:pt x="181015" y="145631"/>
                  </a:lnTo>
                  <a:lnTo>
                    <a:pt x="181920" y="135308"/>
                  </a:lnTo>
                  <a:lnTo>
                    <a:pt x="181920" y="120174"/>
                  </a:lnTo>
                  <a:lnTo>
                    <a:pt x="179205" y="101932"/>
                  </a:lnTo>
                  <a:lnTo>
                    <a:pt x="177320" y="82538"/>
                  </a:lnTo>
                  <a:lnTo>
                    <a:pt x="172797" y="61891"/>
                  </a:lnTo>
                  <a:lnTo>
                    <a:pt x="169102" y="43099"/>
                  </a:lnTo>
                  <a:lnTo>
                    <a:pt x="166389" y="26060"/>
                  </a:lnTo>
                  <a:lnTo>
                    <a:pt x="164578" y="13932"/>
                  </a:lnTo>
                  <a:lnTo>
                    <a:pt x="153572" y="15786"/>
                  </a:lnTo>
                  <a:lnTo>
                    <a:pt x="142640" y="17590"/>
                  </a:lnTo>
                  <a:lnTo>
                    <a:pt x="132538" y="19394"/>
                  </a:lnTo>
                  <a:lnTo>
                    <a:pt x="122511" y="21850"/>
                  </a:lnTo>
                  <a:lnTo>
                    <a:pt x="111504" y="23053"/>
                  </a:lnTo>
                  <a:lnTo>
                    <a:pt x="101477" y="24857"/>
                  </a:lnTo>
                  <a:lnTo>
                    <a:pt x="91449" y="26060"/>
                  </a:lnTo>
                  <a:lnTo>
                    <a:pt x="82252" y="27312"/>
                  </a:lnTo>
                  <a:lnTo>
                    <a:pt x="85041" y="21850"/>
                  </a:lnTo>
                  <a:lnTo>
                    <a:pt x="90469" y="16387"/>
                  </a:lnTo>
                  <a:lnTo>
                    <a:pt x="98762" y="11526"/>
                  </a:lnTo>
                  <a:lnTo>
                    <a:pt x="109694" y="7868"/>
                  </a:lnTo>
                  <a:lnTo>
                    <a:pt x="119721" y="4260"/>
                  </a:lnTo>
                  <a:lnTo>
                    <a:pt x="130728" y="2406"/>
                  </a:lnTo>
                  <a:lnTo>
                    <a:pt x="140756" y="2406"/>
                  </a:lnTo>
                  <a:lnTo>
                    <a:pt x="151762" y="4260"/>
                  </a:lnTo>
                  <a:lnTo>
                    <a:pt x="156286" y="1203"/>
                  </a:lnTo>
                  <a:lnTo>
                    <a:pt x="16178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6" name="Shape 501"/>
            <p:cNvSpPr/>
            <p:nvPr/>
          </p:nvSpPr>
          <p:spPr>
            <a:xfrm>
              <a:off x="798934" y="526145"/>
              <a:ext cx="41163" cy="44902"/>
            </a:xfrm>
            <a:custGeom>
              <a:avLst/>
              <a:gdLst/>
              <a:ahLst/>
              <a:cxnLst/>
              <a:rect l="0" t="0" r="0" b="0"/>
              <a:pathLst>
                <a:path w="41163" h="44902">
                  <a:moveTo>
                    <a:pt x="0" y="0"/>
                  </a:moveTo>
                  <a:lnTo>
                    <a:pt x="4600" y="4862"/>
                  </a:lnTo>
                  <a:lnTo>
                    <a:pt x="10103" y="10324"/>
                  </a:lnTo>
                  <a:lnTo>
                    <a:pt x="15530" y="15786"/>
                  </a:lnTo>
                  <a:lnTo>
                    <a:pt x="21034" y="21850"/>
                  </a:lnTo>
                  <a:lnTo>
                    <a:pt x="25633" y="27312"/>
                  </a:lnTo>
                  <a:lnTo>
                    <a:pt x="31136" y="32775"/>
                  </a:lnTo>
                  <a:lnTo>
                    <a:pt x="35660" y="38237"/>
                  </a:lnTo>
                  <a:lnTo>
                    <a:pt x="41163" y="43700"/>
                  </a:lnTo>
                  <a:lnTo>
                    <a:pt x="38450" y="44301"/>
                  </a:lnTo>
                  <a:lnTo>
                    <a:pt x="35660" y="44902"/>
                  </a:lnTo>
                  <a:lnTo>
                    <a:pt x="30157" y="39440"/>
                  </a:lnTo>
                  <a:lnTo>
                    <a:pt x="25633" y="33376"/>
                  </a:lnTo>
                  <a:lnTo>
                    <a:pt x="19225" y="26711"/>
                  </a:lnTo>
                  <a:lnTo>
                    <a:pt x="13722" y="20648"/>
                  </a:lnTo>
                  <a:lnTo>
                    <a:pt x="7314" y="13982"/>
                  </a:lnTo>
                  <a:lnTo>
                    <a:pt x="2790" y="8520"/>
                  </a:lnTo>
                  <a:lnTo>
                    <a:pt x="0" y="30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7" name="Shape 502"/>
            <p:cNvSpPr/>
            <p:nvPr/>
          </p:nvSpPr>
          <p:spPr>
            <a:xfrm>
              <a:off x="635327" y="277932"/>
              <a:ext cx="127946" cy="267057"/>
            </a:xfrm>
            <a:custGeom>
              <a:avLst/>
              <a:gdLst/>
              <a:ahLst/>
              <a:cxnLst/>
              <a:rect l="0" t="0" r="0" b="0"/>
              <a:pathLst>
                <a:path w="127946" h="267057">
                  <a:moveTo>
                    <a:pt x="54818" y="0"/>
                  </a:moveTo>
                  <a:lnTo>
                    <a:pt x="53008" y="3057"/>
                  </a:lnTo>
                  <a:lnTo>
                    <a:pt x="51198" y="7918"/>
                  </a:lnTo>
                  <a:lnTo>
                    <a:pt x="47505" y="13380"/>
                  </a:lnTo>
                  <a:lnTo>
                    <a:pt x="43885" y="18842"/>
                  </a:lnTo>
                  <a:lnTo>
                    <a:pt x="38390" y="47358"/>
                  </a:lnTo>
                  <a:lnTo>
                    <a:pt x="38390" y="77075"/>
                  </a:lnTo>
                  <a:lnTo>
                    <a:pt x="42046" y="106192"/>
                  </a:lnTo>
                  <a:lnTo>
                    <a:pt x="52104" y="135358"/>
                  </a:lnTo>
                  <a:lnTo>
                    <a:pt x="64920" y="163271"/>
                  </a:lnTo>
                  <a:lnTo>
                    <a:pt x="83164" y="191786"/>
                  </a:lnTo>
                  <a:lnTo>
                    <a:pt x="103294" y="218496"/>
                  </a:lnTo>
                  <a:lnTo>
                    <a:pt x="127946" y="244606"/>
                  </a:lnTo>
                  <a:lnTo>
                    <a:pt x="124329" y="249417"/>
                  </a:lnTo>
                  <a:lnTo>
                    <a:pt x="115205" y="254278"/>
                  </a:lnTo>
                  <a:lnTo>
                    <a:pt x="102389" y="257936"/>
                  </a:lnTo>
                  <a:lnTo>
                    <a:pt x="87764" y="261594"/>
                  </a:lnTo>
                  <a:lnTo>
                    <a:pt x="71327" y="263398"/>
                  </a:lnTo>
                  <a:lnTo>
                    <a:pt x="55797" y="265202"/>
                  </a:lnTo>
                  <a:lnTo>
                    <a:pt x="42046" y="266455"/>
                  </a:lnTo>
                  <a:lnTo>
                    <a:pt x="32909" y="267057"/>
                  </a:lnTo>
                  <a:lnTo>
                    <a:pt x="27419" y="262196"/>
                  </a:lnTo>
                  <a:lnTo>
                    <a:pt x="23763" y="255531"/>
                  </a:lnTo>
                  <a:lnTo>
                    <a:pt x="19195" y="247012"/>
                  </a:lnTo>
                  <a:lnTo>
                    <a:pt x="16450" y="237289"/>
                  </a:lnTo>
                  <a:lnTo>
                    <a:pt x="12794" y="226966"/>
                  </a:lnTo>
                  <a:lnTo>
                    <a:pt x="10050" y="217895"/>
                  </a:lnTo>
                  <a:lnTo>
                    <a:pt x="7313" y="210579"/>
                  </a:lnTo>
                  <a:lnTo>
                    <a:pt x="6393" y="206369"/>
                  </a:lnTo>
                  <a:lnTo>
                    <a:pt x="2737" y="182064"/>
                  </a:lnTo>
                  <a:lnTo>
                    <a:pt x="913" y="154752"/>
                  </a:lnTo>
                  <a:lnTo>
                    <a:pt x="0" y="125034"/>
                  </a:lnTo>
                  <a:lnTo>
                    <a:pt x="2737" y="95267"/>
                  </a:lnTo>
                  <a:lnTo>
                    <a:pt x="8226" y="65549"/>
                  </a:lnTo>
                  <a:lnTo>
                    <a:pt x="18283" y="39440"/>
                  </a:lnTo>
                  <a:lnTo>
                    <a:pt x="32909" y="16387"/>
                  </a:lnTo>
                  <a:lnTo>
                    <a:pt x="5481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8" name="Shape 24220"/>
            <p:cNvSpPr/>
            <p:nvPr/>
          </p:nvSpPr>
          <p:spPr>
            <a:xfrm>
              <a:off x="657267" y="480041"/>
              <a:ext cx="79545" cy="50365"/>
            </a:xfrm>
            <a:custGeom>
              <a:avLst/>
              <a:gdLst/>
              <a:ahLst/>
              <a:cxnLst/>
              <a:rect l="0" t="0" r="0" b="0"/>
              <a:pathLst>
                <a:path w="79545" h="50365">
                  <a:moveTo>
                    <a:pt x="0" y="0"/>
                  </a:moveTo>
                  <a:lnTo>
                    <a:pt x="79545" y="0"/>
                  </a:lnTo>
                  <a:lnTo>
                    <a:pt x="79545" y="50365"/>
                  </a:lnTo>
                  <a:lnTo>
                    <a:pt x="0" y="50365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9" name="Shape 24221"/>
            <p:cNvSpPr/>
            <p:nvPr/>
          </p:nvSpPr>
          <p:spPr>
            <a:xfrm>
              <a:off x="690145" y="451526"/>
              <a:ext cx="46667" cy="77677"/>
            </a:xfrm>
            <a:custGeom>
              <a:avLst/>
              <a:gdLst/>
              <a:ahLst/>
              <a:cxnLst/>
              <a:rect l="0" t="0" r="0" b="0"/>
              <a:pathLst>
                <a:path w="46667" h="77677">
                  <a:moveTo>
                    <a:pt x="0" y="0"/>
                  </a:moveTo>
                  <a:lnTo>
                    <a:pt x="46667" y="0"/>
                  </a:lnTo>
                  <a:lnTo>
                    <a:pt x="46667" y="77677"/>
                  </a:lnTo>
                  <a:lnTo>
                    <a:pt x="0" y="77677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0" name="Shape 24222"/>
            <p:cNvSpPr/>
            <p:nvPr/>
          </p:nvSpPr>
          <p:spPr>
            <a:xfrm>
              <a:off x="648121" y="352601"/>
              <a:ext cx="22859" cy="48560"/>
            </a:xfrm>
            <a:custGeom>
              <a:avLst/>
              <a:gdLst/>
              <a:ahLst/>
              <a:cxnLst/>
              <a:rect l="0" t="0" r="0" b="0"/>
              <a:pathLst>
                <a:path w="22859" h="48560">
                  <a:moveTo>
                    <a:pt x="0" y="0"/>
                  </a:moveTo>
                  <a:lnTo>
                    <a:pt x="22859" y="0"/>
                  </a:lnTo>
                  <a:lnTo>
                    <a:pt x="22859" y="48560"/>
                  </a:lnTo>
                  <a:lnTo>
                    <a:pt x="0" y="4856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1" name="Shape 24223"/>
            <p:cNvSpPr/>
            <p:nvPr/>
          </p:nvSpPr>
          <p:spPr>
            <a:xfrm>
              <a:off x="646297" y="352601"/>
              <a:ext cx="50256" cy="177804"/>
            </a:xfrm>
            <a:custGeom>
              <a:avLst/>
              <a:gdLst/>
              <a:ahLst/>
              <a:cxnLst/>
              <a:rect l="0" t="0" r="0" b="0"/>
              <a:pathLst>
                <a:path w="50256" h="177804">
                  <a:moveTo>
                    <a:pt x="0" y="0"/>
                  </a:moveTo>
                  <a:lnTo>
                    <a:pt x="50256" y="0"/>
                  </a:lnTo>
                  <a:lnTo>
                    <a:pt x="50256" y="177804"/>
                  </a:lnTo>
                  <a:lnTo>
                    <a:pt x="0" y="177804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2" name="Shape 504"/>
            <p:cNvSpPr/>
            <p:nvPr/>
          </p:nvSpPr>
          <p:spPr>
            <a:xfrm>
              <a:off x="797125" y="467913"/>
              <a:ext cx="44782" cy="50966"/>
            </a:xfrm>
            <a:custGeom>
              <a:avLst/>
              <a:gdLst/>
              <a:ahLst/>
              <a:cxnLst/>
              <a:rect l="0" t="0" r="0" b="0"/>
              <a:pathLst>
                <a:path w="44782" h="50966">
                  <a:moveTo>
                    <a:pt x="0" y="0"/>
                  </a:moveTo>
                  <a:lnTo>
                    <a:pt x="2714" y="0"/>
                  </a:lnTo>
                  <a:lnTo>
                    <a:pt x="5503" y="1203"/>
                  </a:lnTo>
                  <a:lnTo>
                    <a:pt x="8218" y="6064"/>
                  </a:lnTo>
                  <a:lnTo>
                    <a:pt x="11912" y="11526"/>
                  </a:lnTo>
                  <a:lnTo>
                    <a:pt x="16435" y="17590"/>
                  </a:lnTo>
                  <a:lnTo>
                    <a:pt x="21939" y="24255"/>
                  </a:lnTo>
                  <a:lnTo>
                    <a:pt x="27443" y="29718"/>
                  </a:lnTo>
                  <a:lnTo>
                    <a:pt x="32945" y="36383"/>
                  </a:lnTo>
                  <a:lnTo>
                    <a:pt x="38374" y="41846"/>
                  </a:lnTo>
                  <a:lnTo>
                    <a:pt x="44782" y="48561"/>
                  </a:lnTo>
                  <a:lnTo>
                    <a:pt x="42973" y="50365"/>
                  </a:lnTo>
                  <a:lnTo>
                    <a:pt x="41164" y="50966"/>
                  </a:lnTo>
                  <a:lnTo>
                    <a:pt x="34756" y="44300"/>
                  </a:lnTo>
                  <a:lnTo>
                    <a:pt x="29252" y="37636"/>
                  </a:lnTo>
                  <a:lnTo>
                    <a:pt x="22844" y="30319"/>
                  </a:lnTo>
                  <a:lnTo>
                    <a:pt x="17339" y="24255"/>
                  </a:lnTo>
                  <a:lnTo>
                    <a:pt x="11007" y="16989"/>
                  </a:lnTo>
                  <a:lnTo>
                    <a:pt x="6409" y="10925"/>
                  </a:lnTo>
                  <a:lnTo>
                    <a:pt x="1809" y="48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3" name="Shape 505"/>
            <p:cNvSpPr/>
            <p:nvPr/>
          </p:nvSpPr>
          <p:spPr>
            <a:xfrm>
              <a:off x="873948" y="484300"/>
              <a:ext cx="31062" cy="31522"/>
            </a:xfrm>
            <a:custGeom>
              <a:avLst/>
              <a:gdLst/>
              <a:ahLst/>
              <a:cxnLst/>
              <a:rect l="0" t="0" r="0" b="0"/>
              <a:pathLst>
                <a:path w="31062" h="31522">
                  <a:moveTo>
                    <a:pt x="0" y="0"/>
                  </a:moveTo>
                  <a:lnTo>
                    <a:pt x="6333" y="602"/>
                  </a:lnTo>
                  <a:lnTo>
                    <a:pt x="11836" y="1203"/>
                  </a:lnTo>
                  <a:lnTo>
                    <a:pt x="14627" y="1203"/>
                  </a:lnTo>
                  <a:lnTo>
                    <a:pt x="18245" y="2405"/>
                  </a:lnTo>
                  <a:lnTo>
                    <a:pt x="23749" y="3007"/>
                  </a:lnTo>
                  <a:lnTo>
                    <a:pt x="31062" y="4862"/>
                  </a:lnTo>
                  <a:lnTo>
                    <a:pt x="30157" y="7868"/>
                  </a:lnTo>
                  <a:lnTo>
                    <a:pt x="29252" y="11526"/>
                  </a:lnTo>
                  <a:lnTo>
                    <a:pt x="28273" y="14534"/>
                  </a:lnTo>
                  <a:lnTo>
                    <a:pt x="28273" y="18191"/>
                  </a:lnTo>
                  <a:lnTo>
                    <a:pt x="26464" y="24255"/>
                  </a:lnTo>
                  <a:lnTo>
                    <a:pt x="25557" y="30920"/>
                  </a:lnTo>
                  <a:lnTo>
                    <a:pt x="23749" y="31522"/>
                  </a:lnTo>
                  <a:lnTo>
                    <a:pt x="21940" y="30920"/>
                  </a:lnTo>
                  <a:lnTo>
                    <a:pt x="19151" y="27312"/>
                  </a:lnTo>
                  <a:lnTo>
                    <a:pt x="16436" y="23654"/>
                  </a:lnTo>
                  <a:lnTo>
                    <a:pt x="12742" y="18793"/>
                  </a:lnTo>
                  <a:lnTo>
                    <a:pt x="9123" y="14534"/>
                  </a:lnTo>
                  <a:lnTo>
                    <a:pt x="5429" y="9071"/>
                  </a:lnTo>
                  <a:lnTo>
                    <a:pt x="2715" y="5463"/>
                  </a:lnTo>
                  <a:lnTo>
                    <a:pt x="0" y="1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4" name="Shape 506"/>
            <p:cNvSpPr/>
            <p:nvPr/>
          </p:nvSpPr>
          <p:spPr>
            <a:xfrm>
              <a:off x="852915" y="376255"/>
              <a:ext cx="39278" cy="44301"/>
            </a:xfrm>
            <a:custGeom>
              <a:avLst/>
              <a:gdLst/>
              <a:ahLst/>
              <a:cxnLst/>
              <a:rect l="0" t="0" r="0" b="0"/>
              <a:pathLst>
                <a:path w="39278" h="44301">
                  <a:moveTo>
                    <a:pt x="0" y="0"/>
                  </a:moveTo>
                  <a:lnTo>
                    <a:pt x="3619" y="4861"/>
                  </a:lnTo>
                  <a:lnTo>
                    <a:pt x="9123" y="10323"/>
                  </a:lnTo>
                  <a:lnTo>
                    <a:pt x="12740" y="15786"/>
                  </a:lnTo>
                  <a:lnTo>
                    <a:pt x="18245" y="21248"/>
                  </a:lnTo>
                  <a:lnTo>
                    <a:pt x="22843" y="26711"/>
                  </a:lnTo>
                  <a:lnTo>
                    <a:pt x="28346" y="32173"/>
                  </a:lnTo>
                  <a:lnTo>
                    <a:pt x="33775" y="37635"/>
                  </a:lnTo>
                  <a:lnTo>
                    <a:pt x="39278" y="43098"/>
                  </a:lnTo>
                  <a:lnTo>
                    <a:pt x="37470" y="44301"/>
                  </a:lnTo>
                  <a:lnTo>
                    <a:pt x="35661" y="43699"/>
                  </a:lnTo>
                  <a:lnTo>
                    <a:pt x="31062" y="38838"/>
                  </a:lnTo>
                  <a:lnTo>
                    <a:pt x="25557" y="33375"/>
                  </a:lnTo>
                  <a:lnTo>
                    <a:pt x="19149" y="26711"/>
                  </a:lnTo>
                  <a:lnTo>
                    <a:pt x="13721" y="20647"/>
                  </a:lnTo>
                  <a:lnTo>
                    <a:pt x="7313" y="13981"/>
                  </a:lnTo>
                  <a:lnTo>
                    <a:pt x="2715" y="8519"/>
                  </a:lnTo>
                  <a:lnTo>
                    <a:pt x="0" y="30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5" name="Shape 507"/>
            <p:cNvSpPr/>
            <p:nvPr/>
          </p:nvSpPr>
          <p:spPr>
            <a:xfrm>
              <a:off x="729499" y="177804"/>
              <a:ext cx="48402" cy="15785"/>
            </a:xfrm>
            <a:custGeom>
              <a:avLst/>
              <a:gdLst/>
              <a:ahLst/>
              <a:cxnLst/>
              <a:rect l="0" t="0" r="0" b="0"/>
              <a:pathLst>
                <a:path w="48402" h="15785">
                  <a:moveTo>
                    <a:pt x="27443" y="0"/>
                  </a:moveTo>
                  <a:lnTo>
                    <a:pt x="34754" y="0"/>
                  </a:lnTo>
                  <a:lnTo>
                    <a:pt x="41088" y="0"/>
                  </a:lnTo>
                  <a:lnTo>
                    <a:pt x="48402" y="0"/>
                  </a:lnTo>
                  <a:lnTo>
                    <a:pt x="44783" y="3658"/>
                  </a:lnTo>
                  <a:lnTo>
                    <a:pt x="41088" y="7266"/>
                  </a:lnTo>
                  <a:lnTo>
                    <a:pt x="37470" y="9722"/>
                  </a:lnTo>
                  <a:lnTo>
                    <a:pt x="34754" y="12127"/>
                  </a:lnTo>
                  <a:lnTo>
                    <a:pt x="30157" y="13330"/>
                  </a:lnTo>
                  <a:lnTo>
                    <a:pt x="25557" y="14583"/>
                  </a:lnTo>
                  <a:lnTo>
                    <a:pt x="20130" y="15184"/>
                  </a:lnTo>
                  <a:lnTo>
                    <a:pt x="13721" y="15785"/>
                  </a:lnTo>
                  <a:lnTo>
                    <a:pt x="6408" y="12127"/>
                  </a:lnTo>
                  <a:lnTo>
                    <a:pt x="2715" y="9121"/>
                  </a:lnTo>
                  <a:lnTo>
                    <a:pt x="905" y="6064"/>
                  </a:lnTo>
                  <a:lnTo>
                    <a:pt x="0" y="3658"/>
                  </a:lnTo>
                  <a:lnTo>
                    <a:pt x="2715" y="1804"/>
                  </a:lnTo>
                  <a:lnTo>
                    <a:pt x="8217" y="1203"/>
                  </a:lnTo>
                  <a:lnTo>
                    <a:pt x="13721" y="601"/>
                  </a:lnTo>
                  <a:lnTo>
                    <a:pt x="21034" y="601"/>
                  </a:lnTo>
                  <a:lnTo>
                    <a:pt x="2744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6" name="Shape 508"/>
            <p:cNvSpPr/>
            <p:nvPr/>
          </p:nvSpPr>
          <p:spPr>
            <a:xfrm>
              <a:off x="1613464" y="846624"/>
              <a:ext cx="84966" cy="79481"/>
            </a:xfrm>
            <a:custGeom>
              <a:avLst/>
              <a:gdLst/>
              <a:ahLst/>
              <a:cxnLst/>
              <a:rect l="0" t="0" r="0" b="0"/>
              <a:pathLst>
                <a:path w="84966" h="79481">
                  <a:moveTo>
                    <a:pt x="42973" y="0"/>
                  </a:moveTo>
                  <a:lnTo>
                    <a:pt x="51190" y="602"/>
                  </a:lnTo>
                  <a:lnTo>
                    <a:pt x="59408" y="3007"/>
                  </a:lnTo>
                  <a:lnTo>
                    <a:pt x="66721" y="6064"/>
                  </a:lnTo>
                  <a:lnTo>
                    <a:pt x="73129" y="11527"/>
                  </a:lnTo>
                  <a:lnTo>
                    <a:pt x="77653" y="16989"/>
                  </a:lnTo>
                  <a:lnTo>
                    <a:pt x="81348" y="24255"/>
                  </a:lnTo>
                  <a:lnTo>
                    <a:pt x="83157" y="31521"/>
                  </a:lnTo>
                  <a:lnTo>
                    <a:pt x="84966" y="40642"/>
                  </a:lnTo>
                  <a:lnTo>
                    <a:pt x="83157" y="47909"/>
                  </a:lnTo>
                  <a:lnTo>
                    <a:pt x="81348" y="55226"/>
                  </a:lnTo>
                  <a:lnTo>
                    <a:pt x="77653" y="61891"/>
                  </a:lnTo>
                  <a:lnTo>
                    <a:pt x="73129" y="67954"/>
                  </a:lnTo>
                  <a:lnTo>
                    <a:pt x="66721" y="72214"/>
                  </a:lnTo>
                  <a:lnTo>
                    <a:pt x="59408" y="75823"/>
                  </a:lnTo>
                  <a:lnTo>
                    <a:pt x="51190" y="78278"/>
                  </a:lnTo>
                  <a:lnTo>
                    <a:pt x="42973" y="79481"/>
                  </a:lnTo>
                  <a:lnTo>
                    <a:pt x="33775" y="78278"/>
                  </a:lnTo>
                  <a:lnTo>
                    <a:pt x="25557" y="75823"/>
                  </a:lnTo>
                  <a:lnTo>
                    <a:pt x="17340" y="72214"/>
                  </a:lnTo>
                  <a:lnTo>
                    <a:pt x="11836" y="67954"/>
                  </a:lnTo>
                  <a:lnTo>
                    <a:pt x="6408" y="61891"/>
                  </a:lnTo>
                  <a:lnTo>
                    <a:pt x="2714" y="55226"/>
                  </a:lnTo>
                  <a:lnTo>
                    <a:pt x="0" y="47909"/>
                  </a:lnTo>
                  <a:lnTo>
                    <a:pt x="0" y="40642"/>
                  </a:lnTo>
                  <a:lnTo>
                    <a:pt x="0" y="31521"/>
                  </a:lnTo>
                  <a:lnTo>
                    <a:pt x="2714" y="24255"/>
                  </a:lnTo>
                  <a:lnTo>
                    <a:pt x="6408" y="16989"/>
                  </a:lnTo>
                  <a:lnTo>
                    <a:pt x="11836" y="11527"/>
                  </a:lnTo>
                  <a:lnTo>
                    <a:pt x="17340" y="6064"/>
                  </a:lnTo>
                  <a:lnTo>
                    <a:pt x="25557" y="3007"/>
                  </a:lnTo>
                  <a:lnTo>
                    <a:pt x="33775" y="602"/>
                  </a:lnTo>
                  <a:lnTo>
                    <a:pt x="4297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66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7" name="Shape 509"/>
            <p:cNvSpPr/>
            <p:nvPr/>
          </p:nvSpPr>
          <p:spPr>
            <a:xfrm>
              <a:off x="1656437" y="866619"/>
              <a:ext cx="41993" cy="45553"/>
            </a:xfrm>
            <a:custGeom>
              <a:avLst/>
              <a:gdLst/>
              <a:ahLst/>
              <a:cxnLst/>
              <a:rect l="0" t="0" r="0" b="0"/>
              <a:pathLst>
                <a:path w="41993" h="45553">
                  <a:moveTo>
                    <a:pt x="21034" y="0"/>
                  </a:moveTo>
                  <a:lnTo>
                    <a:pt x="28346" y="1203"/>
                  </a:lnTo>
                  <a:lnTo>
                    <a:pt x="35659" y="6665"/>
                  </a:lnTo>
                  <a:lnTo>
                    <a:pt x="37468" y="9722"/>
                  </a:lnTo>
                  <a:lnTo>
                    <a:pt x="40184" y="13380"/>
                  </a:lnTo>
                  <a:lnTo>
                    <a:pt x="41088" y="17590"/>
                  </a:lnTo>
                  <a:lnTo>
                    <a:pt x="41993" y="22451"/>
                  </a:lnTo>
                  <a:lnTo>
                    <a:pt x="41088" y="26711"/>
                  </a:lnTo>
                  <a:lnTo>
                    <a:pt x="40184" y="31572"/>
                  </a:lnTo>
                  <a:lnTo>
                    <a:pt x="37468" y="35230"/>
                  </a:lnTo>
                  <a:lnTo>
                    <a:pt x="35659" y="38838"/>
                  </a:lnTo>
                  <a:lnTo>
                    <a:pt x="28346" y="43699"/>
                  </a:lnTo>
                  <a:lnTo>
                    <a:pt x="21034" y="45553"/>
                  </a:lnTo>
                  <a:lnTo>
                    <a:pt x="11836" y="43699"/>
                  </a:lnTo>
                  <a:lnTo>
                    <a:pt x="5428" y="38838"/>
                  </a:lnTo>
                  <a:lnTo>
                    <a:pt x="2713" y="35230"/>
                  </a:lnTo>
                  <a:lnTo>
                    <a:pt x="904" y="31572"/>
                  </a:lnTo>
                  <a:lnTo>
                    <a:pt x="0" y="26711"/>
                  </a:lnTo>
                  <a:lnTo>
                    <a:pt x="0" y="22451"/>
                  </a:lnTo>
                  <a:lnTo>
                    <a:pt x="0" y="17590"/>
                  </a:lnTo>
                  <a:lnTo>
                    <a:pt x="904" y="13380"/>
                  </a:lnTo>
                  <a:lnTo>
                    <a:pt x="2713" y="9722"/>
                  </a:lnTo>
                  <a:lnTo>
                    <a:pt x="5428" y="6665"/>
                  </a:lnTo>
                  <a:lnTo>
                    <a:pt x="11836" y="1203"/>
                  </a:lnTo>
                  <a:lnTo>
                    <a:pt x="2103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8" name="Shape 510"/>
            <p:cNvSpPr/>
            <p:nvPr/>
          </p:nvSpPr>
          <p:spPr>
            <a:xfrm>
              <a:off x="1656437" y="866619"/>
              <a:ext cx="41993" cy="45553"/>
            </a:xfrm>
            <a:custGeom>
              <a:avLst/>
              <a:gdLst/>
              <a:ahLst/>
              <a:cxnLst/>
              <a:rect l="0" t="0" r="0" b="0"/>
              <a:pathLst>
                <a:path w="41993" h="45553">
                  <a:moveTo>
                    <a:pt x="21034" y="0"/>
                  </a:moveTo>
                  <a:lnTo>
                    <a:pt x="28347" y="1203"/>
                  </a:lnTo>
                  <a:lnTo>
                    <a:pt x="35660" y="6665"/>
                  </a:lnTo>
                  <a:lnTo>
                    <a:pt x="37469" y="9722"/>
                  </a:lnTo>
                  <a:lnTo>
                    <a:pt x="40184" y="13380"/>
                  </a:lnTo>
                  <a:lnTo>
                    <a:pt x="41088" y="17590"/>
                  </a:lnTo>
                  <a:lnTo>
                    <a:pt x="41993" y="22451"/>
                  </a:lnTo>
                  <a:lnTo>
                    <a:pt x="41088" y="26711"/>
                  </a:lnTo>
                  <a:lnTo>
                    <a:pt x="40184" y="31572"/>
                  </a:lnTo>
                  <a:lnTo>
                    <a:pt x="37469" y="35230"/>
                  </a:lnTo>
                  <a:lnTo>
                    <a:pt x="35660" y="38838"/>
                  </a:lnTo>
                  <a:lnTo>
                    <a:pt x="28347" y="43699"/>
                  </a:lnTo>
                  <a:lnTo>
                    <a:pt x="21034" y="45553"/>
                  </a:lnTo>
                  <a:lnTo>
                    <a:pt x="11836" y="43699"/>
                  </a:lnTo>
                  <a:lnTo>
                    <a:pt x="5428" y="38838"/>
                  </a:lnTo>
                  <a:lnTo>
                    <a:pt x="2714" y="35230"/>
                  </a:lnTo>
                  <a:lnTo>
                    <a:pt x="905" y="31572"/>
                  </a:lnTo>
                  <a:lnTo>
                    <a:pt x="0" y="26711"/>
                  </a:lnTo>
                  <a:lnTo>
                    <a:pt x="0" y="22451"/>
                  </a:lnTo>
                  <a:lnTo>
                    <a:pt x="0" y="17590"/>
                  </a:lnTo>
                  <a:lnTo>
                    <a:pt x="905" y="13380"/>
                  </a:lnTo>
                  <a:lnTo>
                    <a:pt x="2714" y="9722"/>
                  </a:lnTo>
                  <a:lnTo>
                    <a:pt x="5428" y="6665"/>
                  </a:lnTo>
                  <a:lnTo>
                    <a:pt x="11836" y="1203"/>
                  </a:lnTo>
                  <a:close/>
                </a:path>
              </a:pathLst>
            </a:custGeom>
            <a:ln w="70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9" name="Shape 511"/>
            <p:cNvSpPr/>
            <p:nvPr/>
          </p:nvSpPr>
          <p:spPr>
            <a:xfrm>
              <a:off x="1659151" y="863011"/>
              <a:ext cx="12817" cy="20597"/>
            </a:xfrm>
            <a:custGeom>
              <a:avLst/>
              <a:gdLst/>
              <a:ahLst/>
              <a:cxnLst/>
              <a:rect l="0" t="0" r="0" b="0"/>
              <a:pathLst>
                <a:path w="12817" h="20597">
                  <a:moveTo>
                    <a:pt x="5504" y="0"/>
                  </a:moveTo>
                  <a:lnTo>
                    <a:pt x="7314" y="602"/>
                  </a:lnTo>
                  <a:lnTo>
                    <a:pt x="10027" y="3007"/>
                  </a:lnTo>
                  <a:lnTo>
                    <a:pt x="11912" y="6064"/>
                  </a:lnTo>
                  <a:lnTo>
                    <a:pt x="12817" y="10925"/>
                  </a:lnTo>
                  <a:lnTo>
                    <a:pt x="11912" y="13932"/>
                  </a:lnTo>
                  <a:lnTo>
                    <a:pt x="10027" y="17590"/>
                  </a:lnTo>
                  <a:lnTo>
                    <a:pt x="7314" y="19394"/>
                  </a:lnTo>
                  <a:lnTo>
                    <a:pt x="5504" y="20597"/>
                  </a:lnTo>
                  <a:lnTo>
                    <a:pt x="3694" y="19394"/>
                  </a:lnTo>
                  <a:lnTo>
                    <a:pt x="1810" y="17590"/>
                  </a:lnTo>
                  <a:lnTo>
                    <a:pt x="0" y="13932"/>
                  </a:lnTo>
                  <a:lnTo>
                    <a:pt x="0" y="10925"/>
                  </a:lnTo>
                  <a:lnTo>
                    <a:pt x="0" y="6064"/>
                  </a:lnTo>
                  <a:lnTo>
                    <a:pt x="1810" y="3007"/>
                  </a:lnTo>
                  <a:lnTo>
                    <a:pt x="3694" y="602"/>
                  </a:lnTo>
                  <a:lnTo>
                    <a:pt x="5504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0" name="Shape 512"/>
            <p:cNvSpPr/>
            <p:nvPr/>
          </p:nvSpPr>
          <p:spPr>
            <a:xfrm>
              <a:off x="1709437" y="839307"/>
              <a:ext cx="84137" cy="79531"/>
            </a:xfrm>
            <a:custGeom>
              <a:avLst/>
              <a:gdLst/>
              <a:ahLst/>
              <a:cxnLst/>
              <a:rect l="0" t="0" r="0" b="0"/>
              <a:pathLst>
                <a:path w="84137" h="79531">
                  <a:moveTo>
                    <a:pt x="42973" y="0"/>
                  </a:moveTo>
                  <a:lnTo>
                    <a:pt x="50286" y="601"/>
                  </a:lnTo>
                  <a:lnTo>
                    <a:pt x="58504" y="3057"/>
                  </a:lnTo>
                  <a:lnTo>
                    <a:pt x="64912" y="6064"/>
                  </a:lnTo>
                  <a:lnTo>
                    <a:pt x="71320" y="11526"/>
                  </a:lnTo>
                  <a:lnTo>
                    <a:pt x="75844" y="16988"/>
                  </a:lnTo>
                  <a:lnTo>
                    <a:pt x="80443" y="23704"/>
                  </a:lnTo>
                  <a:lnTo>
                    <a:pt x="82252" y="30970"/>
                  </a:lnTo>
                  <a:lnTo>
                    <a:pt x="84137" y="39440"/>
                  </a:lnTo>
                  <a:lnTo>
                    <a:pt x="82252" y="46756"/>
                  </a:lnTo>
                  <a:lnTo>
                    <a:pt x="80443" y="54624"/>
                  </a:lnTo>
                  <a:lnTo>
                    <a:pt x="75844" y="61289"/>
                  </a:lnTo>
                  <a:lnTo>
                    <a:pt x="71320" y="67403"/>
                  </a:lnTo>
                  <a:lnTo>
                    <a:pt x="64912" y="72214"/>
                  </a:lnTo>
                  <a:lnTo>
                    <a:pt x="58504" y="75873"/>
                  </a:lnTo>
                  <a:lnTo>
                    <a:pt x="50286" y="78328"/>
                  </a:lnTo>
                  <a:lnTo>
                    <a:pt x="42973" y="79531"/>
                  </a:lnTo>
                  <a:lnTo>
                    <a:pt x="33851" y="78328"/>
                  </a:lnTo>
                  <a:lnTo>
                    <a:pt x="25558" y="75873"/>
                  </a:lnTo>
                  <a:lnTo>
                    <a:pt x="18245" y="72214"/>
                  </a:lnTo>
                  <a:lnTo>
                    <a:pt x="12817" y="67403"/>
                  </a:lnTo>
                  <a:lnTo>
                    <a:pt x="6409" y="61289"/>
                  </a:lnTo>
                  <a:lnTo>
                    <a:pt x="2715" y="54624"/>
                  </a:lnTo>
                  <a:lnTo>
                    <a:pt x="0" y="46756"/>
                  </a:lnTo>
                  <a:lnTo>
                    <a:pt x="0" y="39440"/>
                  </a:lnTo>
                  <a:lnTo>
                    <a:pt x="0" y="30970"/>
                  </a:lnTo>
                  <a:lnTo>
                    <a:pt x="2715" y="23704"/>
                  </a:lnTo>
                  <a:lnTo>
                    <a:pt x="6409" y="16988"/>
                  </a:lnTo>
                  <a:lnTo>
                    <a:pt x="12817" y="11526"/>
                  </a:lnTo>
                  <a:lnTo>
                    <a:pt x="18245" y="6064"/>
                  </a:lnTo>
                  <a:lnTo>
                    <a:pt x="25558" y="3057"/>
                  </a:lnTo>
                  <a:lnTo>
                    <a:pt x="33851" y="601"/>
                  </a:lnTo>
                  <a:lnTo>
                    <a:pt x="4297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66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1" name="Shape 513"/>
            <p:cNvSpPr/>
            <p:nvPr/>
          </p:nvSpPr>
          <p:spPr>
            <a:xfrm>
              <a:off x="1711246" y="859954"/>
              <a:ext cx="41164" cy="44902"/>
            </a:xfrm>
            <a:custGeom>
              <a:avLst/>
              <a:gdLst/>
              <a:ahLst/>
              <a:cxnLst/>
              <a:rect l="0" t="0" r="0" b="0"/>
              <a:pathLst>
                <a:path w="41164" h="44902">
                  <a:moveTo>
                    <a:pt x="20130" y="0"/>
                  </a:moveTo>
                  <a:lnTo>
                    <a:pt x="26538" y="1203"/>
                  </a:lnTo>
                  <a:lnTo>
                    <a:pt x="33851" y="6064"/>
                  </a:lnTo>
                  <a:lnTo>
                    <a:pt x="35661" y="9121"/>
                  </a:lnTo>
                  <a:lnTo>
                    <a:pt x="38374" y="12729"/>
                  </a:lnTo>
                  <a:lnTo>
                    <a:pt x="40260" y="16988"/>
                  </a:lnTo>
                  <a:lnTo>
                    <a:pt x="41164" y="22451"/>
                  </a:lnTo>
                  <a:lnTo>
                    <a:pt x="40260" y="26109"/>
                  </a:lnTo>
                  <a:lnTo>
                    <a:pt x="38374" y="30369"/>
                  </a:lnTo>
                  <a:lnTo>
                    <a:pt x="35661" y="33977"/>
                  </a:lnTo>
                  <a:lnTo>
                    <a:pt x="33851" y="37635"/>
                  </a:lnTo>
                  <a:lnTo>
                    <a:pt x="26538" y="42497"/>
                  </a:lnTo>
                  <a:lnTo>
                    <a:pt x="20130" y="44902"/>
                  </a:lnTo>
                  <a:lnTo>
                    <a:pt x="11912" y="42497"/>
                  </a:lnTo>
                  <a:lnTo>
                    <a:pt x="5504" y="37635"/>
                  </a:lnTo>
                  <a:lnTo>
                    <a:pt x="2790" y="33977"/>
                  </a:lnTo>
                  <a:lnTo>
                    <a:pt x="905" y="30369"/>
                  </a:lnTo>
                  <a:lnTo>
                    <a:pt x="0" y="26109"/>
                  </a:lnTo>
                  <a:lnTo>
                    <a:pt x="0" y="22451"/>
                  </a:lnTo>
                  <a:lnTo>
                    <a:pt x="0" y="16988"/>
                  </a:lnTo>
                  <a:lnTo>
                    <a:pt x="905" y="12729"/>
                  </a:lnTo>
                  <a:lnTo>
                    <a:pt x="2790" y="9121"/>
                  </a:lnTo>
                  <a:lnTo>
                    <a:pt x="5504" y="6064"/>
                  </a:lnTo>
                  <a:lnTo>
                    <a:pt x="11912" y="1203"/>
                  </a:lnTo>
                  <a:lnTo>
                    <a:pt x="2013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2" name="Shape 514"/>
            <p:cNvSpPr/>
            <p:nvPr/>
          </p:nvSpPr>
          <p:spPr>
            <a:xfrm>
              <a:off x="1711246" y="859954"/>
              <a:ext cx="41164" cy="44902"/>
            </a:xfrm>
            <a:custGeom>
              <a:avLst/>
              <a:gdLst/>
              <a:ahLst/>
              <a:cxnLst/>
              <a:rect l="0" t="0" r="0" b="0"/>
              <a:pathLst>
                <a:path w="41164" h="44902">
                  <a:moveTo>
                    <a:pt x="20130" y="0"/>
                  </a:moveTo>
                  <a:lnTo>
                    <a:pt x="11912" y="1203"/>
                  </a:lnTo>
                  <a:lnTo>
                    <a:pt x="5504" y="6064"/>
                  </a:lnTo>
                  <a:lnTo>
                    <a:pt x="2790" y="9121"/>
                  </a:lnTo>
                  <a:lnTo>
                    <a:pt x="905" y="12729"/>
                  </a:lnTo>
                  <a:lnTo>
                    <a:pt x="0" y="16988"/>
                  </a:lnTo>
                  <a:lnTo>
                    <a:pt x="0" y="22451"/>
                  </a:lnTo>
                  <a:lnTo>
                    <a:pt x="0" y="26109"/>
                  </a:lnTo>
                  <a:lnTo>
                    <a:pt x="905" y="30369"/>
                  </a:lnTo>
                  <a:lnTo>
                    <a:pt x="2790" y="33977"/>
                  </a:lnTo>
                  <a:lnTo>
                    <a:pt x="5504" y="37635"/>
                  </a:lnTo>
                  <a:lnTo>
                    <a:pt x="11912" y="42497"/>
                  </a:lnTo>
                  <a:lnTo>
                    <a:pt x="20130" y="44902"/>
                  </a:lnTo>
                  <a:lnTo>
                    <a:pt x="26538" y="42497"/>
                  </a:lnTo>
                  <a:lnTo>
                    <a:pt x="33851" y="37635"/>
                  </a:lnTo>
                  <a:lnTo>
                    <a:pt x="35661" y="33977"/>
                  </a:lnTo>
                  <a:lnTo>
                    <a:pt x="38374" y="30369"/>
                  </a:lnTo>
                  <a:lnTo>
                    <a:pt x="40260" y="26109"/>
                  </a:lnTo>
                  <a:lnTo>
                    <a:pt x="41164" y="22451"/>
                  </a:lnTo>
                  <a:lnTo>
                    <a:pt x="40260" y="16988"/>
                  </a:lnTo>
                  <a:lnTo>
                    <a:pt x="38374" y="12729"/>
                  </a:lnTo>
                  <a:lnTo>
                    <a:pt x="35661" y="9121"/>
                  </a:lnTo>
                  <a:lnTo>
                    <a:pt x="33851" y="6064"/>
                  </a:lnTo>
                  <a:lnTo>
                    <a:pt x="26538" y="1203"/>
                  </a:lnTo>
                  <a:close/>
                </a:path>
              </a:pathLst>
            </a:custGeom>
            <a:ln w="70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3" name="Shape 515"/>
            <p:cNvSpPr/>
            <p:nvPr/>
          </p:nvSpPr>
          <p:spPr>
            <a:xfrm>
              <a:off x="1718560" y="856295"/>
              <a:ext cx="11007" cy="18843"/>
            </a:xfrm>
            <a:custGeom>
              <a:avLst/>
              <a:gdLst/>
              <a:ahLst/>
              <a:cxnLst/>
              <a:rect l="0" t="0" r="0" b="0"/>
              <a:pathLst>
                <a:path w="11007" h="18843">
                  <a:moveTo>
                    <a:pt x="5504" y="0"/>
                  </a:moveTo>
                  <a:lnTo>
                    <a:pt x="6408" y="602"/>
                  </a:lnTo>
                  <a:lnTo>
                    <a:pt x="8217" y="2456"/>
                  </a:lnTo>
                  <a:lnTo>
                    <a:pt x="10102" y="5462"/>
                  </a:lnTo>
                  <a:lnTo>
                    <a:pt x="11007" y="9121"/>
                  </a:lnTo>
                  <a:lnTo>
                    <a:pt x="10102" y="12779"/>
                  </a:lnTo>
                  <a:lnTo>
                    <a:pt x="8217" y="15786"/>
                  </a:lnTo>
                  <a:lnTo>
                    <a:pt x="6408" y="17640"/>
                  </a:lnTo>
                  <a:lnTo>
                    <a:pt x="5504" y="18843"/>
                  </a:lnTo>
                  <a:lnTo>
                    <a:pt x="2790" y="17640"/>
                  </a:lnTo>
                  <a:lnTo>
                    <a:pt x="905" y="15786"/>
                  </a:lnTo>
                  <a:lnTo>
                    <a:pt x="0" y="12779"/>
                  </a:lnTo>
                  <a:lnTo>
                    <a:pt x="0" y="9121"/>
                  </a:lnTo>
                  <a:lnTo>
                    <a:pt x="0" y="5462"/>
                  </a:lnTo>
                  <a:lnTo>
                    <a:pt x="905" y="2456"/>
                  </a:lnTo>
                  <a:lnTo>
                    <a:pt x="2790" y="602"/>
                  </a:lnTo>
                  <a:lnTo>
                    <a:pt x="5504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</p:grpSp>
    </p:spTree>
    <p:extLst>
      <p:ext uri="{BB962C8B-B14F-4D97-AF65-F5344CB8AC3E}">
        <p14:creationId xmlns:p14="http://schemas.microsoft.com/office/powerpoint/2010/main" val="318921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641" y="139175"/>
            <a:ext cx="7886700" cy="994172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Isotonic</a:t>
            </a:r>
            <a:endParaRPr lang="ar-IQ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491" y="836712"/>
            <a:ext cx="5236589" cy="602128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03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solution that has the same salt concentration as the normal cells of the body and the blood.</a:t>
            </a:r>
            <a:b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</a:p>
          <a:p>
            <a:pPr marL="404813" indent="-404813">
              <a:lnSpc>
                <a:spcPct val="110000"/>
              </a:lnSpc>
              <a:spcBef>
                <a:spcPts val="0"/>
              </a:spcBef>
              <a:spcAft>
                <a:spcPts val="203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1- 0.9% NaCl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(Metabolic alkalosis, Hyponatremia, Shock, Resuscitation)</a:t>
            </a:r>
          </a:p>
          <a:p>
            <a:pPr marL="404813" indent="-404813">
              <a:lnSpc>
                <a:spcPct val="110000"/>
              </a:lnSpc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Ringer Lactate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(Dehydration, Burns, GI tract fluid loss, Acute blood loss, Hypovolemia)</a:t>
            </a:r>
          </a:p>
          <a:p>
            <a:pPr marL="404813" indent="-404813">
              <a:lnSpc>
                <a:spcPct val="110000"/>
              </a:lnSpc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D5W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(Fluid loss, dehydration, Hypernatremia)</a:t>
            </a:r>
            <a:endParaRPr lang="ar-IQ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01"/>
          <p:cNvPicPr/>
          <p:nvPr/>
        </p:nvPicPr>
        <p:blipFill>
          <a:blip r:embed="rId3"/>
          <a:stretch>
            <a:fillRect/>
          </a:stretch>
        </p:blipFill>
        <p:spPr>
          <a:xfrm>
            <a:off x="5292080" y="0"/>
            <a:ext cx="3796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EC5A-6295-4C6B-8A35-EFDA0402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0" name="Picture 8" descr="Sodium Chloride Intravenous Infusion (B|Braun), B. P. 0.9%, 500ml Bottle,  10 Btl/Ctn">
            <a:extLst>
              <a:ext uri="{FF2B5EF4-FFF2-40B4-BE49-F238E27FC236}">
                <a16:creationId xmlns:a16="http://schemas.microsoft.com/office/drawing/2014/main" id="{C47EC2C6-72A2-4635-B6E4-E78FF2EE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26 Ringers Lactate Images, Stock Photos &amp; Vectors | Shutterstock">
            <a:extLst>
              <a:ext uri="{FF2B5EF4-FFF2-40B4-BE49-F238E27FC236}">
                <a16:creationId xmlns:a16="http://schemas.microsoft.com/office/drawing/2014/main" id="{8D9E2258-A04C-40B9-9954-94605F2E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2736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V Mall | LINE SHOPPING">
            <a:extLst>
              <a:ext uri="{FF2B5EF4-FFF2-40B4-BE49-F238E27FC236}">
                <a16:creationId xmlns:a16="http://schemas.microsoft.com/office/drawing/2014/main" id="{567F434E-9025-4886-A4A1-569F7FB8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5" y="0"/>
            <a:ext cx="3203846" cy="68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8543"/>
            <a:ext cx="7886700" cy="994172"/>
          </a:xfrm>
        </p:spPr>
        <p:txBody>
          <a:bodyPr/>
          <a:lstStyle/>
          <a:p>
            <a:pPr algn="l" rtl="0"/>
            <a:r>
              <a:rPr lang="en-US" dirty="0">
                <a:latin typeface="Constantia" panose="02030602050306030303" pitchFamily="18" charset="0"/>
              </a:rPr>
              <a:t>Hypertonic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620688"/>
            <a:ext cx="5436095" cy="623731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solution with a higher salts concentration than in normal cells of the body and the blood</a:t>
            </a:r>
            <a:b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</a:p>
          <a:p>
            <a:pPr marL="339725" indent="-339725"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de-DE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5%Dextrose in 0.9% Nacl  </a:t>
            </a:r>
            <a:r>
              <a:rPr lang="de-DE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(D5NS): (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related disorders, Peritonitis)</a:t>
            </a:r>
          </a:p>
          <a:p>
            <a:pPr marL="339725" indent="-339725"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2- 5%Dextrose in Lactated Ringers’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(D5LR): (Hypovolemic shock, Hemorrhagic shock)</a:t>
            </a:r>
          </a:p>
        </p:txBody>
      </p:sp>
      <p:pic>
        <p:nvPicPr>
          <p:cNvPr id="5" name="Picture 22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96364" y="38543"/>
            <a:ext cx="3947636" cy="678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7BCC-751F-40DB-8F75-E54D94B9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extrose 5% IV W/Sodium Chloride 0.9% 500ml - Alcare Pharmaceuticals Pte Ltd">
            <a:extLst>
              <a:ext uri="{FF2B5EF4-FFF2-40B4-BE49-F238E27FC236}">
                <a16:creationId xmlns:a16="http://schemas.microsoft.com/office/drawing/2014/main" id="{F483A128-CA27-40F2-BE10-1D934F5F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94"/>
            <a:ext cx="5508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ndure Medical 5% Dextrose in Lactated Ringer's Dosage &amp; Drug Information |  MIMS Philippines">
            <a:extLst>
              <a:ext uri="{FF2B5EF4-FFF2-40B4-BE49-F238E27FC236}">
                <a16:creationId xmlns:a16="http://schemas.microsoft.com/office/drawing/2014/main" id="{0369D4F0-9AFB-4514-B244-199C78EF3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865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15197</TotalTime>
  <Words>662</Words>
  <Application>Microsoft Office PowerPoint</Application>
  <PresentationFormat>On-screen Show (4:3)</PresentationFormat>
  <Paragraphs>66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Constantia</vt:lpstr>
      <vt:lpstr>Times New Roman</vt:lpstr>
      <vt:lpstr>Wingdings</vt:lpstr>
      <vt:lpstr>Wingdings 3</vt:lpstr>
      <vt:lpstr>Wisp</vt:lpstr>
      <vt:lpstr>Lecture 10   Subject Parenteral Fluid Therapy   Theoretical </vt:lpstr>
      <vt:lpstr>PowerPoint Presentation</vt:lpstr>
      <vt:lpstr>PowerPoint Presentation</vt:lpstr>
      <vt:lpstr>PowerPoint Presentation</vt:lpstr>
      <vt:lpstr>Types of Fluids  </vt:lpstr>
      <vt:lpstr>Isotonic</vt:lpstr>
      <vt:lpstr>PowerPoint Presentation</vt:lpstr>
      <vt:lpstr>Hypertonic </vt:lpstr>
      <vt:lpstr>PowerPoint Presentation</vt:lpstr>
      <vt:lpstr>Hypotonic </vt:lpstr>
      <vt:lpstr>PowerPoint Presentation</vt:lpstr>
      <vt:lpstr>Types of infusion set </vt:lpstr>
      <vt:lpstr>PowerPoint Presentation</vt:lpstr>
      <vt:lpstr>PowerPoint Presentation</vt:lpstr>
      <vt:lpstr>Drops per minute are calculated by the following formula:</vt:lpstr>
      <vt:lpstr>Nursing management </vt:lpstr>
      <vt:lpstr>PowerPoint Presentation</vt:lpstr>
      <vt:lpstr>PowerPoint Presentation</vt:lpstr>
      <vt:lpstr>Complications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ah</dc:creator>
  <cp:lastModifiedBy>HP</cp:lastModifiedBy>
  <cp:revision>307</cp:revision>
  <dcterms:modified xsi:type="dcterms:W3CDTF">2025-02-18T06:12:22Z</dcterms:modified>
</cp:coreProperties>
</file>