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handoutMasterIdLst>
    <p:handoutMasterId r:id="rId16"/>
  </p:handoutMasterIdLst>
  <p:sldIdLst>
    <p:sldId id="354" r:id="rId2"/>
    <p:sldId id="323" r:id="rId3"/>
    <p:sldId id="332" r:id="rId4"/>
    <p:sldId id="333" r:id="rId5"/>
    <p:sldId id="334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814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Analogue Electronic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24545"/>
            <a:ext cx="9144000" cy="1868097"/>
          </a:xfrm>
        </p:spPr>
        <p:txBody>
          <a:bodyPr>
            <a:noAutofit/>
          </a:bodyPr>
          <a:lstStyle/>
          <a:p>
            <a:endParaRPr lang="ar-IQ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طلبة جامعة المستقبل كلية التمريض">
            <a:extLst>
              <a:ext uri="{FF2B5EF4-FFF2-40B4-BE49-F238E27FC236}">
                <a16:creationId xmlns:a16="http://schemas.microsoft.com/office/drawing/2014/main" xmlns="" id="{EAD188D1-0F55-3C48-57F7-6F45EF965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5850" b="16667"/>
          <a:stretch/>
        </p:blipFill>
        <p:spPr bwMode="auto">
          <a:xfrm>
            <a:off x="152400" y="161495"/>
            <a:ext cx="1828800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715C76-931C-9AFD-3363-2568E8EE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149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1999" y="685800"/>
                <a:ext cx="7620000" cy="570314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saturation,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increase in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 current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affect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collector current,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relation IC=β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 longer valid.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000" baseline="-25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aseline="-25000">
                              <a:latin typeface="Cambria Math" panose="02040503050406030204" pitchFamily="18" charset="0"/>
                            </a:rPr>
                            <m:t>SAT</m:t>
                          </m:r>
                          <m:r>
                            <a:rPr lang="en-US" sz="2000" baseline="-25000">
                              <a:latin typeface="Cambria Math" panose="02040503050406030204" pitchFamily="18" charset="0"/>
                            </a:rPr>
                            <m:t>) 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CC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–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CE</m:t>
                              </m:r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SAT</m:t>
                              </m:r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transistor current is maximum, and the voltage across the collector is minimum for a given load.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ar-IQ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: Base-emitter and base-collector junctions are forward-biased.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685800"/>
                <a:ext cx="7620000" cy="5703145"/>
              </a:xfrm>
              <a:blipFill>
                <a:blip r:embed="rId2"/>
                <a:stretch>
                  <a:fillRect l="-800" t="-107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416" b="5751"/>
          <a:stretch/>
        </p:blipFill>
        <p:spPr bwMode="auto">
          <a:xfrm>
            <a:off x="2988308" y="3200400"/>
            <a:ext cx="4174491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02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5869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 further and exceeds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 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base-collector junction becomes reverse-biased,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 goes into 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operation's active, or linear, region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 off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remains essentially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given value of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continues to increase. The value of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determined only by the relationship expressed 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=β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family of collector characteristic curves is produced when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V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plotted for several values of 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illustrated in Figure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read from the curves.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β</a:t>
            </a:r>
            <a:r>
              <a:rPr lang="en-US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nearly the same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wherever it is read in the active region. In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BJT, the cutoff is the condition of no base current (I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results in only an extremely small leakage current (I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collector circuit.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subscript CEO represents collector to emitter with the base open. For practical work,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current is assumed to be zero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cutoff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the BE junction nor the BC junction is forward-biased.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Cutoff: Base-emitter and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base-collector junctions are reverse-biased.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11</a:t>
            </a:fld>
            <a:endParaRPr lang="en-US" dirty="0"/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t="3018" b="4956"/>
          <a:stretch/>
        </p:blipFill>
        <p:spPr bwMode="auto">
          <a:xfrm>
            <a:off x="5257800" y="4800600"/>
            <a:ext cx="2922905" cy="145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36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8" y="685800"/>
            <a:ext cx="7620000" cy="5534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whether or not the transistor in the following figure is in saturation. Assume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(sat)= 0.2V.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with the specified β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base current can produce an 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greater than 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(sat). Therefore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transistor is saturated.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5889" y="1533875"/>
            <a:ext cx="2982711" cy="16764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/>
          <a:srcRect l="10024" b="32123"/>
          <a:stretch/>
        </p:blipFill>
        <p:spPr bwMode="auto">
          <a:xfrm>
            <a:off x="1447800" y="3392273"/>
            <a:ext cx="6400800" cy="2033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728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762000"/>
            <a:ext cx="7620000" cy="564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BJT as a Switch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BJT can be used as a switching device in logic circuits to turn on or off the current to a load. As a switch, the transistor is normally in either cutoff (load is OFF) or saturation (load is ON).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Switching action of an ideal transistor.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4854"/>
          <a:stretch/>
        </p:blipFill>
        <p:spPr bwMode="auto">
          <a:xfrm>
            <a:off x="1524000" y="2590800"/>
            <a:ext cx="60960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4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4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Transistor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Lecture 9</a:t>
            </a:r>
            <a:r>
              <a:rPr lang="en-US" dirty="0"/>
              <a:t/>
            </a:r>
            <a:br>
              <a:rPr lang="en-US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609600"/>
            <a:ext cx="7620000" cy="5792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 Currents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current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emitter terminal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emitter current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 small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current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= IC + IB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small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or 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capital-letter subscripts indicate DC values.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drop between the base and emitter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whereas the voltage drop between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and base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Transistor currents.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4127297"/>
            <a:ext cx="6324600" cy="26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417"/>
            <a:ext cx="7620000" cy="56338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BJT Characteristics and Parameters	</a:t>
            </a:r>
          </a:p>
          <a:p>
            <a:pPr marL="0" indent="0" algn="just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current gain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to analyze a BJT circuit.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 is connected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bias voltages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below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types,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forward-biases the base-emitter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junction, and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reverse-biases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base-collector junction.</a:t>
            </a: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of transistor DC bias circuits.</a:t>
            </a: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current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directly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current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transistor is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DC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current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(I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equation explains the amplification of current.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collector current (I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emitter current (IE) is the (α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is always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969548"/>
            <a:ext cx="4281094" cy="1688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43686"/>
            <a:ext cx="992797" cy="695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25" y="5484923"/>
            <a:ext cx="1458419" cy="75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638800"/>
            <a:ext cx="511043" cy="3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609601"/>
            <a:ext cx="7620000" cy="5792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dc current gain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emitter current IE for a transistor where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and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3.65 mA.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3733800"/>
            <a:ext cx="6248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Circuit Analysis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basic transistor bias circuit configuration in the Figure below. Three transistor DC currents and three DC voltages can be identified.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base current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emitter current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collector current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voltage across the base-emitter junction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voltage across collector-emitter junction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DC voltage across collector-base junction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Transistor currents and voltages.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4132"/>
          <a:stretch/>
        </p:blipFill>
        <p:spPr bwMode="auto">
          <a:xfrm>
            <a:off x="4648200" y="4191000"/>
            <a:ext cx="3322897" cy="1985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089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500327" cy="5572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base-emitter junction is forward-biased,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like a forward-biased diode and has a forward voltage drop of  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≅0.7 V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voltage at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concerning the grounded emitter is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across 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voltage across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reverse-biased collector-base junctio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is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00" y="4191000"/>
            <a:ext cx="61055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0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03122" cy="55643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Determine 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circuit of the following Figure. The transistor has a β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150.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VBE≅ 0.7 V, Calculate the base, collector, and emitter currents as follows: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collector is at a higher voltage than the base, the CB junction is reverse-biased.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b="22955"/>
          <a:stretch/>
        </p:blipFill>
        <p:spPr bwMode="auto">
          <a:xfrm>
            <a:off x="1091005" y="3355783"/>
            <a:ext cx="6792711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76" y="1220367"/>
            <a:ext cx="2124858" cy="15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685800"/>
            <a:ext cx="7696199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Characteristic Curves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collector characteristic curves show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modes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operation of the transistor. The collector current 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varies with the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specified value of base current 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set to produce a certain value of 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zero, and V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zero.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increased, IC increases until 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constant.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BE, and BC junctions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biased,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transistor is in the saturation region.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: Collector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curves.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r="2790" b="13033"/>
          <a:stretch/>
        </p:blipFill>
        <p:spPr bwMode="auto">
          <a:xfrm>
            <a:off x="3220425" y="3671751"/>
            <a:ext cx="5003800" cy="2475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476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5717</TotalTime>
  <Words>789</Words>
  <Application>Microsoft Office PowerPoint</Application>
  <PresentationFormat>عرض على الشاشة (3:4)‏</PresentationFormat>
  <Paragraphs>145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Pushpin</vt:lpstr>
      <vt:lpstr>Analogue Electronic</vt:lpstr>
      <vt:lpstr>  Chapter 4  Transistor   Lecture 9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262</cp:revision>
  <dcterms:created xsi:type="dcterms:W3CDTF">2018-02-25T19:08:07Z</dcterms:created>
  <dcterms:modified xsi:type="dcterms:W3CDTF">2025-01-26T12:36:31Z</dcterms:modified>
</cp:coreProperties>
</file>