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353" r:id="rId2"/>
    <p:sldId id="323" r:id="rId3"/>
    <p:sldId id="261" r:id="rId4"/>
    <p:sldId id="324" r:id="rId5"/>
    <p:sldId id="325" r:id="rId6"/>
    <p:sldId id="262" r:id="rId7"/>
    <p:sldId id="328" r:id="rId8"/>
    <p:sldId id="329" r:id="rId9"/>
    <p:sldId id="330" r:id="rId10"/>
    <p:sldId id="33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5291-2208-4DD4-B4B0-DCB3567000E6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2E66-F246-4D29-A85C-904F660C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1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59F0-37A3-462E-93D5-1A0719D0016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750E-9A4F-4E7F-8F0E-F37227384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9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D5639AF-491C-4723-8F14-F6978A1C2810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22D0-E8C8-45BC-A16C-CAC3C9496E32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4EC-D85B-4C7F-BD66-21FC5F468822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D703-CBC3-46BA-BE10-C58BA2D45B28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9C18-1CAC-4707-918A-CF07FEB00D54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8CE-4682-410F-8D5B-243200511464}" type="datetime1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DF28-031A-4E0C-AFC7-477AA493654A}" type="datetime1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1732-FBF7-49F8-B3E4-A3DA8A720142}" type="datetime1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F4A-8621-4520-8C71-641E7AD4EAE0}" type="datetime1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C2BF3D-FE6B-49FA-AC22-7007609849CE}" type="datetime1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A7E677-DE25-4C83-B6A1-3E527C7DE3FB}" type="datetime1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197924-E6EF-456B-9650-C43AC8E5BDBB}" type="datetime1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GB"/>
              <a:t>Physics department, University of Babylon,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05F97FB-85A4-49E9-BA53-E68A7A753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8142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Analogue Electronic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24545"/>
            <a:ext cx="9144000" cy="1868097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Ammar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IQ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rt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1"/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طلبة جامعة المستقبل كلية التمريض">
            <a:extLst>
              <a:ext uri="{FF2B5EF4-FFF2-40B4-BE49-F238E27FC236}">
                <a16:creationId xmlns:a16="http://schemas.microsoft.com/office/drawing/2014/main" xmlns="" id="{EAD188D1-0F55-3C48-57F7-6F45EF965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333" r="15850" b="16667"/>
          <a:stretch/>
        </p:blipFill>
        <p:spPr bwMode="auto">
          <a:xfrm>
            <a:off x="152400" y="161495"/>
            <a:ext cx="1828800" cy="1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715C76-931C-9AFD-3363-2568E8EE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149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762000"/>
            <a:ext cx="7620000" cy="5640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very little free electron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recombines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holes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 as valence electrons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region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emitter region as hole current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crystalline structure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electrons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metallic base lead, and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the external base curren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The majority of free electrons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 the reverse-biased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junction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are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swept across into the collector region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attraction of the positive collector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voltage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electrons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 region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into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circuit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emitter region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base current.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6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965245" cy="2895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Chapter 4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Transistor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Lecture 8</a:t>
            </a:r>
            <a:r>
              <a:rPr lang="en-US" dirty="0"/>
              <a:t/>
            </a:r>
            <a:br>
              <a:rPr lang="en-US" dirty="0"/>
            </a:b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6200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Transistor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transistor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element in the world of electronics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can be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amplifier for signals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also be used 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categories of transistors: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Bipolar Junction Transistor (BJT)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Unipolar Junction Transistor (UJT)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has three parties: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Base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Collector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Emitter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5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500327" cy="55721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this transistor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of P-type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two layers of type 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shown below), it is called the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transistor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 of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and p types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obtained by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impurities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semiconductor materials.</a:t>
            </a: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shape “1"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symbolizes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electrons, and the shape “2" symbolizes the gaps (1).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 transistor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shown in the circuit diagrams and the outward arrow symbolizes that this is the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the direction of the conventional current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semi-conductive classes behave as opposite Diodes (2)</a:t>
            </a:r>
          </a:p>
          <a:p>
            <a:pPr marL="0" indent="0" algn="just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63" y="3261247"/>
            <a:ext cx="6553200" cy="254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38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603122" cy="556439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figure shows a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transistor where a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is placed between two layers of type p in (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can be considered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connected face to face. 2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 inside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transistor symbol shows the traditional current path (3)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 transistors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(silicon-like materials) are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than their germanium counterparts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temperatures, efforts, frequencies, and lower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leakage rates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48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72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97FB-85A4-49E9-BA53-E68A7A753320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685800"/>
            <a:ext cx="76961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of the Bipolar Junction Transistor (BJT)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doped semiconductor regions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 Figure 1(a). Physical representations of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BJTs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shown in Figures 1(b) and (c).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type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n regions separated by a p region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other type consists of two p regions separated by an n region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 refers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both holes and electrons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current carriers in the transistor structure.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of operation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contrasted with unipolar transistors, such as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field-effect transistors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carrier 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employed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or hole, ex.: diode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Figure1: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BJT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838"/>
          <a:stretch/>
        </p:blipFill>
        <p:spPr bwMode="auto">
          <a:xfrm>
            <a:off x="2142719" y="4114800"/>
            <a:ext cx="6315480" cy="215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5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685800"/>
            <a:ext cx="7620000" cy="57031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joining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and emitter regions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called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base-emitter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junction.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joining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and collector regions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base-collector junction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wire lead connects to each of the three regions.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leads are labeled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for the emitter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for the base, and C for the collector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region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lightly doped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thin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heavily doped emitter and the moderately doped collector regions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symbols for the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bipolar junction transistors.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Standard BJT symbols.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3883" b="3537"/>
          <a:stretch/>
        </p:blipFill>
        <p:spPr bwMode="auto">
          <a:xfrm>
            <a:off x="4343400" y="4477424"/>
            <a:ext cx="4038599" cy="2297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15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81000"/>
            <a:ext cx="6965245" cy="708495"/>
          </a:xfrm>
        </p:spPr>
        <p:txBody>
          <a:bodyPr>
            <a:normAutofit/>
          </a:bodyPr>
          <a:lstStyle/>
          <a:p>
            <a:pPr lvl="2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BJT Biasing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990600"/>
            <a:ext cx="7620000" cy="54119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 properly as an amplifier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two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junctions must be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correctly biased with external dc voltages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arrangement for both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BJTs for operation as an amplifier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both cases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base-emitter (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junction is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forward-biased,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base-collector (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junction is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reverse-biased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condition is called forward-reverse bias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shown,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positive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positive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type,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reversed to maintain the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forward-reverse bias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3: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Forward-reverse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of a BJT.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78875" y="4051697"/>
            <a:ext cx="5103124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0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288" y="685800"/>
            <a:ext cx="7620000" cy="55347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heavily doped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n-typ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emitter region has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density of conduction-band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indicated in Figure below.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electrons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forward-biased BE junction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lightly doped and very thin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p-type base region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holes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carriers,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the white circles.</a:t>
            </a: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BJT operation showing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1911" y="6402593"/>
            <a:ext cx="554023" cy="365125"/>
          </a:xfrm>
        </p:spPr>
        <p:txBody>
          <a:bodyPr/>
          <a:lstStyle/>
          <a:p>
            <a:fld id="{405F97FB-85A4-49E9-BA53-E68A7A753320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/>
          <a:stretch/>
        </p:blipFill>
        <p:spPr bwMode="auto">
          <a:xfrm>
            <a:off x="4818304" y="2564601"/>
            <a:ext cx="3474030" cy="3703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052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5713</TotalTime>
  <Words>786</Words>
  <Application>Microsoft Office PowerPoint</Application>
  <PresentationFormat>عرض على الشاشة (3:4)‏</PresentationFormat>
  <Paragraphs>98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Pushpin</vt:lpstr>
      <vt:lpstr>Analogue Electronic</vt:lpstr>
      <vt:lpstr>  Chapter 4  Transistor   Lecture 8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BJT Biasing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الميكانيك الاحصائي</dc:title>
  <dc:creator>EDJ</dc:creator>
  <cp:lastModifiedBy>DR.Ahmed Saker 2O11</cp:lastModifiedBy>
  <cp:revision>249</cp:revision>
  <dcterms:created xsi:type="dcterms:W3CDTF">2018-02-25T19:08:07Z</dcterms:created>
  <dcterms:modified xsi:type="dcterms:W3CDTF">2025-01-24T15:49:55Z</dcterms:modified>
</cp:coreProperties>
</file>