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93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06/08/1446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biology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Second </a:t>
            </a:r>
            <a:r>
              <a:rPr lang="en-US" dirty="0" smtClean="0"/>
              <a:t>stage</a:t>
            </a:r>
          </a:p>
          <a:p>
            <a:endParaRPr lang="en-US" dirty="0" smtClean="0"/>
          </a:p>
          <a:p>
            <a:r>
              <a:rPr lang="ar-IQ" dirty="0" smtClean="0"/>
              <a:t>  </a:t>
            </a:r>
            <a:r>
              <a:rPr lang="en-US" dirty="0" smtClean="0"/>
              <a:t>  Three</a:t>
            </a:r>
            <a:r>
              <a:rPr lang="ar-IQ" dirty="0" smtClean="0"/>
              <a:t> </a:t>
            </a:r>
            <a:r>
              <a:rPr lang="en-US" dirty="0" smtClean="0"/>
              <a:t>Lecture</a:t>
            </a:r>
            <a:r>
              <a:rPr lang="ar-IQ" dirty="0" smtClean="0"/>
              <a:t>  </a:t>
            </a:r>
            <a:endParaRPr lang="en-US" dirty="0"/>
          </a:p>
          <a:p>
            <a:r>
              <a:rPr lang="en-US" dirty="0" smtClean="0"/>
              <a:t>By</a:t>
            </a:r>
            <a:endParaRPr lang="en-US" dirty="0" smtClean="0"/>
          </a:p>
          <a:p>
            <a:r>
              <a:rPr lang="en-US" dirty="0" smtClean="0"/>
              <a:t>RAQIB ABBAS</a:t>
            </a:r>
            <a:endParaRPr lang="en-US" dirty="0"/>
          </a:p>
        </p:txBody>
      </p:sp>
      <p:pic>
        <p:nvPicPr>
          <p:cNvPr id="4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77813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2778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9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19"/>
            <a:ext cx="8604448" cy="7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62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" y="441325"/>
            <a:ext cx="8857756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26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925"/>
            <a:ext cx="8496944" cy="628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94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175"/>
            <a:ext cx="8253536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" y="273050"/>
            <a:ext cx="8576841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4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8750"/>
            <a:ext cx="8136904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4488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Department of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prog</dc:creator>
  <cp:lastModifiedBy>Maher</cp:lastModifiedBy>
  <cp:revision>3</cp:revision>
  <dcterms:created xsi:type="dcterms:W3CDTF">2025-02-04T15:02:17Z</dcterms:created>
  <dcterms:modified xsi:type="dcterms:W3CDTF">2025-02-04T16:04:01Z</dcterms:modified>
</cp:coreProperties>
</file>