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5EA19C7-1BD7-428C-931D-27A3611CCB67}" type="datetimeFigureOut">
              <a:rPr lang="ar-IQ" smtClean="0"/>
              <a:t>18/08/1446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83905C1-6A21-4FEE-8652-05B394BCD6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171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Glycolysis: </a:t>
            </a:r>
            <a:r>
              <a:rPr 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the process in which glucose is broken down to produce energy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905C1-6A21-4FEE-8652-05B394BCD603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583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66AA-889F-D950-6D57-1FDA962BD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2D89B-0F35-00B8-3B0D-969077EE7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2D622-78B0-AE36-8AC2-01B69105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1DF1-4CF9-4487-B7C3-A0D46DF3894C}" type="datetimeFigureOut">
              <a:rPr lang="ar-IQ" smtClean="0"/>
              <a:t>18/08/1446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6D668-0991-6E59-E947-10534F8C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8CE15-D259-2FA5-62A4-663A066F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A06-3561-470E-8771-176DC3217F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765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F20C-DA72-2599-48B4-A546AA5B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6F53E-7005-8338-BBA6-F61FA4C34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5AE43-5DF4-08DB-811F-3596F197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1DF1-4CF9-4487-B7C3-A0D46DF3894C}" type="datetimeFigureOut">
              <a:rPr lang="ar-IQ" smtClean="0"/>
              <a:t>18/08/1446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A1F4A-104E-45FB-A36A-FEF342AD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FA9C6-45DE-5373-1326-D6B18E54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A06-3561-470E-8771-176DC3217F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491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85F64E-033A-44AA-6A96-FA4F0BA24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7DA54-2429-FCC0-2A90-1A08FFC24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538A-D052-740C-CC6E-8C04D505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1DF1-4CF9-4487-B7C3-A0D46DF3894C}" type="datetimeFigureOut">
              <a:rPr lang="ar-IQ" smtClean="0"/>
              <a:t>18/08/1446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D61E2-EC9C-4572-7352-695F2FA9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3880C-F3BE-B5DB-CAAA-EACC4977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A06-3561-470E-8771-176DC3217F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5477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EB21-B116-A7FA-4A24-0F88B5FA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F829-64A3-95C8-7547-C8DC27E2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75F1E-7287-7999-24EA-0FA20FBE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1DF1-4CF9-4487-B7C3-A0D46DF3894C}" type="datetimeFigureOut">
              <a:rPr lang="ar-IQ" smtClean="0"/>
              <a:t>18/08/1446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0DF9-4DD8-7C58-678D-7F3A372C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53346-0BCB-DCF4-509B-B8DE2F2F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A06-3561-470E-8771-176DC3217F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814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2C0F-7DF0-384D-2187-DD46FE81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E031E-1A14-8733-3214-83A34B129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4D564-5D95-DB4B-6544-C41467D7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1DF1-4CF9-4487-B7C3-A0D46DF3894C}" type="datetimeFigureOut">
              <a:rPr lang="ar-IQ" smtClean="0"/>
              <a:t>18/08/1446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0DF8A-7A87-C8A7-39BC-B30CDE9C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F362C-A00B-A556-0F21-FB327101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A06-3561-470E-8771-176DC3217F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073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E50B-6C2B-042E-0D08-252EA91C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A8EA-1556-24D5-CAB8-7B6FBF019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F7910-341D-949C-9A15-A0106DD6B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603E6-B87B-F162-44BE-490D3BE49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1DF1-4CF9-4487-B7C3-A0D46DF3894C}" type="datetimeFigureOut">
              <a:rPr lang="ar-IQ" smtClean="0"/>
              <a:t>18/08/1446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3DDDD-7820-5DCC-CE25-5D588E0A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E7C8D-3BF3-A90F-3209-C808A9BE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A06-3561-470E-8771-176DC3217F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94551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1B3A-7ED7-010E-E2F7-2A20B427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A25EF-0682-3A00-E48C-F544865EA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4B622-1F69-1C01-E1AA-70CEE17F0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30C09-E6BD-6982-A7CC-B13070838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891A6-AB65-137B-598E-6437B84FA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8926F-FC31-AC91-DC7A-77F69CC0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1DF1-4CF9-4487-B7C3-A0D46DF3894C}" type="datetimeFigureOut">
              <a:rPr lang="ar-IQ" smtClean="0"/>
              <a:t>18/08/1446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6EFDE-83C6-FE91-FFD9-8C11B23A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016492-ECA7-5411-4B29-25B3BE71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A06-3561-470E-8771-176DC3217F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139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8D17-022F-19E0-B43C-07040EFB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6657F-3B7C-D16F-4EC4-BF4C043E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1DF1-4CF9-4487-B7C3-A0D46DF3894C}" type="datetimeFigureOut">
              <a:rPr lang="ar-IQ" smtClean="0"/>
              <a:t>18/08/1446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28576-907C-9FAA-95E7-6A97F161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6EB4D-C3D3-5ACE-A77D-1F92CEA1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A06-3561-470E-8771-176DC3217F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951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D8C783-C1D3-D394-4C07-51BD3DC7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1DF1-4CF9-4487-B7C3-A0D46DF3894C}" type="datetimeFigureOut">
              <a:rPr lang="ar-IQ" smtClean="0"/>
              <a:t>18/08/1446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59172-3B88-BA0F-EB74-FEA0C791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0182C-85F0-C369-CB01-3353DC6A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A06-3561-470E-8771-176DC3217F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679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DDA1-7C6D-B9D5-AD4A-76BF1EE4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6C10-20AB-5B6E-6E44-75C0EA99A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3B6D8-884E-2441-B86B-F3CD9F4E1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74F8F-D761-0D91-4B7E-992516F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1DF1-4CF9-4487-B7C3-A0D46DF3894C}" type="datetimeFigureOut">
              <a:rPr lang="ar-IQ" smtClean="0"/>
              <a:t>18/08/1446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A0F0D-13C7-0635-BD76-F0076D7B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7EEB3-5392-1125-9E96-A429E45C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A06-3561-470E-8771-176DC3217F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346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5F5C3-9E40-F375-435B-7F70FAB2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4A433-400D-C9C1-52AF-383772250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BE29F-5A38-8E37-75D5-98377B8C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24F79-36CF-8146-9751-C45E1E9E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1DF1-4CF9-4487-B7C3-A0D46DF3894C}" type="datetimeFigureOut">
              <a:rPr lang="ar-IQ" smtClean="0"/>
              <a:t>18/08/1446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15D89-E599-14F1-D414-8E1D1EB2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D3202-70F4-9C19-7B06-61984C02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3A06-3561-470E-8771-176DC3217F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197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05AB7-5863-8818-ACAB-74C9D76F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6B929-121C-50FC-B342-80CF206F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C54D8-6D22-6263-61EF-DD194CB00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B1DF1-4CF9-4487-B7C3-A0D46DF3894C}" type="datetimeFigureOut">
              <a:rPr lang="ar-IQ" smtClean="0"/>
              <a:t>18/08/1446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B24B1-ACE0-3203-1BC9-6FA2BA947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8E999-7B92-AD09-7E8D-C41904587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3A06-3561-470E-8771-176DC3217F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61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342F02-37FA-76E7-0DBE-825FEA969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575"/>
            <a:ext cx="9144000" cy="801973"/>
          </a:xfrm>
        </p:spPr>
        <p:txBody>
          <a:bodyPr/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Assist. Lec. Zaid Mohamed Hassan</a:t>
            </a:r>
            <a:endParaRPr lang="ar-IQ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722A4B-F4EE-8A17-EE6C-CEAEE2B8D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56" y="406400"/>
            <a:ext cx="4322164" cy="1992026"/>
          </a:xfrm>
        </p:spPr>
        <p:txBody>
          <a:bodyPr>
            <a:noAutofit/>
          </a:bodyPr>
          <a:lstStyle/>
          <a:p>
            <a:pPr algn="l"/>
            <a:r>
              <a:rPr lang="en-US" sz="2000" b="1" i="0" u="none" strike="noStrike" baseline="0" dirty="0">
                <a:latin typeface="Arial" panose="020B0604020202020204" pitchFamily="34" charset="0"/>
              </a:rPr>
              <a:t>AL-</a:t>
            </a:r>
            <a:r>
              <a:rPr lang="en-US" sz="2000" b="1" i="0" u="none" strike="noStrike" baseline="0" dirty="0" err="1">
                <a:latin typeface="Arial" panose="020B0604020202020204" pitchFamily="34" charset="0"/>
              </a:rPr>
              <a:t>Musatqabal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 University</a:t>
            </a:r>
            <a:br>
              <a:rPr lang="en-US" sz="2000" b="1" i="0" u="none" strike="noStrike" baseline="0" dirty="0">
                <a:latin typeface="Arial" panose="020B0604020202020204" pitchFamily="34" charset="0"/>
              </a:rPr>
            </a:br>
            <a:r>
              <a:rPr lang="en-US" sz="2000" b="1" i="0" u="none" strike="noStrike" baseline="0" dirty="0">
                <a:latin typeface="Arial" panose="020B0604020202020204" pitchFamily="34" charset="0"/>
              </a:rPr>
              <a:t>College of Pharmacy</a:t>
            </a:r>
            <a:br>
              <a:rPr lang="ar-IQ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Second class 2</a:t>
            </a:r>
            <a:r>
              <a:rPr lang="en-US" sz="2000" b="1" baseline="30000" dirty="0">
                <a:latin typeface="Arial" panose="020B0604020202020204" pitchFamily="34" charset="0"/>
              </a:rPr>
              <a:t>nd</a:t>
            </a:r>
            <a:r>
              <a:rPr lang="en-US" sz="2000" b="1" dirty="0">
                <a:latin typeface="Arial" panose="020B0604020202020204" pitchFamily="34" charset="0"/>
              </a:rPr>
              <a:t> semester </a:t>
            </a:r>
            <a:br>
              <a:rPr lang="en-US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Lab.( 2 )</a:t>
            </a:r>
            <a:br>
              <a:rPr lang="en-US" sz="2000" b="1" dirty="0">
                <a:latin typeface="Arial" panose="020B0604020202020204" pitchFamily="34" charset="0"/>
              </a:rPr>
            </a:br>
            <a:br>
              <a:rPr lang="ar-IQ" sz="2000" b="0" i="0" u="none" strike="noStrike" baseline="0" dirty="0">
                <a:latin typeface="Arial" panose="020B0604020202020204" pitchFamily="34" charset="0"/>
              </a:rPr>
            </a:br>
            <a:endParaRPr lang="ar-IQ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90AD26-BF5D-FEE3-E057-C7872B917CDE}"/>
              </a:ext>
            </a:extLst>
          </p:cNvPr>
          <p:cNvSpPr txBox="1">
            <a:spLocks/>
          </p:cNvSpPr>
          <p:nvPr/>
        </p:nvSpPr>
        <p:spPr>
          <a:xfrm>
            <a:off x="1524000" y="2503357"/>
            <a:ext cx="8212111" cy="1253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endParaRPr kumimoji="0" lang="ar-IQ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  <a:p>
            <a:pPr algn="l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endParaRPr lang="ar-IQ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b="1" i="0" u="none" strike="noStrike" baseline="0" dirty="0">
                <a:latin typeface="Arial" panose="020B0604020202020204" pitchFamily="34" charset="0"/>
              </a:rPr>
              <a:t>DETERMINATION OF BLOOD GLUCOSE LEVELS</a:t>
            </a:r>
            <a:endParaRPr kumimoji="0" lang="ar-IQ" sz="59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62816-FF60-5D66-E53E-F5883936C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091" y="71386"/>
            <a:ext cx="2522168" cy="2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E7518-3797-6F69-85CE-E49D89EB1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C3F7B-0523-5D75-7067-8B3BD55AB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4" y="239843"/>
            <a:ext cx="11557416" cy="62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92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2429C-2745-E578-9086-850D1614F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D20EB-1092-7B26-AE9F-A0EC5CFBB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3" y="314793"/>
            <a:ext cx="11257613" cy="63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79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D652B-D172-9FCD-C548-340026F4F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717EF5-1FD3-37A0-0AD7-E821573C2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2" y="254833"/>
            <a:ext cx="11392525" cy="638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0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6D4E1-DA35-484F-25C7-1EA215076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1EE7C-4C80-EA6B-BBBF-71C074229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2" y="269823"/>
            <a:ext cx="11677338" cy="62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3FADD-D752-301B-B8DD-67DFD2F99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FCDF9-17DC-0D89-7585-FEA70267F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4813"/>
            <a:ext cx="12022110" cy="62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13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A903B-D63A-77D8-AE1F-216C8DF94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54F8E-44F5-816A-6A54-BB76764A2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11"/>
            <a:ext cx="12191999" cy="66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16D16-E7A6-3D34-67CD-7D3C85950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D7CF7-96A9-29D6-65AB-204BB8400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19331" y="269823"/>
            <a:ext cx="9863528" cy="6220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94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308A20-22CF-8929-F8DA-E677A827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2" y="194872"/>
            <a:ext cx="11602387" cy="63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27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8748D-F26E-9C36-68CF-B348BD005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51D1D-E147-0523-F784-92010AC7B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0" y="179883"/>
            <a:ext cx="12057089" cy="63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10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AA75B-E4BD-C962-01AB-FAD3FF23D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DB999-B30B-6EE9-3DDB-B8A4A0E97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81" y="119920"/>
            <a:ext cx="11812249" cy="63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1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0763A-AFE9-8524-5B9C-0B3FE949B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769F0-CA25-F193-FB82-C089A7F0D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2" y="194872"/>
            <a:ext cx="11917180" cy="63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6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1104E-C0C2-5CDD-6A11-2BD458123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FF862-9676-F1ED-3E34-AF64C4903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5" y="284812"/>
            <a:ext cx="11257613" cy="60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3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C9CE1-975D-9127-CD3D-566026E1F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4BF0E-383F-D489-E083-A95445C58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3" y="224852"/>
            <a:ext cx="11392524" cy="61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62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80DFF-4F51-10A7-2991-504525D8B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7A8CD-067B-3C5D-3A37-CF01CDF5C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34" y="224853"/>
            <a:ext cx="11377535" cy="60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89C4F-EA6E-6F08-CC60-8C0A14151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9241E-1E25-96C1-CD7D-C41602AF6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2" y="209862"/>
            <a:ext cx="11377535" cy="62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6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47</Words>
  <Application>Microsoft Office PowerPoint</Application>
  <PresentationFormat>Widescreen</PresentationFormat>
  <Paragraphs>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AL-Musatqabal University College of Pharmacy Second class 2nd semester  Lab.( 2 )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Zaid Mohammed</dc:creator>
  <cp:lastModifiedBy>Zaid Mohammed</cp:lastModifiedBy>
  <cp:revision>5</cp:revision>
  <dcterms:created xsi:type="dcterms:W3CDTF">2024-10-20T07:08:04Z</dcterms:created>
  <dcterms:modified xsi:type="dcterms:W3CDTF">2025-02-16T20:30:09Z</dcterms:modified>
</cp:coreProperties>
</file>