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1930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06/08/1446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Department of biology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ENGLISH</a:t>
            </a:r>
          </a:p>
          <a:p>
            <a:r>
              <a:rPr lang="en-US" dirty="0" smtClean="0"/>
              <a:t>Second stage</a:t>
            </a:r>
          </a:p>
          <a:p>
            <a:endParaRPr lang="en-US" dirty="0" smtClean="0"/>
          </a:p>
          <a:p>
            <a:r>
              <a:rPr lang="en-US" dirty="0" smtClean="0"/>
              <a:t>Lecture Four</a:t>
            </a:r>
            <a:endParaRPr lang="en-US" dirty="0"/>
          </a:p>
          <a:p>
            <a:r>
              <a:rPr lang="en-US" dirty="0" smtClean="0"/>
              <a:t>By</a:t>
            </a:r>
          </a:p>
          <a:p>
            <a:r>
              <a:rPr lang="en-US" dirty="0" smtClean="0"/>
              <a:t>RAQIB ABBAS</a:t>
            </a:r>
            <a:endParaRPr lang="en-US" dirty="0"/>
          </a:p>
        </p:txBody>
      </p:sp>
      <p:pic>
        <p:nvPicPr>
          <p:cNvPr id="4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77813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277813"/>
            <a:ext cx="17716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96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279022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584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8600"/>
            <a:ext cx="7921542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005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7" y="0"/>
            <a:ext cx="8750461" cy="697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614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0" y="523875"/>
            <a:ext cx="7943127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962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86" y="300701"/>
            <a:ext cx="8255643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642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793" y="0"/>
            <a:ext cx="9537539" cy="704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292084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سمة Office</vt:lpstr>
      <vt:lpstr>Department of biology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prog</dc:creator>
  <cp:lastModifiedBy>Maher</cp:lastModifiedBy>
  <cp:revision>3</cp:revision>
  <dcterms:created xsi:type="dcterms:W3CDTF">2025-02-04T15:06:29Z</dcterms:created>
  <dcterms:modified xsi:type="dcterms:W3CDTF">2025-02-04T16:09:11Z</dcterms:modified>
</cp:coreProperties>
</file>