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7642-2BE5-4D5B-B366-9E9D62121532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2A888-6C49-46AB-B5A4-61B21767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1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enovo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1607616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2" y="381000"/>
            <a:ext cx="1716088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2819400"/>
            <a:ext cx="6076156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ea typeface="Calibri"/>
                <a:cs typeface="Arial"/>
              </a:rPr>
              <a:t>Qualitative </a:t>
            </a:r>
            <a:r>
              <a:rPr lang="en-US" sz="3200" b="1" dirty="0" smtClean="0">
                <a:solidFill>
                  <a:srgbClr val="C00000"/>
                </a:solidFill>
                <a:ea typeface="Calibri"/>
                <a:cs typeface="Arial"/>
              </a:rPr>
              <a:t>Analysis: application to </a:t>
            </a:r>
            <a:r>
              <a:rPr lang="en-US" sz="3200" b="1" smtClean="0">
                <a:solidFill>
                  <a:srgbClr val="C00000"/>
                </a:solidFill>
              </a:rPr>
              <a:t>forensic </a:t>
            </a:r>
            <a:r>
              <a:rPr lang="en-US" sz="3200" b="1" smtClean="0">
                <a:solidFill>
                  <a:srgbClr val="C00000"/>
                </a:solidFill>
              </a:rPr>
              <a:t>science(continued)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First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Year Students /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9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Lecture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2024-2025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838200"/>
            <a:ext cx="373380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Al-</a:t>
            </a:r>
            <a:r>
              <a:rPr lang="en-US" sz="2400" b="1" dirty="0" err="1">
                <a:solidFill>
                  <a:srgbClr val="0070C0"/>
                </a:solidFill>
                <a:ea typeface="Calibri"/>
                <a:cs typeface="Arial"/>
              </a:rPr>
              <a:t>Mustaqbal</a:t>
            </a: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 University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College of Science</a:t>
            </a:r>
          </a:p>
        </p:txBody>
      </p:sp>
    </p:spTree>
    <p:extLst>
      <p:ext uri="{BB962C8B-B14F-4D97-AF65-F5344CB8AC3E}">
        <p14:creationId xmlns:p14="http://schemas.microsoft.com/office/powerpoint/2010/main" val="364781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792163"/>
            <a:ext cx="71405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10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795338"/>
            <a:ext cx="719455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82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792163"/>
            <a:ext cx="71405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44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12825"/>
            <a:ext cx="7437437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85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947738"/>
            <a:ext cx="7513637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28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016000"/>
            <a:ext cx="748347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4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735013"/>
            <a:ext cx="7445375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30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742950"/>
            <a:ext cx="74834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18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990600"/>
            <a:ext cx="73088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73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803275"/>
            <a:ext cx="7132637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28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762000"/>
            <a:ext cx="714851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45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</cp:revision>
  <dcterms:created xsi:type="dcterms:W3CDTF">2025-02-02T19:28:23Z</dcterms:created>
  <dcterms:modified xsi:type="dcterms:W3CDTF">2025-02-02T19:29:55Z</dcterms:modified>
</cp:coreProperties>
</file>