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93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biology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ENGLISH</a:t>
            </a:r>
          </a:p>
          <a:p>
            <a:r>
              <a:rPr lang="en-US" dirty="0" smtClean="0"/>
              <a:t>Second stage</a:t>
            </a:r>
          </a:p>
          <a:p>
            <a:endParaRPr lang="en-US" dirty="0" smtClean="0"/>
          </a:p>
          <a:p>
            <a:r>
              <a:rPr lang="en-US" b="1" dirty="0" smtClean="0"/>
              <a:t>Lecture one </a:t>
            </a:r>
            <a:endParaRPr lang="en-US" b="1" dirty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RAQIB ABBAS</a:t>
            </a:r>
            <a:endParaRPr lang="en-US" dirty="0"/>
          </a:p>
        </p:txBody>
      </p:sp>
      <p:pic>
        <p:nvPicPr>
          <p:cNvPr id="4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7781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77813"/>
            <a:ext cx="1771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96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8863905" cy="81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65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72" y="-300229"/>
            <a:ext cx="9201872" cy="781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97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" y="146050"/>
            <a:ext cx="9016679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40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" y="0"/>
            <a:ext cx="8993529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21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73"/>
            <a:ext cx="8262093" cy="81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38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" y="0"/>
            <a:ext cx="8846181" cy="763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431579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سمة Office</vt:lpstr>
      <vt:lpstr>Department of 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prog</dc:creator>
  <cp:lastModifiedBy>Maher</cp:lastModifiedBy>
  <cp:revision>3</cp:revision>
  <dcterms:created xsi:type="dcterms:W3CDTF">2025-02-04T14:48:18Z</dcterms:created>
  <dcterms:modified xsi:type="dcterms:W3CDTF">2025-02-04T16:07:42Z</dcterms:modified>
</cp:coreProperties>
</file>