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48" r:id="rId3"/>
    <p:sldId id="343" r:id="rId4"/>
    <p:sldId id="344" r:id="rId5"/>
    <p:sldId id="345" r:id="rId6"/>
    <p:sldId id="346" r:id="rId7"/>
    <p:sldId id="347" r:id="rId8"/>
    <p:sldId id="338" r:id="rId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884C"/>
    <a:srgbClr val="FFBA75"/>
    <a:srgbClr val="33CC33"/>
    <a:srgbClr val="D4F4D4"/>
    <a:srgbClr val="FFFF00"/>
    <a:srgbClr val="B3B3FF"/>
    <a:srgbClr val="000000"/>
    <a:srgbClr val="CAF2CA"/>
    <a:srgbClr val="AFEBA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3" autoAdjust="0"/>
    <p:restoredTop sz="94652" autoAdjust="0"/>
  </p:normalViewPr>
  <p:slideViewPr>
    <p:cSldViewPr>
      <p:cViewPr varScale="1">
        <p:scale>
          <a:sx n="71" d="100"/>
          <a:sy n="71" d="100"/>
        </p:scale>
        <p:origin x="-12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DE130C-1524-443B-B1E5-C6BE2DE11E1B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4608E9-A3D5-4042-8858-27E267E7FD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290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8B912-05AA-48FA-B94C-60AD27DE16C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A1D3D4-07B4-4559-9F79-1D2A6E47EBA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66F96-EDBA-4FDD-8D4D-E2152E7FD7A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2B314-DE47-4A66-9376-9556167D299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CBE8D-1572-4014-9C5B-D1D1C1BF844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80565-90A0-409C-BEF7-91D58AABF4B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1DF18-65A2-433D-895D-F3CC17D163F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F4C95-8000-4FCD-AF06-A601B214B7D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943A7-C79E-4735-A487-2B507FEAA7F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4AA07-1CE9-4532-A8A7-B74B10BDAAF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6079E-248F-4E4D-B800-61018E58927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51F80A5-3828-4002-BD73-D7F8541650B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357188" y="428624"/>
            <a:ext cx="8143875" cy="12001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i="1" kern="12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n-ea"/>
              </a:rPr>
              <a:t>Computer Network Protocols</a:t>
            </a:r>
            <a:br>
              <a:rPr lang="en-US" sz="3600" b="1" i="1" kern="12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n-ea"/>
              </a:rPr>
            </a:br>
            <a:r>
              <a:rPr lang="en-US" sz="3600" b="1" i="1" kern="12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n-ea"/>
              </a:rPr>
              <a:t>Network Layer (Part 1)</a:t>
            </a:r>
            <a:br>
              <a:rPr lang="en-US" sz="3600" b="1" i="1" kern="12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n-ea"/>
              </a:rPr>
            </a:br>
            <a:r>
              <a:rPr lang="en-US" sz="3600" b="1" i="1" kern="12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n-ea"/>
              </a:rPr>
              <a:t>Lesson 6</a:t>
            </a:r>
            <a:endParaRPr lang="es-ES" sz="3600" b="1" i="1" kern="1200" dirty="0" smtClean="0"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ea typeface="+mn-ea"/>
            </a:endParaRPr>
          </a:p>
        </p:txBody>
      </p:sp>
      <p:sp>
        <p:nvSpPr>
          <p:cNvPr id="2051" name="Rectangle 169"/>
          <p:cNvSpPr>
            <a:spLocks noChangeArrowheads="1"/>
          </p:cNvSpPr>
          <p:nvPr/>
        </p:nvSpPr>
        <p:spPr bwMode="auto">
          <a:xfrm>
            <a:off x="3095328" y="1357298"/>
            <a:ext cx="6048672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ctr"/>
          <a:lstStyle/>
          <a:p>
            <a:pPr algn="ctr">
              <a:defRPr/>
            </a:pPr>
            <a:endParaRPr lang="en-US" sz="2000" b="1" i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6578" y="6381750"/>
            <a:ext cx="2133600" cy="476250"/>
          </a:xfrm>
        </p:spPr>
        <p:txBody>
          <a:bodyPr/>
          <a:lstStyle/>
          <a:p>
            <a:pPr>
              <a:defRPr/>
            </a:pPr>
            <a:fld id="{EBA8B912-05AA-48FA-B94C-60AD27DE16CA}" type="slidenum">
              <a:rPr lang="es-ES" smtClean="0"/>
              <a:pPr>
                <a:defRPr/>
              </a:pPr>
              <a:t>1</a:t>
            </a:fld>
            <a:endParaRPr lang="es-ES" dirty="0"/>
          </a:p>
        </p:txBody>
      </p:sp>
      <p:sp>
        <p:nvSpPr>
          <p:cNvPr id="2" name="Rectangle 1"/>
          <p:cNvSpPr/>
          <p:nvPr/>
        </p:nvSpPr>
        <p:spPr>
          <a:xfrm>
            <a:off x="971600" y="5229200"/>
            <a:ext cx="748883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2800" b="1" i="1" dirty="0">
                <a:solidFill>
                  <a:srgbClr val="00B0F0"/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By </a:t>
            </a:r>
          </a:p>
          <a:p>
            <a:pPr lvl="0" algn="ctr">
              <a:defRPr/>
            </a:pPr>
            <a:endParaRPr lang="en-US" sz="1400" b="1" i="1" dirty="0">
              <a:solidFill>
                <a:srgbClr val="00B0F0"/>
              </a:solidFill>
              <a:effectLst>
                <a:glow rad="139700">
                  <a:srgbClr val="000000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  <a:p>
            <a:pPr lvl="0" algn="ctr">
              <a:defRPr/>
            </a:pPr>
            <a:r>
              <a:rPr lang="en-US" sz="2800" b="1" i="1" dirty="0">
                <a:solidFill>
                  <a:srgbClr val="00B0F0"/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Dr. </a:t>
            </a:r>
            <a:r>
              <a:rPr lang="en-US" sz="2800" b="1" i="1" dirty="0" err="1">
                <a:solidFill>
                  <a:srgbClr val="00B0F0"/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Layth</a:t>
            </a:r>
            <a:r>
              <a:rPr lang="en-US" sz="2800" b="1" i="1" dirty="0">
                <a:solidFill>
                  <a:srgbClr val="00B0F0"/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en-US" sz="2800" b="1" i="1" dirty="0" err="1">
                <a:solidFill>
                  <a:srgbClr val="00B0F0"/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Abdulkareem</a:t>
            </a:r>
            <a:r>
              <a:rPr lang="en-US" sz="2800" b="1" i="1" dirty="0">
                <a:solidFill>
                  <a:srgbClr val="00B0F0"/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en-US" sz="2800" b="1" i="1" dirty="0" err="1">
                <a:solidFill>
                  <a:srgbClr val="00B0F0"/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Hassnawi</a:t>
            </a:r>
            <a:endParaRPr lang="en-US" sz="2800" b="1" i="1" dirty="0">
              <a:solidFill>
                <a:srgbClr val="00B0F0"/>
              </a:solidFill>
              <a:effectLst>
                <a:glow rad="139700">
                  <a:srgbClr val="000000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9344" y="2628655"/>
            <a:ext cx="5760639" cy="2554545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IQ" sz="4000" b="1" i="1" dirty="0" smtClean="0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</a:rPr>
              <a:t>جامعة المستقبل</a:t>
            </a:r>
          </a:p>
          <a:p>
            <a:pPr algn="ctr">
              <a:defRPr/>
            </a:pPr>
            <a:r>
              <a:rPr lang="ar-IQ" sz="4000" b="1" i="1" dirty="0" smtClean="0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</a:rPr>
              <a:t>كلية الهندسة والتقنيات الهندسية</a:t>
            </a:r>
            <a:r>
              <a:rPr lang="ar-IQ" sz="4000" b="1" i="1" dirty="0" smtClean="0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</a:rPr>
              <a:t> </a:t>
            </a:r>
          </a:p>
          <a:p>
            <a:pPr algn="ctr">
              <a:defRPr/>
            </a:pPr>
            <a:r>
              <a:rPr lang="ar-IQ" sz="4000" b="1" i="1" dirty="0" smtClean="0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</a:rPr>
              <a:t>قسم </a:t>
            </a:r>
            <a:r>
              <a:rPr lang="ar-IQ" sz="4000" b="1" i="1" dirty="0" smtClean="0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</a:rPr>
              <a:t>هندسة تقنيات الحاسوب</a:t>
            </a:r>
          </a:p>
          <a:p>
            <a:pPr algn="ctr">
              <a:defRPr/>
            </a:pPr>
            <a:r>
              <a:rPr lang="ar-IQ" sz="4000" b="1" i="1" dirty="0" smtClean="0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</a:rPr>
              <a:t>المرحلة الرابعة</a:t>
            </a:r>
            <a:endParaRPr lang="en-US" sz="4000" b="1" i="1" dirty="0">
              <a:solidFill>
                <a:srgbClr val="C0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32000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18276"/>
            <a:ext cx="3114716" cy="3575302"/>
          </a:xfrm>
          <a:prstGeom prst="rect">
            <a:avLst/>
          </a:prstGeom>
        </p:spPr>
      </p:pic>
    </p:spTree>
  </p:cSld>
  <p:clrMapOvr>
    <a:masterClrMapping/>
  </p:clrMapOvr>
  <p:transition advTm="12503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i="1" dirty="0">
                <a:solidFill>
                  <a:srgbClr val="FFFFFF"/>
                </a:solidFill>
                <a:effectLst>
                  <a:glow rad="228600">
                    <a:srgbClr val="000000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cs typeface="Arial" charset="0"/>
              </a:rPr>
              <a:t>Routing Protocols</a:t>
            </a:r>
            <a:endParaRPr lang="ar-IQ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0F4C95-8000-4FCD-AF06-A601B214B7D4}" type="slidenum">
              <a:rPr lang="es-ES" smtClean="0"/>
              <a:pPr>
                <a:defRPr/>
              </a:pPr>
              <a:t>2</a:t>
            </a:fld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8" y="2092325"/>
            <a:ext cx="7589837" cy="4361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7129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867"/>
    </mc:Choice>
    <mc:Fallback xmlns="">
      <p:transition spd="slow" advTm="66867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17387" x="5295900" y="2786063"/>
          <p14:tracePt t="17821" x="5286375" y="2786063"/>
          <p14:tracePt t="17828" x="5276850" y="2786063"/>
          <p14:tracePt t="17835" x="5268913" y="2786063"/>
          <p14:tracePt t="17839" x="5251450" y="2786063"/>
          <p14:tracePt t="17852" x="5241925" y="2786063"/>
          <p14:tracePt t="17868" x="5205413" y="2776538"/>
          <p14:tracePt t="17883" x="5170488" y="2776538"/>
          <p14:tracePt t="17900" x="5126038" y="2768600"/>
          <p14:tracePt t="17917" x="5089525" y="2768600"/>
          <p14:tracePt t="17933" x="5045075" y="2751138"/>
          <p14:tracePt t="17950" x="5000625" y="2751138"/>
          <p14:tracePt t="17968" x="4946650" y="2751138"/>
          <p14:tracePt t="17983" x="4894263" y="2751138"/>
          <p14:tracePt t="18001" x="4857750" y="2751138"/>
          <p14:tracePt t="18017" x="4830763" y="2751138"/>
          <p14:tracePt t="18017" x="4822825" y="2751138"/>
          <p14:tracePt t="18036" x="4803775" y="2751138"/>
          <p14:tracePt t="18053" x="4786313" y="2751138"/>
          <p14:tracePt t="18070" x="4759325" y="2751138"/>
          <p14:tracePt t="18083" x="4741863" y="2759075"/>
          <p14:tracePt t="18100" x="4705350" y="2768600"/>
          <p14:tracePt t="18118" x="4670425" y="2776538"/>
          <p14:tracePt t="18133" x="4660900" y="2786063"/>
          <p14:tracePt t="18230" x="4660900" y="2795588"/>
          <p14:tracePt t="18245" x="4670425" y="2795588"/>
          <p14:tracePt t="18254" x="4687888" y="2795588"/>
          <p14:tracePt t="18270" x="4732338" y="2795588"/>
          <p14:tracePt t="18272" x="4786313" y="2795588"/>
          <p14:tracePt t="18285" x="4822825" y="2786063"/>
          <p14:tracePt t="18301" x="4857750" y="2786063"/>
          <p14:tracePt t="18444" x="4848225" y="2786063"/>
          <p14:tracePt t="18452" x="4795838" y="2795588"/>
          <p14:tracePt t="18461" x="4751388" y="2813050"/>
          <p14:tracePt t="18468" x="4679950" y="2822575"/>
          <p14:tracePt t="18484" x="4572000" y="2847975"/>
          <p14:tracePt t="18501" x="4419600" y="2867025"/>
          <p14:tracePt t="18518" x="4276725" y="2894013"/>
          <p14:tracePt t="18534" x="4133850" y="2919413"/>
          <p14:tracePt t="18550" x="4017963" y="2928938"/>
          <p14:tracePt t="18567" x="3919538" y="2946400"/>
          <p14:tracePt t="18584" x="3848100" y="2955925"/>
          <p14:tracePt t="18601" x="3786188" y="2982913"/>
          <p14:tracePt t="18617" x="3705225" y="2982913"/>
          <p14:tracePt t="18636" x="3616325" y="3009900"/>
          <p14:tracePt t="18652" x="3536950" y="3027363"/>
          <p14:tracePt t="18668" x="3482975" y="3044825"/>
          <p14:tracePt t="18685" x="3438525" y="3062288"/>
          <p14:tracePt t="18701" x="3394075" y="3089275"/>
          <p14:tracePt t="18717" x="3357563" y="3116263"/>
          <p14:tracePt t="18734" x="3330575" y="3160713"/>
          <p14:tracePt t="18751" x="3313113" y="3205163"/>
          <p14:tracePt t="18767" x="3303588" y="3259138"/>
          <p14:tracePt t="18784" x="3303588" y="3295650"/>
          <p14:tracePt t="18800" x="3303588" y="3303588"/>
          <p14:tracePt t="18816" x="3303588" y="3322638"/>
          <p14:tracePt t="18834" x="3303588" y="3340100"/>
          <p14:tracePt t="18850" x="3303588" y="3357563"/>
          <p14:tracePt t="18867" x="3303588" y="3384550"/>
          <p14:tracePt t="18884" x="3303588" y="3402013"/>
          <p14:tracePt t="18900" x="3303588" y="3411538"/>
          <p14:tracePt t="18919" x="3313113" y="3429000"/>
          <p14:tracePt t="18934" x="3322638" y="3446463"/>
          <p14:tracePt t="18951" x="3322638" y="3455988"/>
          <p14:tracePt t="18967" x="3322638" y="3473450"/>
          <p14:tracePt t="18984" x="3322638" y="3482975"/>
          <p14:tracePt t="19021" x="3313113" y="3482975"/>
          <p14:tracePt t="19060" x="3295650" y="3509963"/>
          <p14:tracePt t="19068" x="3276600" y="3517900"/>
          <p14:tracePt t="19076" x="3276600" y="3536950"/>
          <p14:tracePt t="19085" x="3251200" y="3544888"/>
          <p14:tracePt t="19102" x="3224213" y="3562350"/>
          <p14:tracePt t="19118" x="3205163" y="3571875"/>
          <p14:tracePt t="19133" x="3179763" y="3581400"/>
          <p14:tracePt t="19150" x="3152775" y="3589338"/>
          <p14:tracePt t="19167" x="3116263" y="3608388"/>
          <p14:tracePt t="19184" x="3081338" y="3608388"/>
          <p14:tracePt t="19200" x="3027363" y="3608388"/>
          <p14:tracePt t="19217" x="2973388" y="3625850"/>
          <p14:tracePt t="19234" x="2830513" y="3643313"/>
          <p14:tracePt t="19253" x="2768600" y="3643313"/>
          <p14:tracePt t="19267" x="2724150" y="3643313"/>
          <p14:tracePt t="19284" x="2687638" y="3643313"/>
          <p14:tracePt t="19301" x="2679700" y="3643313"/>
          <p14:tracePt t="19318" x="2670175" y="3643313"/>
          <p14:tracePt t="19358" x="2660650" y="3643313"/>
          <p14:tracePt t="19381" x="2660650" y="3652838"/>
          <p14:tracePt t="19461" x="2670175" y="3652838"/>
          <p14:tracePt t="19478" x="2679700" y="3652838"/>
          <p14:tracePt t="19484" x="2705100" y="3660775"/>
          <p14:tracePt t="19484" x="2732088" y="3660775"/>
          <p14:tracePt t="19501" x="2768600" y="3660775"/>
          <p14:tracePt t="19501" x="2830513" y="3670300"/>
          <p14:tracePt t="19518" x="2911475" y="3679825"/>
          <p14:tracePt t="19535" x="2982913" y="3705225"/>
          <p14:tracePt t="19551" x="3098800" y="3724275"/>
          <p14:tracePt t="19568" x="3197225" y="3751263"/>
          <p14:tracePt t="19584" x="3295650" y="3768725"/>
          <p14:tracePt t="19601" x="3402013" y="3795713"/>
          <p14:tracePt t="19601" x="3455988" y="3803650"/>
          <p14:tracePt t="19622" x="3490913" y="3803650"/>
          <p14:tracePt t="19634" x="3544888" y="3822700"/>
          <p14:tracePt t="19651" x="3643313" y="3848100"/>
          <p14:tracePt t="19669" x="3687763" y="3857625"/>
          <p14:tracePt t="19684" x="3741738" y="3867150"/>
          <p14:tracePt t="19702" x="3803650" y="3867150"/>
          <p14:tracePt t="19718" x="3894138" y="3875088"/>
          <p14:tracePt t="19735" x="4000500" y="3875088"/>
          <p14:tracePt t="19751" x="4143375" y="3875088"/>
          <p14:tracePt t="19768" x="4251325" y="3857625"/>
          <p14:tracePt t="19786" x="4348163" y="3830638"/>
          <p14:tracePt t="19801" x="4465638" y="3786188"/>
          <p14:tracePt t="19821" x="4518025" y="3768725"/>
          <p14:tracePt t="19836" x="4537075" y="3751263"/>
          <p14:tracePt t="19851" x="4562475" y="3741738"/>
          <p14:tracePt t="19868" x="4572000" y="3724275"/>
          <p14:tracePt t="19884" x="4572000" y="3714750"/>
          <p14:tracePt t="19901" x="4589463" y="3705225"/>
          <p14:tracePt t="19917" x="4589463" y="3687763"/>
          <p14:tracePt t="19934" x="4598988" y="3670300"/>
          <p14:tracePt t="19951" x="4598988" y="3660775"/>
          <p14:tracePt t="19967" x="4608513" y="3633788"/>
          <p14:tracePt t="19984" x="4608513" y="3598863"/>
          <p14:tracePt t="20001" x="4616450" y="3581400"/>
          <p14:tracePt t="20017" x="4616450" y="3527425"/>
          <p14:tracePt t="20038" x="4616450" y="3500438"/>
          <p14:tracePt t="20053" x="4616450" y="3473450"/>
          <p14:tracePt t="20085" x="4616450" y="3465513"/>
          <p14:tracePt t="20085" x="4616450" y="3438525"/>
          <p14:tracePt t="20101" x="4598988" y="3411538"/>
          <p14:tracePt t="20117" x="4572000" y="3384550"/>
          <p14:tracePt t="20134" x="4518025" y="3340100"/>
          <p14:tracePt t="20151" x="4419600" y="3276600"/>
          <p14:tracePt t="20168" x="4348163" y="3232150"/>
          <p14:tracePt t="20185" x="4268788" y="3187700"/>
          <p14:tracePt t="20201" x="4187825" y="3160713"/>
          <p14:tracePt t="20218" x="4125913" y="3152775"/>
          <p14:tracePt t="20235" x="4037013" y="3133725"/>
          <p14:tracePt t="20254" x="3965575" y="3133725"/>
          <p14:tracePt t="20270" x="3867150" y="3125788"/>
          <p14:tracePt t="20284" x="3768725" y="3125788"/>
          <p14:tracePt t="20302" x="3714750" y="3125788"/>
          <p14:tracePt t="20317" x="3473450" y="3125788"/>
          <p14:tracePt t="20334" x="3340100" y="3125788"/>
          <p14:tracePt t="20351" x="3197225" y="3125788"/>
          <p14:tracePt t="20368" x="3062288" y="3125788"/>
          <p14:tracePt t="20384" x="2982913" y="3125788"/>
          <p14:tracePt t="20401" x="2884488" y="3125788"/>
          <p14:tracePt t="20418" x="2751138" y="3125788"/>
          <p14:tracePt t="20438" x="2633663" y="3133725"/>
          <p14:tracePt t="20451" x="2554288" y="3143250"/>
          <p14:tracePt t="20468" x="2438400" y="3160713"/>
          <p14:tracePt t="20484" x="2357438" y="3179763"/>
          <p14:tracePt t="20501" x="2286000" y="3179763"/>
          <p14:tracePt t="20518" x="2232025" y="3205163"/>
          <p14:tracePt t="20535" x="2214563" y="3214688"/>
          <p14:tracePt t="20551" x="2197100" y="3224213"/>
          <p14:tracePt t="20568" x="2187575" y="3241675"/>
          <p14:tracePt t="20585" x="2160588" y="3241675"/>
          <p14:tracePt t="20601" x="2152650" y="3259138"/>
          <p14:tracePt t="20618" x="2133600" y="3286125"/>
          <p14:tracePt t="20637" x="2133600" y="3303588"/>
          <p14:tracePt t="20655" x="2133600" y="3322638"/>
          <p14:tracePt t="20670" x="2133600" y="3348038"/>
          <p14:tracePt t="20685" x="2133600" y="3367088"/>
          <p14:tracePt t="20702" x="2133600" y="3411538"/>
          <p14:tracePt t="20719" x="2133600" y="3429000"/>
          <p14:tracePt t="20735" x="2125663" y="3429000"/>
          <p14:tracePt t="20751" x="2133600" y="3473450"/>
          <p14:tracePt t="20768" x="2143125" y="3490913"/>
          <p14:tracePt t="20785" x="2170113" y="3527425"/>
          <p14:tracePt t="20785" x="2179638" y="3536950"/>
          <p14:tracePt t="20818" x="2197100" y="3554413"/>
          <p14:tracePt t="20820" x="2197100" y="3571875"/>
          <p14:tracePt t="20841" x="2224088" y="3598863"/>
          <p14:tracePt t="20854" x="2241550" y="3616325"/>
          <p14:tracePt t="20870" x="2268538" y="3633788"/>
          <p14:tracePt t="20886" x="2295525" y="3660775"/>
          <p14:tracePt t="20902" x="2330450" y="3679825"/>
          <p14:tracePt t="20919" x="2357438" y="3705225"/>
          <p14:tracePt t="20935" x="2384425" y="3714750"/>
          <p14:tracePt t="20952" x="2393950" y="3724275"/>
          <p14:tracePt t="20969" x="2438400" y="3741738"/>
          <p14:tracePt t="20984" x="2465388" y="3751263"/>
          <p14:tracePt t="21002" x="2482850" y="3768725"/>
          <p14:tracePt t="21018" x="2509838" y="3776663"/>
          <p14:tracePt t="21034" x="2517775" y="3776663"/>
          <p14:tracePt t="21051" x="2536825" y="3786188"/>
          <p14:tracePt t="21068" x="2562225" y="3795713"/>
          <p14:tracePt t="21085" x="2608263" y="3803650"/>
          <p14:tracePt t="21101" x="2652713" y="3813175"/>
          <p14:tracePt t="21118" x="2714625" y="3840163"/>
          <p14:tracePt t="21134" x="2803525" y="3867150"/>
          <p14:tracePt t="21152" x="2894013" y="3884613"/>
          <p14:tracePt t="21168" x="2982913" y="3902075"/>
          <p14:tracePt t="21185" x="3071813" y="3919538"/>
          <p14:tracePt t="21201" x="3152775" y="3929063"/>
          <p14:tracePt t="21218" x="3224213" y="3938588"/>
          <p14:tracePt t="21238" x="3259138" y="3938588"/>
          <p14:tracePt t="21254" x="3295650" y="3938588"/>
          <p14:tracePt t="21268" x="3330575" y="3938588"/>
          <p14:tracePt t="21285" x="3367088" y="3938588"/>
          <p14:tracePt t="21302" x="3419475" y="3938588"/>
          <p14:tracePt t="21318" x="3490913" y="3938588"/>
          <p14:tracePt t="21335" x="3571875" y="3929063"/>
          <p14:tracePt t="21352" x="3643313" y="3919538"/>
          <p14:tracePt t="21369" x="3732213" y="3919538"/>
          <p14:tracePt t="21384" x="3822700" y="3919538"/>
          <p14:tracePt t="21406" x="3848100" y="3911600"/>
          <p14:tracePt t="21418" x="3902075" y="3911600"/>
          <p14:tracePt t="21435" x="3973513" y="3911600"/>
          <p14:tracePt t="21454" x="4027488" y="3911600"/>
          <p14:tracePt t="21469" x="4081463" y="3911600"/>
          <p14:tracePt t="21485" x="4143375" y="3911600"/>
          <p14:tracePt t="21502" x="4197350" y="3911600"/>
          <p14:tracePt t="21518" x="4241800" y="3911600"/>
          <p14:tracePt t="21535" x="4276725" y="3894138"/>
          <p14:tracePt t="21551" x="4303713" y="3875088"/>
          <p14:tracePt t="21568" x="4303713" y="3867150"/>
          <p14:tracePt t="21585" x="4330700" y="3857625"/>
          <p14:tracePt t="21602" x="4348163" y="3848100"/>
          <p14:tracePt t="21620" x="4367213" y="3830638"/>
          <p14:tracePt t="21637" x="4394200" y="3813175"/>
          <p14:tracePt t="21652" x="4438650" y="3776663"/>
          <p14:tracePt t="21668" x="4465638" y="3751263"/>
          <p14:tracePt t="21685" x="4500563" y="3724275"/>
          <p14:tracePt t="21702" x="4527550" y="3697288"/>
          <p14:tracePt t="21718" x="4554538" y="3670300"/>
          <p14:tracePt t="21736" x="4581525" y="3643313"/>
          <p14:tracePt t="21752" x="4608513" y="3625850"/>
          <p14:tracePt t="21769" x="4616450" y="3616325"/>
          <p14:tracePt t="21787" x="4633913" y="3598863"/>
          <p14:tracePt t="21787" x="4643438" y="3598863"/>
          <p14:tracePt t="21821" x="4643438" y="3589338"/>
          <p14:tracePt t="21822" x="4652963" y="3571875"/>
          <p14:tracePt t="21840" x="4660900" y="3562350"/>
          <p14:tracePt t="21852" x="4660900" y="3544888"/>
          <p14:tracePt t="21869" x="4670425" y="3517900"/>
          <p14:tracePt t="21886" x="4670425" y="3490913"/>
          <p14:tracePt t="21902" x="4660900" y="3446463"/>
          <p14:tracePt t="21919" x="4633913" y="3402013"/>
          <p14:tracePt t="21936" x="4598988" y="3357563"/>
          <p14:tracePt t="21952" x="4581525" y="3322638"/>
          <p14:tracePt t="21969" x="4545013" y="3295650"/>
          <p14:tracePt t="21985" x="4518025" y="3276600"/>
          <p14:tracePt t="22002" x="4438650" y="3241675"/>
          <p14:tracePt t="22023" x="4367213" y="3205163"/>
          <p14:tracePt t="22038" x="4276725" y="3170238"/>
          <p14:tracePt t="22053" x="4170363" y="3152775"/>
          <p14:tracePt t="22069" x="4017963" y="3116263"/>
          <p14:tracePt t="22086" x="3894138" y="3108325"/>
          <p14:tracePt t="22102" x="3795713" y="3098800"/>
          <p14:tracePt t="22119" x="3724275" y="3098800"/>
          <p14:tracePt t="22135" x="3670300" y="3098800"/>
          <p14:tracePt t="22151" x="3598863" y="3098800"/>
          <p14:tracePt t="22168" x="3500438" y="3098800"/>
          <p14:tracePt t="22185" x="3348038" y="3098800"/>
          <p14:tracePt t="22201" x="3152775" y="3098800"/>
          <p14:tracePt t="22219" x="2874963" y="3081338"/>
          <p14:tracePt t="22235" x="2724150" y="3081338"/>
          <p14:tracePt t="22252" x="2660650" y="3081338"/>
          <p14:tracePt t="22268" x="2616200" y="3081338"/>
          <p14:tracePt t="22285" x="2581275" y="3081338"/>
          <p14:tracePt t="22303" x="2517775" y="3081338"/>
          <p14:tracePt t="22319" x="2473325" y="3081338"/>
          <p14:tracePt t="22336" x="2446338" y="3081338"/>
          <p14:tracePt t="22352" x="2438400" y="3081338"/>
          <p14:tracePt t="22369" x="2411413" y="3089275"/>
          <p14:tracePt t="22386" x="2401888" y="3089275"/>
          <p14:tracePt t="22402" x="2357438" y="3116263"/>
          <p14:tracePt t="22422" x="2322513" y="3133725"/>
          <p14:tracePt t="22438" x="2276475" y="3160713"/>
          <p14:tracePt t="22453" x="2251075" y="3170238"/>
          <p14:tracePt t="22469" x="2232025" y="3179763"/>
          <p14:tracePt t="22486" x="2214563" y="3197225"/>
          <p14:tracePt t="22502" x="2205038" y="3205163"/>
          <p14:tracePt t="22542" x="2197100" y="3205163"/>
          <p14:tracePt t="22549" x="2197100" y="3214688"/>
          <p14:tracePt t="22569" x="2187575" y="3224213"/>
          <p14:tracePt t="22574" x="2170113" y="3224213"/>
          <p14:tracePt t="22586" x="2152650" y="3241675"/>
          <p14:tracePt t="22602" x="2143125" y="3251200"/>
          <p14:tracePt t="22619" x="2133600" y="3268663"/>
          <p14:tracePt t="22639" x="2133600" y="3286125"/>
          <p14:tracePt t="22653" x="2133600" y="3295650"/>
          <p14:tracePt t="22670" x="2133600" y="3313113"/>
          <p14:tracePt t="22686" x="2125663" y="3322638"/>
          <p14:tracePt t="22702" x="2125663" y="3330575"/>
          <p14:tracePt t="22720" x="2125663" y="3348038"/>
          <p14:tracePt t="22736" x="2125663" y="3367088"/>
          <p14:tracePt t="22752" x="2125663" y="3394075"/>
          <p14:tracePt t="22769" x="2125663" y="3402013"/>
          <p14:tracePt t="22769" x="2125663" y="3419475"/>
          <p14:tracePt t="22802" x="2125663" y="3446463"/>
          <p14:tracePt t="22822" x="2125663" y="3473450"/>
          <p14:tracePt t="22823" x="2143125" y="3482975"/>
          <p14:tracePt t="22837" x="2143125" y="3509963"/>
          <p14:tracePt t="22853" x="2160588" y="3527425"/>
          <p14:tracePt t="22870" x="2179638" y="3544888"/>
          <p14:tracePt t="22886" x="2179638" y="3554413"/>
          <p14:tracePt t="22903" x="2205038" y="3589338"/>
          <p14:tracePt t="22919" x="2241550" y="3608388"/>
          <p14:tracePt t="22936" x="2276475" y="3625850"/>
          <p14:tracePt t="22952" x="2295525" y="3652838"/>
          <p14:tracePt t="22969" x="2339975" y="3679825"/>
          <p14:tracePt t="22986" x="2393950" y="3697288"/>
          <p14:tracePt t="23002" x="2490788" y="3741738"/>
          <p14:tracePt t="23037" x="2581275" y="3776663"/>
          <p14:tracePt t="23038" x="2687638" y="3803650"/>
          <p14:tracePt t="23052" x="2759075" y="3822700"/>
          <p14:tracePt t="23069" x="2803525" y="3840163"/>
          <p14:tracePt t="23086" x="2840038" y="3840163"/>
          <p14:tracePt t="23102" x="2874963" y="3848100"/>
          <p14:tracePt t="23119" x="2919413" y="3867150"/>
          <p14:tracePt t="23136" x="2973388" y="3875088"/>
          <p14:tracePt t="23153" x="3036888" y="3884613"/>
          <p14:tracePt t="23169" x="3098800" y="3894138"/>
          <p14:tracePt t="23186" x="3170238" y="3894138"/>
          <p14:tracePt t="23203" x="3251200" y="3902075"/>
          <p14:tracePt t="23221" x="3322638" y="3929063"/>
          <p14:tracePt t="23237" x="3384550" y="3929063"/>
          <p14:tracePt t="23253" x="3455988" y="3929063"/>
          <p14:tracePt t="23269" x="3544888" y="3938588"/>
          <p14:tracePt t="23286" x="3608388" y="3938588"/>
          <p14:tracePt t="23301" x="3670300" y="3938588"/>
          <p14:tracePt t="23319" x="3724275" y="3938588"/>
          <p14:tracePt t="23335" x="3786188" y="3946525"/>
          <p14:tracePt t="23353" x="3857625" y="3946525"/>
          <p14:tracePt t="23369" x="3965575" y="3965575"/>
          <p14:tracePt t="23385" x="4037013" y="3965575"/>
          <p14:tracePt t="23402" x="4125913" y="3965575"/>
          <p14:tracePt t="23422" x="4179888" y="3965575"/>
          <p14:tracePt t="23437" x="4232275" y="3965575"/>
          <p14:tracePt t="23453" x="4276725" y="3965575"/>
          <p14:tracePt t="23470" x="4313238" y="3965575"/>
          <p14:tracePt t="23486" x="4357688" y="3965575"/>
          <p14:tracePt t="23503" x="4394200" y="3965575"/>
          <p14:tracePt t="23519" x="4411663" y="3965575"/>
          <p14:tracePt t="23557" x="4429125" y="3956050"/>
          <p14:tracePt t="23569" x="4438650" y="3956050"/>
          <p14:tracePt t="23570" x="4456113" y="3946525"/>
          <p14:tracePt t="23570" x="4456113" y="3929063"/>
          <p14:tracePt t="23590" x="4483100" y="3919538"/>
          <p14:tracePt t="23606" x="4491038" y="3911600"/>
          <p14:tracePt t="23622" x="4510088" y="3894138"/>
          <p14:tracePt t="23637" x="4537075" y="3875088"/>
          <p14:tracePt t="23654" x="4572000" y="3848100"/>
          <p14:tracePt t="23669" x="4589463" y="3830638"/>
          <p14:tracePt t="23686" x="4616450" y="3803650"/>
          <p14:tracePt t="23703" x="4633913" y="3776663"/>
          <p14:tracePt t="23720" x="4660900" y="3751263"/>
          <p14:tracePt t="23736" x="4679950" y="3724275"/>
          <p14:tracePt t="23754" x="4697413" y="3697288"/>
          <p14:tracePt t="23769" x="4724400" y="3679825"/>
          <p14:tracePt t="23787" x="4768850" y="3633788"/>
          <p14:tracePt t="23806" x="4786313" y="3616325"/>
          <p14:tracePt t="23821" x="4803775" y="3598863"/>
          <p14:tracePt t="23837" x="4813300" y="3581400"/>
          <p14:tracePt t="23853" x="4822825" y="3571875"/>
          <p14:tracePt t="23869" x="4822825" y="3554413"/>
          <p14:tracePt t="23886" x="4822825" y="3536950"/>
          <p14:tracePt t="23903" x="4822825" y="3527425"/>
          <p14:tracePt t="23920" x="4822825" y="3509963"/>
          <p14:tracePt t="23937" x="4803775" y="3482975"/>
          <p14:tracePt t="23954" x="4786313" y="3455988"/>
          <p14:tracePt t="23970" x="4751388" y="3438525"/>
          <p14:tracePt t="23986" x="4687888" y="3394075"/>
          <p14:tracePt t="24005" x="4625975" y="3357563"/>
          <p14:tracePt t="24022" x="4537075" y="3313113"/>
          <p14:tracePt t="24037" x="4402138" y="3259138"/>
          <p14:tracePt t="24053" x="4303713" y="3224213"/>
          <p14:tracePt t="24070" x="4187825" y="3187700"/>
          <p14:tracePt t="24086" x="4089400" y="3160713"/>
          <p14:tracePt t="24103" x="4010025" y="3152775"/>
          <p14:tracePt t="24121" x="3929063" y="3133725"/>
          <p14:tracePt t="24137" x="3840163" y="3125788"/>
          <p14:tracePt t="24153" x="3724275" y="3125788"/>
          <p14:tracePt t="24171" x="3536950" y="3116263"/>
          <p14:tracePt t="24186" x="3179763" y="3116263"/>
          <p14:tracePt t="24206" x="3017838" y="3108325"/>
          <p14:tracePt t="24222" x="2919413" y="3108325"/>
          <p14:tracePt t="24237" x="2884488" y="3108325"/>
          <p14:tracePt t="24253" x="2874963" y="3108325"/>
          <p14:tracePt t="24270" x="2867025" y="3108325"/>
          <p14:tracePt t="24477" x="2884488" y="3108325"/>
          <p14:tracePt t="24484" x="2894013" y="3108325"/>
          <p14:tracePt t="24501" x="2911475" y="3108325"/>
          <p14:tracePt t="24509" x="2982913" y="3125788"/>
          <p14:tracePt t="24517" x="3081338" y="3125788"/>
          <p14:tracePt t="24521" x="3214688" y="3143250"/>
          <p14:tracePt t="24536" x="3394075" y="3143250"/>
          <p14:tracePt t="24553" x="3536950" y="3152775"/>
          <p14:tracePt t="24553" x="3598863" y="3152775"/>
          <p14:tracePt t="24573" x="3643313" y="3152775"/>
          <p14:tracePt t="24586" x="3822700" y="3160713"/>
          <p14:tracePt t="24606" x="4000500" y="3170238"/>
          <p14:tracePt t="24621" x="4205288" y="3187700"/>
          <p14:tracePt t="24637" x="4375150" y="3205163"/>
          <p14:tracePt t="24653" x="4510088" y="3232150"/>
          <p14:tracePt t="24670" x="4589463" y="3259138"/>
          <p14:tracePt t="24688" x="4670425" y="3276600"/>
          <p14:tracePt t="24703" x="4724400" y="3295650"/>
          <p14:tracePt t="24720" x="4768850" y="3313113"/>
          <p14:tracePt t="24738" x="4840288" y="3340100"/>
          <p14:tracePt t="24753" x="4946650" y="3384550"/>
          <p14:tracePt t="24770" x="5081588" y="3438525"/>
          <p14:tracePt t="24788" x="5187950" y="3473450"/>
          <p14:tracePt t="24804" x="5303838" y="3482975"/>
          <p14:tracePt t="24823" x="5367338" y="3482975"/>
          <p14:tracePt t="24839" x="5384800" y="3482975"/>
          <p14:tracePt t="24854" x="5483225" y="3473450"/>
          <p14:tracePt t="24870" x="5527675" y="3465513"/>
          <p14:tracePt t="24887" x="5537200" y="3465513"/>
          <p14:tracePt t="24925" x="5537200" y="3455988"/>
          <p14:tracePt t="24941" x="5545138" y="3455988"/>
          <p14:tracePt t="24957" x="5545138" y="3446463"/>
          <p14:tracePt t="24973" x="5554663" y="3438525"/>
          <p14:tracePt t="24989" x="5554663" y="3429000"/>
          <p14:tracePt t="25125" x="5554663" y="3438525"/>
          <p14:tracePt t="25130" x="5554663" y="3465513"/>
          <p14:tracePt t="25141" x="5554663" y="3490913"/>
          <p14:tracePt t="25150" x="5554663" y="3509963"/>
          <p14:tracePt t="25157" x="5554663" y="3554413"/>
          <p14:tracePt t="25174" x="5554663" y="3608388"/>
          <p14:tracePt t="25174" x="5554663" y="3633788"/>
          <p14:tracePt t="25190" x="5581650" y="3732213"/>
          <p14:tracePt t="25205" x="5626100" y="3857625"/>
          <p14:tracePt t="25221" x="5697538" y="3956050"/>
          <p14:tracePt t="25237" x="5786438" y="4027488"/>
          <p14:tracePt t="25255" x="5875338" y="4071938"/>
          <p14:tracePt t="25270" x="5965825" y="4098925"/>
          <p14:tracePt t="25287" x="6037263" y="4108450"/>
          <p14:tracePt t="25304" x="6099175" y="4116388"/>
          <p14:tracePt t="25320" x="6153150" y="4116388"/>
          <p14:tracePt t="25337" x="6224588" y="4116388"/>
          <p14:tracePt t="25353" x="6340475" y="4116388"/>
          <p14:tracePt t="25370" x="6465888" y="4116388"/>
          <p14:tracePt t="25388" x="6653213" y="4116388"/>
          <p14:tracePt t="25406" x="6796088" y="4116388"/>
          <p14:tracePt t="25422" x="6956425" y="4116388"/>
          <p14:tracePt t="25438" x="7081838" y="4116388"/>
          <p14:tracePt t="25453" x="7224713" y="4116388"/>
          <p14:tracePt t="25470" x="7385050" y="4116388"/>
          <p14:tracePt t="25487" x="7500938" y="4116388"/>
          <p14:tracePt t="25503" x="7572375" y="4116388"/>
          <p14:tracePt t="25520" x="7777163" y="4133850"/>
          <p14:tracePt t="25537" x="7885113" y="4133850"/>
          <p14:tracePt t="25553" x="7991475" y="4133850"/>
          <p14:tracePt t="25570" x="8108950" y="4133850"/>
          <p14:tracePt t="25586" x="8197850" y="4108450"/>
          <p14:tracePt t="25605" x="8251825" y="4098925"/>
          <p14:tracePt t="25620" x="8269288" y="4089400"/>
          <p14:tracePt t="25637" x="8296275" y="4062413"/>
          <p14:tracePt t="25653" x="8313738" y="4054475"/>
          <p14:tracePt t="25670" x="8323263" y="4027488"/>
          <p14:tracePt t="25687" x="8340725" y="3990975"/>
          <p14:tracePt t="25704" x="8367713" y="3956050"/>
          <p14:tracePt t="25720" x="8394700" y="3902075"/>
          <p14:tracePt t="25737" x="8394700" y="3867150"/>
          <p14:tracePt t="25754" x="8412163" y="3813175"/>
          <p14:tracePt t="25770" x="8412163" y="3741738"/>
          <p14:tracePt t="25805" x="8412163" y="3705225"/>
          <p14:tracePt t="25805" x="8412163" y="3670300"/>
          <p14:tracePt t="25820" x="8412163" y="3643313"/>
          <p14:tracePt t="25837" x="8412163" y="3616325"/>
          <p14:tracePt t="25854" x="8402638" y="3598863"/>
          <p14:tracePt t="25870" x="8394700" y="3571875"/>
          <p14:tracePt t="25887" x="8385175" y="3554413"/>
          <p14:tracePt t="25904" x="8375650" y="3527425"/>
          <p14:tracePt t="25920" x="8367713" y="3500438"/>
          <p14:tracePt t="25938" x="8358188" y="3482975"/>
          <p14:tracePt t="25955" x="8340725" y="3465513"/>
          <p14:tracePt t="25970" x="8313738" y="3429000"/>
          <p14:tracePt t="25988" x="8251825" y="3384550"/>
          <p14:tracePt t="26007" x="8205788" y="3348038"/>
          <p14:tracePt t="26022" x="8180388" y="3322638"/>
          <p14:tracePt t="26038" x="8161338" y="3303588"/>
          <p14:tracePt t="26054" x="8153400" y="3286125"/>
          <p14:tracePt t="26071" x="8134350" y="3268663"/>
          <p14:tracePt t="26087" x="8099425" y="3241675"/>
          <p14:tracePt t="26106" x="8054975" y="3214688"/>
          <p14:tracePt t="26121" x="7991475" y="3179763"/>
          <p14:tracePt t="26138" x="7920038" y="3143250"/>
          <p14:tracePt t="26155" x="7840663" y="3108325"/>
          <p14:tracePt t="26171" x="7732713" y="3062288"/>
          <p14:tracePt t="26192" x="7634288" y="3044825"/>
          <p14:tracePt t="26205" x="7527925" y="3017838"/>
          <p14:tracePt t="26221" x="7394575" y="2990850"/>
          <p14:tracePt t="26238" x="7259638" y="2982913"/>
          <p14:tracePt t="26254" x="7126288" y="2973388"/>
          <p14:tracePt t="26271" x="7037388" y="2973388"/>
          <p14:tracePt t="26288" x="6938963" y="2965450"/>
          <p14:tracePt t="26304" x="6840538" y="2965450"/>
          <p14:tracePt t="26322" x="6742113" y="2965450"/>
          <p14:tracePt t="26337" x="6670675" y="2965450"/>
          <p14:tracePt t="26354" x="6616700" y="2965450"/>
          <p14:tracePt t="26371" x="6510338" y="2990850"/>
          <p14:tracePt t="26391" x="6456363" y="2990850"/>
          <p14:tracePt t="26405" x="6394450" y="3009900"/>
          <p14:tracePt t="26421" x="6340475" y="3036888"/>
          <p14:tracePt t="26438" x="6286500" y="3062288"/>
          <p14:tracePt t="26455" x="6232525" y="3081338"/>
          <p14:tracePt t="26471" x="6153150" y="3116263"/>
          <p14:tracePt t="26487" x="6116638" y="3125788"/>
          <p14:tracePt t="26504" x="6072188" y="3143250"/>
          <p14:tracePt t="26522" x="6045200" y="3170238"/>
          <p14:tracePt t="26538" x="6037263" y="3179763"/>
          <p14:tracePt t="26555" x="6018213" y="3197225"/>
          <p14:tracePt t="26570" x="6010275" y="3214688"/>
          <p14:tracePt t="26587" x="5991225" y="3251200"/>
          <p14:tracePt t="26604" x="5973763" y="3322638"/>
          <p14:tracePt t="26620" x="5965825" y="3367088"/>
          <p14:tracePt t="26637" x="5946775" y="3394075"/>
          <p14:tracePt t="26653" x="5938838" y="3411538"/>
          <p14:tracePt t="26670" x="5938838" y="3446463"/>
          <p14:tracePt t="26686" x="5929313" y="3465513"/>
          <p14:tracePt t="26703" x="5929313" y="3490913"/>
          <p14:tracePt t="26720" x="5919788" y="3517900"/>
          <p14:tracePt t="26737" x="5911850" y="3554413"/>
          <p14:tracePt t="26753" x="5911850" y="3581400"/>
          <p14:tracePt t="26770" x="5911850" y="3608388"/>
          <p14:tracePt t="26787" x="5911850" y="3633788"/>
          <p14:tracePt t="26787" x="5911850" y="3643313"/>
          <p14:tracePt t="26806" x="5911850" y="3660775"/>
          <p14:tracePt t="26821" x="5911850" y="3697288"/>
          <p14:tracePt t="26840" x="5919788" y="3732213"/>
          <p14:tracePt t="26855" x="5929313" y="3759200"/>
          <p14:tracePt t="26871" x="5956300" y="3813175"/>
          <p14:tracePt t="26888" x="6000750" y="3848100"/>
          <p14:tracePt t="26904" x="6062663" y="3894138"/>
          <p14:tracePt t="26922" x="6099175" y="3902075"/>
          <p14:tracePt t="26937" x="6170613" y="3946525"/>
          <p14:tracePt t="26955" x="6296025" y="3983038"/>
          <p14:tracePt t="26975" x="6394450" y="4010025"/>
          <p14:tracePt t="26990" x="6491288" y="4017963"/>
          <p14:tracePt t="27005" x="6599238" y="4037013"/>
          <p14:tracePt t="27021" x="6705600" y="4037013"/>
          <p14:tracePt t="27039" x="6796088" y="4037013"/>
          <p14:tracePt t="27054" x="6894513" y="4044950"/>
          <p14:tracePt t="27071" x="7000875" y="4044950"/>
          <p14:tracePt t="27088" x="7108825" y="4044950"/>
          <p14:tracePt t="27104" x="7205663" y="4054475"/>
          <p14:tracePt t="27121" x="7277100" y="4054475"/>
          <p14:tracePt t="27138" x="7358063" y="4054475"/>
          <p14:tracePt t="27154" x="7429500" y="4054475"/>
          <p14:tracePt t="27172" x="7473950" y="4054475"/>
          <p14:tracePt t="27172" x="7510463" y="4054475"/>
          <p14:tracePt t="27191" x="7589838" y="4062413"/>
          <p14:tracePt t="27207" x="7688263" y="4071938"/>
          <p14:tracePt t="27222" x="7804150" y="4081463"/>
          <p14:tracePt t="27238" x="7912100" y="4081463"/>
          <p14:tracePt t="27254" x="8027988" y="4081463"/>
          <p14:tracePt t="27271" x="8099425" y="4081463"/>
          <p14:tracePt t="27289" x="8153400" y="4081463"/>
          <p14:tracePt t="27304" x="8170863" y="4081463"/>
          <p14:tracePt t="27321" x="8180388" y="4081463"/>
          <p14:tracePt t="27339" x="8197850" y="4081463"/>
          <p14:tracePt t="27355" x="8215313" y="4062413"/>
          <p14:tracePt t="27372" x="8251825" y="4027488"/>
          <p14:tracePt t="27390" x="8277225" y="4010025"/>
          <p14:tracePt t="27406" x="8296275" y="3990975"/>
          <p14:tracePt t="27421" x="8304213" y="3965575"/>
          <p14:tracePt t="27438" x="8313738" y="3956050"/>
          <p14:tracePt t="27455" x="8323263" y="3929063"/>
          <p14:tracePt t="27471" x="8323263" y="3919538"/>
          <p14:tracePt t="27488" x="8323263" y="3902075"/>
          <p14:tracePt t="27505" x="8331200" y="3884613"/>
          <p14:tracePt t="27521" x="8331200" y="3875088"/>
          <p14:tracePt t="27538" x="8340725" y="3867150"/>
          <p14:tracePt t="27554" x="8340725" y="3857625"/>
          <p14:tracePt t="27613" x="8340725" y="3848100"/>
          <p14:tracePt t="27716" x="8340725" y="3857625"/>
          <p14:tracePt t="27723" x="8331200" y="3857625"/>
          <p14:tracePt t="27737" x="8323263" y="3857625"/>
          <p14:tracePt t="27737" x="8304213" y="3884613"/>
          <p14:tracePt t="27754" x="8277225" y="3902075"/>
          <p14:tracePt t="27771" x="8242300" y="3929063"/>
          <p14:tracePt t="27788" x="8161338" y="3973513"/>
          <p14:tracePt t="27807" x="8089900" y="4000500"/>
          <p14:tracePt t="27822" x="8027988" y="4027488"/>
          <p14:tracePt t="27839" x="7956550" y="4044950"/>
          <p14:tracePt t="27855" x="7875588" y="4062413"/>
          <p14:tracePt t="27872" x="7796213" y="4081463"/>
          <p14:tracePt t="27888" x="7705725" y="4081463"/>
          <p14:tracePt t="27905" x="7634288" y="4081463"/>
          <p14:tracePt t="27922" x="7554913" y="4081463"/>
          <p14:tracePt t="27939" x="7491413" y="4081463"/>
          <p14:tracePt t="27955" x="7394575" y="4081463"/>
          <p14:tracePt t="27971" x="7242175" y="4071938"/>
          <p14:tracePt t="27990" x="7126288" y="4054475"/>
          <p14:tracePt t="28007" x="7000875" y="4044950"/>
          <p14:tracePt t="28022" x="6911975" y="4044950"/>
          <p14:tracePt t="28038" x="6848475" y="4037013"/>
          <p14:tracePt t="28056" x="6796088" y="4037013"/>
          <p14:tracePt t="28072" x="6759575" y="4037013"/>
          <p14:tracePt t="28088" x="6742113" y="4037013"/>
          <p14:tracePt t="28105" x="6715125" y="4037013"/>
          <p14:tracePt t="28121" x="6705600" y="4037013"/>
          <p14:tracePt t="28138" x="6680200" y="4037013"/>
          <p14:tracePt t="28157" x="6653213" y="4037013"/>
          <p14:tracePt t="28175" x="6616700" y="4037013"/>
          <p14:tracePt t="28188" x="6562725" y="4037013"/>
          <p14:tracePt t="28205" x="6518275" y="4037013"/>
          <p14:tracePt t="28222" x="6483350" y="4037013"/>
          <p14:tracePt t="28239" x="6456363" y="4037013"/>
          <p14:tracePt t="28255" x="6419850" y="4037013"/>
          <p14:tracePt t="28272" x="6384925" y="4037013"/>
          <p14:tracePt t="28289" x="6367463" y="4037013"/>
          <p14:tracePt t="28306" x="6348413" y="4037013"/>
          <p14:tracePt t="28322" x="6330950" y="4037013"/>
          <p14:tracePt t="28339" x="6323013" y="4037013"/>
          <p14:tracePt t="28355" x="6303963" y="4037013"/>
          <p14:tracePt t="28372" x="6286500" y="4037013"/>
          <p14:tracePt t="28391" x="6269038" y="4037013"/>
          <p14:tracePt t="28406" x="6251575" y="4037013"/>
          <p14:tracePt t="28422" x="6232525" y="4037013"/>
          <p14:tracePt t="28439" x="6215063" y="4037013"/>
          <p14:tracePt t="28455" x="6205538" y="4037013"/>
          <p14:tracePt t="28472" x="6197600" y="4037013"/>
          <p14:tracePt t="28488" x="6180138" y="4037013"/>
          <p14:tracePt t="28505" x="6170613" y="4037013"/>
          <p14:tracePt t="28541" x="6161088" y="4037013"/>
          <p14:tracePt t="28599" x="6161088" y="4044950"/>
          <p14:tracePt t="28907" x="6153150" y="4044950"/>
          <p14:tracePt t="32447" x="6134100" y="4044950"/>
          <p14:tracePt t="32454" x="6126163" y="4044950"/>
          <p14:tracePt t="32464" x="6116638" y="4044950"/>
          <p14:tracePt t="32479" x="6089650" y="4044950"/>
          <p14:tracePt t="32490" x="6062663" y="4044950"/>
          <p14:tracePt t="32491" x="5991225" y="4044950"/>
          <p14:tracePt t="32507" x="5902325" y="4044950"/>
          <p14:tracePt t="32523" x="5840413" y="4044950"/>
          <p14:tracePt t="32540" x="5572125" y="4044950"/>
          <p14:tracePt t="32561" x="5322888" y="4044950"/>
          <p14:tracePt t="32575" x="5099050" y="4044950"/>
          <p14:tracePt t="32590" x="4875213" y="4010025"/>
          <p14:tracePt t="32607" x="4616450" y="3973513"/>
          <p14:tracePt t="32624" x="4483100" y="3965575"/>
          <p14:tracePt t="32640" x="4357688" y="3956050"/>
          <p14:tracePt t="32659" x="4268788" y="3946525"/>
          <p14:tracePt t="32673" x="4160838" y="3946525"/>
          <p14:tracePt t="32691" x="4054475" y="3938588"/>
          <p14:tracePt t="32707" x="3884613" y="3929063"/>
          <p14:tracePt t="32728" x="3759200" y="3911600"/>
          <p14:tracePt t="32743" x="3652838" y="3894138"/>
          <p14:tracePt t="32759" x="3527425" y="3867150"/>
          <p14:tracePt t="32774" x="3411538" y="3857625"/>
          <p14:tracePt t="32791" x="3348038" y="3857625"/>
          <p14:tracePt t="32808" x="3313113" y="3857625"/>
          <p14:tracePt t="32824" x="3286125" y="3857625"/>
          <p14:tracePt t="32840" x="3232150" y="3848100"/>
          <p14:tracePt t="32858" x="3187700" y="3840163"/>
          <p14:tracePt t="32874" x="3143250" y="3830638"/>
          <p14:tracePt t="32891" x="3108325" y="3822700"/>
          <p14:tracePt t="32907" x="3044825" y="3803650"/>
          <p14:tracePt t="32927" x="3009900" y="3795713"/>
          <p14:tracePt t="32942" x="2982913" y="3786188"/>
          <p14:tracePt t="32958" x="2965450" y="3786188"/>
          <p14:tracePt t="32974" x="2946400" y="3786188"/>
          <p14:tracePt t="32990" x="2928938" y="3768725"/>
          <p14:tracePt t="33007" x="2901950" y="3768725"/>
          <p14:tracePt t="33024" x="2874963" y="3759200"/>
          <p14:tracePt t="33040" x="2847975" y="3759200"/>
          <p14:tracePt t="33058" x="2813050" y="3751263"/>
          <p14:tracePt t="33074" x="2776538" y="3751263"/>
          <p14:tracePt t="33091" x="2741613" y="3732213"/>
          <p14:tracePt t="33107" x="2697163" y="3732213"/>
          <p14:tracePt t="33142" x="2687638" y="3732213"/>
          <p14:tracePt t="33143" x="2679700" y="3732213"/>
          <p14:tracePt t="33158" x="2670175" y="3732213"/>
          <p14:tracePt t="33174" x="2652713" y="3732213"/>
          <p14:tracePt t="33190" x="2643188" y="3732213"/>
          <p14:tracePt t="33206" x="2625725" y="3732213"/>
          <p14:tracePt t="33223" x="2616200" y="3732213"/>
          <p14:tracePt t="33240" x="2608263" y="3732213"/>
          <p14:tracePt t="33292" x="2598738" y="3732213"/>
          <p14:tracePt t="34814" x="2589213" y="3732213"/>
          <p14:tracePt t="34822" x="2589213" y="3741738"/>
          <p14:tracePt t="34871" x="2581275" y="3741738"/>
          <p14:tracePt t="34871" x="2581275" y="3751263"/>
          <p14:tracePt t="34903" x="2562225" y="3759200"/>
          <p14:tracePt t="34920" x="2562225" y="3768725"/>
          <p14:tracePt t="34935" x="2562225" y="3776663"/>
          <p14:tracePt t="34943" x="2554288" y="3786188"/>
          <p14:tracePt t="34943" x="2544763" y="3786188"/>
          <p14:tracePt t="34967" x="2544763" y="3795713"/>
          <p14:tracePt t="34975" x="2536825" y="3795713"/>
          <p14:tracePt t="34984" x="2517775" y="3813175"/>
          <p14:tracePt t="34991" x="2509838" y="3822700"/>
          <p14:tracePt t="35009" x="2473325" y="3840163"/>
          <p14:tracePt t="35025" x="2428875" y="3857625"/>
          <p14:tracePt t="35042" x="2393950" y="3884613"/>
          <p14:tracePt t="35058" x="2347913" y="3911600"/>
          <p14:tracePt t="35075" x="2322513" y="3929063"/>
          <p14:tracePt t="35112" x="2322513" y="3938588"/>
          <p14:tracePt t="35255" x="2322513" y="3946525"/>
          <p14:tracePt t="35278" x="2322513" y="3956050"/>
          <p14:tracePt t="35294" x="2322513" y="3973513"/>
          <p14:tracePt t="35311" x="2322513" y="3983038"/>
          <p14:tracePt t="35374" x="2322513" y="3990975"/>
          <p14:tracePt t="35388" x="2322513" y="4000500"/>
          <p14:tracePt t="35396" x="2330450" y="4000500"/>
          <p14:tracePt t="35462" x="2330450" y="4010025"/>
          <p14:tracePt t="35534" x="2330450" y="4017963"/>
          <p14:tracePt t="35632" x="2330450" y="4027488"/>
          <p14:tracePt t="35638" x="2322513" y="4027488"/>
          <p14:tracePt t="35648" x="2312988" y="4027488"/>
          <p14:tracePt t="35663" x="2303463" y="4027488"/>
          <p14:tracePt t="35674" x="2295525" y="4027488"/>
          <p14:tracePt t="35679" x="2276475" y="4027488"/>
          <p14:tracePt t="35690" x="2259013" y="4027488"/>
          <p14:tracePt t="35708" x="2241550" y="4027488"/>
          <p14:tracePt t="35725" x="2224088" y="4027488"/>
          <p14:tracePt t="35758" x="2214563" y="4027488"/>
          <p14:tracePt t="35830" x="2205038" y="4027488"/>
          <p14:tracePt t="35863" x="2197100" y="4027488"/>
          <p14:tracePt t="35878" x="2187575" y="4027488"/>
          <p14:tracePt t="35902" x="2179638" y="4027488"/>
          <p14:tracePt t="35918" x="2170113" y="4027488"/>
          <p14:tracePt t="35963" x="2160588" y="4027488"/>
          <p14:tracePt t="36094" x="2160588" y="4037013"/>
          <p14:tracePt t="36100" x="2152650" y="4044950"/>
          <p14:tracePt t="36118" x="2152650" y="4062413"/>
          <p14:tracePt t="36135" x="2152650" y="4071938"/>
          <p14:tracePt t="36143" x="2152650" y="4089400"/>
          <p14:tracePt t="36144" x="2152650" y="4098925"/>
          <p14:tracePt t="36159" x="2152650" y="4116388"/>
          <p14:tracePt t="36176" x="2152650" y="4133850"/>
          <p14:tracePt t="36216" x="2152650" y="4143375"/>
          <p14:tracePt t="36232" x="2152650" y="4152900"/>
          <p14:tracePt t="36254" x="2152650" y="4160838"/>
          <p14:tracePt t="36264" x="2152650" y="4170363"/>
          <p14:tracePt t="36288" x="2152650" y="4179888"/>
          <p14:tracePt t="36311" x="2152650" y="4187825"/>
          <p14:tracePt t="36328" x="2152650" y="4197350"/>
          <p14:tracePt t="36368" x="2160588" y="4205288"/>
          <p14:tracePt t="36375" x="2179638" y="4232275"/>
          <p14:tracePt t="36407" x="2187575" y="4241800"/>
          <p14:tracePt t="36414" x="2205038" y="4251325"/>
          <p14:tracePt t="36425" x="2214563" y="4251325"/>
          <p14:tracePt t="36426" x="2286000" y="4286250"/>
          <p14:tracePt t="36442" x="2347913" y="4313238"/>
          <p14:tracePt t="36460" x="2419350" y="4340225"/>
          <p14:tracePt t="36476" x="2490788" y="4348163"/>
          <p14:tracePt t="36492" x="2554288" y="4357688"/>
          <p14:tracePt t="36508" x="2616200" y="4375150"/>
          <p14:tracePt t="36525" x="2670175" y="4375150"/>
          <p14:tracePt t="36542" x="2687638" y="4375150"/>
          <p14:tracePt t="36775" x="2679700" y="4367213"/>
          <p14:tracePt t="36785" x="2670175" y="4357688"/>
          <p14:tracePt t="36786" x="2670175" y="4348163"/>
          <p14:tracePt t="36792" x="2652713" y="4340225"/>
          <p14:tracePt t="36809" x="2608263" y="4322763"/>
          <p14:tracePt t="36827" x="2554288" y="4295775"/>
          <p14:tracePt t="36842" x="2446338" y="4259263"/>
          <p14:tracePt t="36859" x="2347913" y="4224338"/>
          <p14:tracePt t="36876" x="2268538" y="4214813"/>
          <p14:tracePt t="36893" x="2214563" y="4197350"/>
          <p14:tracePt t="36912" x="2170113" y="4187825"/>
          <p14:tracePt t="36927" x="2125663" y="4187825"/>
          <p14:tracePt t="36942" x="2081213" y="4187825"/>
          <p14:tracePt t="36959" x="2017713" y="4187825"/>
          <p14:tracePt t="36975" x="1955800" y="4187825"/>
          <p14:tracePt t="36992" x="1874838" y="4187825"/>
          <p14:tracePt t="37009" x="1785938" y="4187825"/>
          <p14:tracePt t="37026" x="1714500" y="4187825"/>
          <p14:tracePt t="37042" x="1670050" y="4187825"/>
          <p14:tracePt t="37059" x="1625600" y="4187825"/>
          <p14:tracePt t="37076" x="1598613" y="4197350"/>
          <p14:tracePt t="37092" x="1581150" y="4197350"/>
          <p14:tracePt t="37112" x="1562100" y="4205288"/>
          <p14:tracePt t="37128" x="1544638" y="4205288"/>
          <p14:tracePt t="37142" x="1527175" y="4205288"/>
          <p14:tracePt t="37159" x="1509713" y="4214813"/>
          <p14:tracePt t="37176" x="1490663" y="4214813"/>
          <p14:tracePt t="37193" x="1482725" y="4224338"/>
          <p14:tracePt t="37209" x="1428750" y="4241800"/>
          <p14:tracePt t="37226" x="1411288" y="4259263"/>
          <p14:tracePt t="37243" x="1384300" y="4268788"/>
          <p14:tracePt t="37259" x="1357313" y="4295775"/>
          <p14:tracePt t="37281" x="1322388" y="4330700"/>
          <p14:tracePt t="37294" x="1268413" y="4384675"/>
          <p14:tracePt t="37309" x="1223963" y="4465638"/>
          <p14:tracePt t="37327" x="1187450" y="4518025"/>
          <p14:tracePt t="37342" x="1152525" y="4554538"/>
          <p14:tracePt t="37359" x="1143000" y="4598988"/>
          <p14:tracePt t="37376" x="1125538" y="4608513"/>
          <p14:tracePt t="37393" x="1108075" y="4633913"/>
          <p14:tracePt t="37409" x="1108075" y="4643438"/>
          <p14:tracePt t="37447" x="1108075" y="4652963"/>
          <p14:tracePt t="37479" x="1108075" y="4660900"/>
          <p14:tracePt t="37488" x="1116013" y="4660900"/>
          <p14:tracePt t="37495" x="1125538" y="4660900"/>
          <p14:tracePt t="37504" x="1125538" y="4670425"/>
          <p14:tracePt t="37514" x="1143000" y="4679950"/>
          <p14:tracePt t="37530" x="1179513" y="4697413"/>
          <p14:tracePt t="37543" x="1223963" y="4705350"/>
          <p14:tracePt t="37560" x="1276350" y="4724400"/>
          <p14:tracePt t="37576" x="1347788" y="4751388"/>
          <p14:tracePt t="37593" x="1482725" y="4795838"/>
          <p14:tracePt t="37609" x="1589088" y="4813300"/>
          <p14:tracePt t="37625" x="1697038" y="4840288"/>
          <p14:tracePt t="37642" x="1741488" y="4848225"/>
          <p14:tracePt t="37658" x="1758950" y="4848225"/>
          <p14:tracePt t="37676" x="1776413" y="4848225"/>
          <p14:tracePt t="37692" x="1795463" y="4848225"/>
          <p14:tracePt t="37709" x="1847850" y="4857750"/>
          <p14:tracePt t="37728" x="1901825" y="4867275"/>
          <p14:tracePt t="37742" x="2009775" y="4884738"/>
          <p14:tracePt t="37759" x="2108200" y="4902200"/>
          <p14:tracePt t="37776" x="2152650" y="4902200"/>
          <p14:tracePt t="37792" x="2197100" y="4902200"/>
          <p14:tracePt t="37809" x="2224088" y="4902200"/>
          <p14:tracePt t="37826" x="2232025" y="4911725"/>
          <p14:tracePt t="37843" x="2347913" y="4911725"/>
          <p14:tracePt t="37863" x="2411413" y="4911725"/>
          <p14:tracePt t="37879" x="2455863" y="4911725"/>
          <p14:tracePt t="37894" x="2500313" y="4911725"/>
          <p14:tracePt t="37909" x="2527300" y="4911725"/>
          <p14:tracePt t="37926" x="2544763" y="4911725"/>
          <p14:tracePt t="37943" x="2571750" y="4911725"/>
          <p14:tracePt t="37959" x="2608263" y="4911725"/>
          <p14:tracePt t="37976" x="2643188" y="4911725"/>
          <p14:tracePt t="37992" x="2679700" y="4911725"/>
          <p14:tracePt t="38010" x="2724150" y="4911725"/>
          <p14:tracePt t="38026" x="2759075" y="4894263"/>
          <p14:tracePt t="38046" x="2803525" y="4875213"/>
          <p14:tracePt t="38060" x="2822575" y="4867275"/>
          <p14:tracePt t="38076" x="2840038" y="4848225"/>
          <p14:tracePt t="38096" x="2847975" y="4840288"/>
          <p14:tracePt t="38113" x="2867025" y="4830763"/>
          <p14:tracePt t="38128" x="2894013" y="4822825"/>
          <p14:tracePt t="38143" x="2911475" y="4803775"/>
          <p14:tracePt t="38159" x="2938463" y="4786313"/>
          <p14:tracePt t="38176" x="2946400" y="4786313"/>
          <p14:tracePt t="38193" x="2955925" y="4776788"/>
          <p14:tracePt t="38210" x="2965450" y="4759325"/>
          <p14:tracePt t="38226" x="2982913" y="4759325"/>
          <p14:tracePt t="38243" x="2990850" y="4751388"/>
          <p14:tracePt t="38260" x="2990850" y="4741863"/>
          <p14:tracePt t="38276" x="3009900" y="4732338"/>
          <p14:tracePt t="38293" x="3009900" y="4714875"/>
          <p14:tracePt t="38309" x="3017838" y="4705350"/>
          <p14:tracePt t="38327" x="3027363" y="4705350"/>
          <p14:tracePt t="38343" x="3036888" y="4687888"/>
          <p14:tracePt t="38359" x="3036888" y="4679950"/>
          <p14:tracePt t="38400" x="3036888" y="4670425"/>
          <p14:tracePt t="38423" x="3044825" y="4660900"/>
          <p14:tracePt t="38471" x="3044825" y="4652963"/>
          <p14:tracePt t="38504" x="3044825" y="4643438"/>
          <p14:tracePt t="38544" x="3044825" y="4633913"/>
          <p14:tracePt t="38559" x="3044825" y="4625975"/>
          <p14:tracePt t="38615" x="3044825" y="4616450"/>
          <p14:tracePt t="38639" x="3044825" y="4608513"/>
          <p14:tracePt t="38654" x="3044825" y="4598988"/>
          <p14:tracePt t="38663" x="3044825" y="4589463"/>
          <p14:tracePt t="38678" x="3044825" y="4581525"/>
          <p14:tracePt t="38686" x="3044825" y="4572000"/>
          <p14:tracePt t="38694" x="3044825" y="4562475"/>
          <p14:tracePt t="38741" x="3044825" y="4554538"/>
          <p14:tracePt t="38781" x="3044825" y="4545013"/>
          <p14:tracePt t="38805" x="3044825" y="4537075"/>
          <p14:tracePt t="38854" x="3044825" y="4527550"/>
          <p14:tracePt t="39223" x="3054350" y="4527550"/>
          <p14:tracePt t="39254" x="3071813" y="4537075"/>
          <p14:tracePt t="39267" x="3081338" y="4545013"/>
          <p14:tracePt t="39267" x="3098800" y="4554538"/>
          <p14:tracePt t="39277" x="3108325" y="4572000"/>
          <p14:tracePt t="39295" x="3125788" y="4589463"/>
          <p14:tracePt t="39312" x="3170238" y="4625975"/>
          <p14:tracePt t="39327" x="3205163" y="4660900"/>
          <p14:tracePt t="39344" x="3241675" y="4687888"/>
          <p14:tracePt t="39360" x="3286125" y="4714875"/>
          <p14:tracePt t="39377" x="3322638" y="4732338"/>
          <p14:tracePt t="39394" x="3367088" y="4751388"/>
          <p14:tracePt t="39410" x="3438525" y="4768850"/>
          <p14:tracePt t="39428" x="3490913" y="4776788"/>
          <p14:tracePt t="39443" x="3544888" y="4776788"/>
          <p14:tracePt t="39460" x="3625850" y="4776788"/>
          <p14:tracePt t="39480" x="3670300" y="4776788"/>
          <p14:tracePt t="39495" x="3687763" y="4776788"/>
          <p14:tracePt t="39512" x="3724275" y="4768850"/>
          <p14:tracePt t="39527" x="3751263" y="4751388"/>
          <p14:tracePt t="39543" x="3786188" y="4751388"/>
          <p14:tracePt t="39561" x="3803650" y="4741863"/>
          <p14:tracePt t="39577" x="3813175" y="4732338"/>
          <p14:tracePt t="39594" x="3822700" y="4732338"/>
          <p14:tracePt t="39610" x="3830638" y="4732338"/>
          <p14:tracePt t="39655" x="3840163" y="4732338"/>
          <p14:tracePt t="39672" x="3848100" y="4732338"/>
          <p14:tracePt t="39679" x="3857625" y="4732338"/>
          <p14:tracePt t="39687" x="3894138" y="4732338"/>
          <p14:tracePt t="39696" x="3929063" y="4751388"/>
          <p14:tracePt t="39713" x="3973513" y="4759325"/>
          <p14:tracePt t="39727" x="4037013" y="4776788"/>
          <p14:tracePt t="39743" x="4071938" y="4786313"/>
          <p14:tracePt t="39760" x="4116388" y="4795838"/>
          <p14:tracePt t="39779" x="4152900" y="4795838"/>
          <p14:tracePt t="39795" x="4187825" y="4803775"/>
          <p14:tracePt t="39810" x="4214813" y="4803775"/>
          <p14:tracePt t="39827" x="4251325" y="4803775"/>
          <p14:tracePt t="39843" x="4286250" y="4803775"/>
          <p14:tracePt t="39859" x="4322763" y="4803775"/>
          <p14:tracePt t="39877" x="4367213" y="4803775"/>
          <p14:tracePt t="39893" x="4438650" y="4803775"/>
          <p14:tracePt t="39910" x="4491038" y="4803775"/>
          <p14:tracePt t="39926" x="4562475" y="4803775"/>
          <p14:tracePt t="39942" x="4625975" y="4803775"/>
          <p14:tracePt t="39959" x="4687888" y="4803775"/>
          <p14:tracePt t="39977" x="4741863" y="4803775"/>
          <p14:tracePt t="39993" x="4786313" y="4803775"/>
          <p14:tracePt t="40010" x="4830763" y="4803775"/>
          <p14:tracePt t="40027" x="4867275" y="4803775"/>
          <p14:tracePt t="40044" x="4911725" y="4803775"/>
          <p14:tracePt t="40060" x="4983163" y="4803775"/>
          <p14:tracePt t="40080" x="5037138" y="4803775"/>
          <p14:tracePt t="40096" x="5062538" y="4803775"/>
          <p14:tracePt t="40110" x="5099050" y="4803775"/>
          <p14:tracePt t="40128" x="5108575" y="4803775"/>
          <p14:tracePt t="40144" x="5116513" y="4803775"/>
          <p14:tracePt t="40160" x="5126038" y="4803775"/>
          <p14:tracePt t="40177" x="5133975" y="4803775"/>
          <p14:tracePt t="40195" x="5170488" y="4795838"/>
          <p14:tracePt t="40211" x="5197475" y="4786313"/>
          <p14:tracePt t="40228" x="5205413" y="4776788"/>
          <p14:tracePt t="40245" x="5232400" y="4768850"/>
          <p14:tracePt t="40260" x="5251450" y="4759325"/>
          <p14:tracePt t="40280" x="5268913" y="4751388"/>
          <p14:tracePt t="40295" x="5295900" y="4741863"/>
          <p14:tracePt t="40311" x="5322888" y="4724400"/>
          <p14:tracePt t="40327" x="5340350" y="4705350"/>
          <p14:tracePt t="40344" x="5367338" y="4687888"/>
          <p14:tracePt t="40361" x="5402263" y="4670425"/>
          <p14:tracePt t="40377" x="5419725" y="4643438"/>
          <p14:tracePt t="40394" x="5446713" y="4616450"/>
          <p14:tracePt t="40411" x="5465763" y="4608513"/>
          <p14:tracePt t="40427" x="5491163" y="4581525"/>
          <p14:tracePt t="40445" x="5510213" y="4554538"/>
          <p14:tracePt t="40460" x="5527675" y="4518025"/>
          <p14:tracePt t="40483" x="5545138" y="4500563"/>
          <p14:tracePt t="40495" x="5572125" y="4483100"/>
          <p14:tracePt t="40511" x="5572125" y="4465638"/>
          <p14:tracePt t="40528" x="5581650" y="4456113"/>
          <p14:tracePt t="40544" x="5581650" y="4446588"/>
          <p14:tracePt t="40561" x="5581650" y="4438650"/>
          <p14:tracePt t="40576" x="5581650" y="4419600"/>
          <p14:tracePt t="40593" x="5581650" y="4402138"/>
          <p14:tracePt t="40610" x="5581650" y="4384675"/>
          <p14:tracePt t="40626" x="5562600" y="4367213"/>
          <p14:tracePt t="40643" x="5554663" y="4348163"/>
          <p14:tracePt t="40660" x="5545138" y="4340225"/>
          <p14:tracePt t="40676" x="5527675" y="4322763"/>
          <p14:tracePt t="40693" x="5500688" y="4303713"/>
          <p14:tracePt t="40710" x="5473700" y="4276725"/>
          <p14:tracePt t="40727" x="5419725" y="4259263"/>
          <p14:tracePt t="40743" x="5348288" y="4232275"/>
          <p14:tracePt t="40760" x="5214938" y="4179888"/>
          <p14:tracePt t="40779" x="5108575" y="4143375"/>
          <p14:tracePt t="40794" x="5037138" y="4133850"/>
          <p14:tracePt t="40810" x="4983163" y="4116388"/>
          <p14:tracePt t="40826" x="4956175" y="4108450"/>
          <p14:tracePt t="40844" x="4911725" y="4108450"/>
          <p14:tracePt t="40860" x="4857750" y="4108450"/>
          <p14:tracePt t="40877" x="4741863" y="4098925"/>
          <p14:tracePt t="40894" x="4633913" y="4098925"/>
          <p14:tracePt t="40910" x="4518025" y="4089400"/>
          <p14:tracePt t="40927" x="4438650" y="4089400"/>
          <p14:tracePt t="40944" x="4384675" y="4089400"/>
          <p14:tracePt t="40960" x="4330700" y="4089400"/>
          <p14:tracePt t="40977" x="4286250" y="4089400"/>
          <p14:tracePt t="40994" x="4232275" y="4089400"/>
          <p14:tracePt t="41011" x="4179888" y="4089400"/>
          <p14:tracePt t="41026" x="4116388" y="4089400"/>
          <p14:tracePt t="41043" x="4044950" y="4108450"/>
          <p14:tracePt t="41060" x="4017963" y="4108450"/>
          <p14:tracePt t="41076" x="3894138" y="4133850"/>
          <p14:tracePt t="41093" x="3848100" y="4143375"/>
          <p14:tracePt t="41110" x="3822700" y="4143375"/>
          <p14:tracePt t="41127" x="3795713" y="4152900"/>
          <p14:tracePt t="41143" x="3786188" y="4152900"/>
          <p14:tracePt t="41160" x="3759200" y="4152900"/>
          <p14:tracePt t="41177" x="3741738" y="4160838"/>
          <p14:tracePt t="41193" x="3732213" y="4160838"/>
          <p14:tracePt t="41210" x="3714750" y="4170363"/>
          <p14:tracePt t="41226" x="3697288" y="4179888"/>
          <p14:tracePt t="41244" x="3679825" y="4187825"/>
          <p14:tracePt t="41260" x="3670300" y="4197350"/>
          <p14:tracePt t="41260" x="3660775" y="4197350"/>
          <p14:tracePt t="41278" x="3660775" y="4214813"/>
          <p14:tracePt t="41293" x="3643313" y="4214813"/>
          <p14:tracePt t="41310" x="3643313" y="4224338"/>
          <p14:tracePt t="41326" x="3633788" y="4241800"/>
          <p14:tracePt t="41343" x="3633788" y="4251325"/>
          <p14:tracePt t="41360" x="3633788" y="4268788"/>
          <p14:tracePt t="41376" x="3625850" y="4276725"/>
          <p14:tracePt t="41393" x="3625850" y="4303713"/>
          <p14:tracePt t="41410" x="3625850" y="4330700"/>
          <p14:tracePt t="41426" x="3625850" y="4367213"/>
          <p14:tracePt t="41443" x="3625850" y="4384675"/>
          <p14:tracePt t="41460" x="3633788" y="4411663"/>
          <p14:tracePt t="41481" x="3643313" y="4419600"/>
          <p14:tracePt t="41496" x="3652838" y="4429125"/>
          <p14:tracePt t="41511" x="3652838" y="4438650"/>
          <p14:tracePt t="41527" x="3660775" y="4446588"/>
          <p14:tracePt t="41545" x="3670300" y="4456113"/>
          <p14:tracePt t="41560" x="3679825" y="4465638"/>
          <p14:tracePt t="41598" x="3687763" y="4473575"/>
          <p14:tracePt t="41614" x="3697288" y="4473575"/>
          <p14:tracePt t="41614" x="3705225" y="4483100"/>
          <p14:tracePt t="41626" x="3705225" y="4491038"/>
          <p14:tracePt t="41643" x="3714750" y="4500563"/>
          <p14:tracePt t="41660" x="3732213" y="4500563"/>
          <p14:tracePt t="41676" x="3741738" y="4510088"/>
          <p14:tracePt t="41693" x="3759200" y="4527550"/>
          <p14:tracePt t="41712" x="3776663" y="4537075"/>
          <p14:tracePt t="41727" x="3813175" y="4554538"/>
          <p14:tracePt t="41744" x="3867150" y="4572000"/>
          <p14:tracePt t="41760" x="3938588" y="4598988"/>
          <p14:tracePt t="41779" x="3990975" y="4616450"/>
          <p14:tracePt t="41795" x="4044950" y="4633913"/>
          <p14:tracePt t="41811" x="4089400" y="4652963"/>
          <p14:tracePt t="41828" x="4125913" y="4652963"/>
          <p14:tracePt t="41844" x="4170363" y="4660900"/>
          <p14:tracePt t="41860" x="4224338" y="4670425"/>
          <p14:tracePt t="41877" x="4276725" y="4670425"/>
          <p14:tracePt t="41893" x="4330700" y="4687888"/>
          <p14:tracePt t="41910" x="4375150" y="4697413"/>
          <p14:tracePt t="41927" x="4429125" y="4697413"/>
          <p14:tracePt t="41944" x="4465638" y="4705350"/>
          <p14:tracePt t="41960" x="4483100" y="4705350"/>
          <p14:tracePt t="41977" x="4491038" y="4714875"/>
          <p14:tracePt t="41995" x="4510088" y="4714875"/>
          <p14:tracePt t="42011" x="4518025" y="4714875"/>
          <p14:tracePt t="42027" x="4527550" y="4714875"/>
          <p14:tracePt t="42044" x="4554538" y="4714875"/>
          <p14:tracePt t="42060" x="4598988" y="4724400"/>
          <p14:tracePt t="42077" x="4616450" y="4732338"/>
          <p14:tracePt t="42094" x="4643438" y="4732338"/>
          <p14:tracePt t="42110" x="4652963" y="4732338"/>
          <p14:tracePt t="42127" x="4670425" y="4732338"/>
          <p14:tracePt t="42144" x="4687888" y="4751388"/>
          <p14:tracePt t="42160" x="4705350" y="4751388"/>
          <p14:tracePt t="42177" x="4732338" y="4751388"/>
          <p14:tracePt t="42194" x="4751388" y="4751388"/>
          <p14:tracePt t="42210" x="4768850" y="4751388"/>
          <p14:tracePt t="42228" x="4776788" y="4759325"/>
          <p14:tracePt t="42244" x="4786313" y="4759325"/>
          <p14:tracePt t="42261" x="4803775" y="4759325"/>
          <p14:tracePt t="42297" x="4813300" y="4768850"/>
          <p14:tracePt t="42297" x="4822825" y="4768850"/>
          <p14:tracePt t="42343" x="4830763" y="4768850"/>
          <p14:tracePt t="42367" x="4830763" y="4776788"/>
          <p14:tracePt t="42382" x="4840288" y="4776788"/>
          <p14:tracePt t="42541" x="4848225" y="4776788"/>
          <p14:tracePt t="43830" x="4840288" y="4786313"/>
          <p14:tracePt t="43838" x="4813300" y="4795838"/>
          <p14:tracePt t="43845" x="4803775" y="4795838"/>
          <p14:tracePt t="43853" x="4759325" y="4803775"/>
          <p14:tracePt t="43862" x="4705350" y="4830763"/>
          <p14:tracePt t="43878" x="4633913" y="4848225"/>
          <p14:tracePt t="43895" x="4537075" y="4875213"/>
          <p14:tracePt t="43911" x="4465638" y="4902200"/>
          <p14:tracePt t="43928" x="4375150" y="4919663"/>
          <p14:tracePt t="43945" x="4303713" y="4938713"/>
          <p14:tracePt t="43962" x="4241800" y="4956175"/>
          <p14:tracePt t="43978" x="4205288" y="4965700"/>
          <p14:tracePt t="43995" x="4143375" y="4983163"/>
          <p14:tracePt t="44013" x="4081463" y="5000625"/>
          <p14:tracePt t="44030" x="4017963" y="5027613"/>
          <p14:tracePt t="44046" x="3973513" y="5037138"/>
          <p14:tracePt t="44062" x="3919538" y="5054600"/>
          <p14:tracePt t="44079" x="3902075" y="5062538"/>
          <p14:tracePt t="44095" x="3884613" y="5072063"/>
          <p14:tracePt t="44112" x="3848100" y="5072063"/>
          <p14:tracePt t="44128" x="3803650" y="5072063"/>
          <p14:tracePt t="44145" x="3751263" y="5089525"/>
          <p14:tracePt t="44162" x="3714750" y="5099050"/>
          <p14:tracePt t="44178" x="3679825" y="5099050"/>
          <p14:tracePt t="44195" x="3652838" y="5099050"/>
          <p14:tracePt t="44211" x="3633788" y="5099050"/>
          <p14:tracePt t="44228" x="3625850" y="5108575"/>
          <p14:tracePt t="44262" x="3616325" y="5108575"/>
          <p14:tracePt t="44286" x="3608388" y="5108575"/>
          <p14:tracePt t="44295" x="3598863" y="5108575"/>
          <p14:tracePt t="44297" x="3571875" y="5108575"/>
          <p14:tracePt t="44311" x="3554413" y="5108575"/>
          <p14:tracePt t="44328" x="3527425" y="5099050"/>
          <p14:tracePt t="44345" x="3500438" y="5099050"/>
          <p14:tracePt t="44361" x="3473450" y="5089525"/>
          <p14:tracePt t="44378" x="3411538" y="5072063"/>
          <p14:tracePt t="44395" x="3330575" y="5045075"/>
          <p14:tracePt t="44411" x="3251200" y="5027613"/>
          <p14:tracePt t="44428" x="3187700" y="5000625"/>
          <p14:tracePt t="44445" x="3125788" y="4983163"/>
          <p14:tracePt t="44461" x="3089275" y="4965700"/>
          <p14:tracePt t="44478" x="3071813" y="4946650"/>
          <p14:tracePt t="44494" x="3054350" y="4946650"/>
          <p14:tracePt t="44513" x="3054350" y="4938713"/>
          <p14:tracePt t="44560" x="3044825" y="4938713"/>
          <p14:tracePt t="44919" x="3044825" y="4929188"/>
          <p14:tracePt t="45230" x="3044825" y="4919663"/>
          <p14:tracePt t="45254" x="3044825" y="4911725"/>
          <p14:tracePt t="45271" x="3044825" y="4902200"/>
          <p14:tracePt t="45327" x="3054350" y="4902200"/>
          <p14:tracePt t="45343" x="3054350" y="4894263"/>
          <p14:tracePt t="45375" x="3062288" y="4894263"/>
          <p14:tracePt t="45383" x="3062288" y="4884738"/>
          <p14:tracePt t="45407" x="3062288" y="4875213"/>
          <p14:tracePt t="45431" x="3071813" y="4875213"/>
          <p14:tracePt t="45439" x="3071813" y="4867275"/>
          <p14:tracePt t="45641" x="3081338" y="4867275"/>
          <p14:tracePt t="45881" x="3089275" y="4875213"/>
          <p14:tracePt t="45895" x="3089275" y="4884738"/>
          <p14:tracePt t="45912" x="3098800" y="4884738"/>
          <p14:tracePt t="45919" x="3108325" y="4894263"/>
          <p14:tracePt t="45937" x="3108325" y="4902200"/>
          <p14:tracePt t="45953" x="3116263" y="4919663"/>
          <p14:tracePt t="45969" x="3125788" y="4929188"/>
          <p14:tracePt t="46001" x="3125788" y="4938713"/>
          <p14:tracePt t="46073" x="3125788" y="4946650"/>
          <p14:tracePt t="46121" x="3125788" y="4956175"/>
          <p14:tracePt t="46169" x="3125788" y="4965700"/>
          <p14:tracePt t="46176" x="3116263" y="4965700"/>
          <p14:tracePt t="46184" x="3108325" y="4965700"/>
          <p14:tracePt t="46192" x="3089275" y="4973638"/>
          <p14:tracePt t="46200" x="3044825" y="4983163"/>
          <p14:tracePt t="46200" x="3027363" y="4991100"/>
          <p14:tracePt t="46219" x="2990850" y="4991100"/>
          <p14:tracePt t="46230" x="2919413" y="5010150"/>
          <p14:tracePt t="46251" x="2847975" y="5027613"/>
          <p14:tracePt t="46263" x="2776538" y="5027613"/>
          <p14:tracePt t="46280" x="2697163" y="5045075"/>
          <p14:tracePt t="46297" x="2652713" y="5045075"/>
          <p14:tracePt t="46313" x="2608263" y="5045075"/>
          <p14:tracePt t="46330" x="2554288" y="5045075"/>
          <p14:tracePt t="46348" x="2500313" y="5045075"/>
          <p14:tracePt t="46363" x="2428875" y="5045075"/>
          <p14:tracePt t="46381" x="2330450" y="5045075"/>
          <p14:tracePt t="46396" x="2241550" y="5037138"/>
          <p14:tracePt t="46413" x="2125663" y="5027613"/>
          <p14:tracePt t="46429" x="2009775" y="5010150"/>
          <p14:tracePt t="46446" x="1839913" y="4983163"/>
          <p14:tracePt t="46463" x="1751013" y="4983163"/>
          <p14:tracePt t="46480" x="1660525" y="4983163"/>
          <p14:tracePt t="46496" x="1608138" y="4983163"/>
          <p14:tracePt t="46513" x="1581150" y="4973638"/>
          <p14:tracePt t="46530" x="1554163" y="4973638"/>
          <p14:tracePt t="46547" x="1509713" y="4973638"/>
          <p14:tracePt t="46564" x="1473200" y="4973638"/>
          <p14:tracePt t="46580" x="1438275" y="4973638"/>
          <p14:tracePt t="46596" x="1401763" y="4973638"/>
          <p14:tracePt t="46613" x="1366838" y="4973638"/>
          <p14:tracePt t="46649" x="1330325" y="4973638"/>
          <p14:tracePt t="46663" x="1295400" y="4983163"/>
          <p14:tracePt t="46664" x="1268413" y="4983163"/>
          <p14:tracePt t="46680" x="1241425" y="4991100"/>
          <p14:tracePt t="46697" x="1231900" y="4991100"/>
          <p14:tracePt t="46713" x="1223963" y="5000625"/>
          <p14:tracePt t="46730" x="1214438" y="5000625"/>
          <p14:tracePt t="46747" x="1204913" y="5010150"/>
          <p14:tracePt t="46763" x="1187450" y="5010150"/>
          <p14:tracePt t="46781" x="1160463" y="5027613"/>
          <p14:tracePt t="46797" x="1143000" y="5045075"/>
          <p14:tracePt t="46814" x="1116013" y="5045075"/>
          <p14:tracePt t="46833" x="1098550" y="5062538"/>
          <p14:tracePt t="46849" x="1089025" y="5072063"/>
          <p14:tracePt t="46865" x="1081088" y="5081588"/>
          <p14:tracePt t="46880" x="1062038" y="5089525"/>
          <p14:tracePt t="46897" x="1036638" y="5116513"/>
          <p14:tracePt t="46914" x="1027113" y="5126038"/>
          <p14:tracePt t="46930" x="1009650" y="5143500"/>
          <p14:tracePt t="46947" x="1009650" y="5180013"/>
          <p14:tracePt t="46963" x="990600" y="5205413"/>
          <p14:tracePt t="46980" x="990600" y="5214938"/>
          <p14:tracePt t="46997" x="982663" y="5214938"/>
          <p14:tracePt t="47013" x="973138" y="5232400"/>
          <p14:tracePt t="47056" x="973138" y="5241925"/>
          <p14:tracePt t="47064" x="973138" y="5251450"/>
          <p14:tracePt t="47064" x="973138" y="5259388"/>
          <p14:tracePt t="47089" x="973138" y="5276850"/>
          <p14:tracePt t="47104" x="973138" y="5286375"/>
          <p14:tracePt t="47121" x="973138" y="5295900"/>
          <p14:tracePt t="47129" x="973138" y="5313363"/>
          <p14:tracePt t="47146" x="973138" y="5330825"/>
          <p14:tracePt t="47169" x="973138" y="5340350"/>
          <p14:tracePt t="47187" x="973138" y="5348288"/>
          <p14:tracePt t="47209" x="982663" y="5367338"/>
          <p14:tracePt t="47289" x="982663" y="5375275"/>
          <p14:tracePt t="47304" x="982663" y="5384800"/>
          <p14:tracePt t="47337" x="990600" y="5394325"/>
          <p14:tracePt t="47369" x="1000125" y="5402263"/>
          <p14:tracePt t="47377" x="1009650" y="5402263"/>
          <p14:tracePt t="47384" x="1017588" y="5419725"/>
          <p14:tracePt t="47384" x="1027113" y="5419725"/>
          <p14:tracePt t="47400" x="1027113" y="5429250"/>
          <p14:tracePt t="47408" x="1036638" y="5429250"/>
          <p14:tracePt t="47415" x="1044575" y="5429250"/>
          <p14:tracePt t="47415" x="1054100" y="5429250"/>
          <p14:tracePt t="47463" x="1054100" y="5438775"/>
          <p14:tracePt t="47478" x="1062038" y="5438775"/>
          <p14:tracePt t="47503" x="1071563" y="5438775"/>
          <p14:tracePt t="47679" x="1081088" y="5438775"/>
          <p14:tracePt t="47688" x="1089025" y="5456238"/>
          <p14:tracePt t="47696" x="1108075" y="5456238"/>
          <p14:tracePt t="47704" x="1116013" y="5456238"/>
          <p14:tracePt t="47715" x="1125538" y="5465763"/>
          <p14:tracePt t="47730" x="1133475" y="5465763"/>
          <p14:tracePt t="47748" x="1143000" y="5473700"/>
          <p14:tracePt t="47764" x="1169988" y="5483225"/>
          <p14:tracePt t="47782" x="1196975" y="5491163"/>
          <p14:tracePt t="47798" x="1223963" y="5510213"/>
          <p14:tracePt t="47816" x="1241425" y="5510213"/>
          <p14:tracePt t="47832" x="1258888" y="5518150"/>
          <p14:tracePt t="47848" x="1285875" y="5527675"/>
          <p14:tracePt t="47864" x="1312863" y="5537200"/>
          <p14:tracePt t="47881" x="1357313" y="5545138"/>
          <p14:tracePt t="47897" x="1374775" y="5554663"/>
          <p14:tracePt t="47914" x="1401763" y="5554663"/>
          <p14:tracePt t="47930" x="1411288" y="5554663"/>
          <p14:tracePt t="47947" x="1419225" y="5554663"/>
          <p14:tracePt t="47965" x="1428750" y="5554663"/>
          <p14:tracePt t="47980" x="1446213" y="5554663"/>
          <p14:tracePt t="47997" x="1500188" y="5554663"/>
          <p14:tracePt t="48016" x="1544638" y="5554663"/>
          <p14:tracePt t="48034" x="1571625" y="5554663"/>
          <p14:tracePt t="48048" x="1598613" y="5554663"/>
          <p14:tracePt t="48064" x="1608138" y="5554663"/>
          <p14:tracePt t="48081" x="1616075" y="5554663"/>
          <p14:tracePt t="48097" x="1625600" y="5554663"/>
          <p14:tracePt t="48115" x="1643063" y="5554663"/>
          <p14:tracePt t="48131" x="1652588" y="5554663"/>
          <p14:tracePt t="48147" x="1670050" y="5554663"/>
          <p14:tracePt t="48165" x="1687513" y="5554663"/>
          <p14:tracePt t="48181" x="1697038" y="5554663"/>
          <p14:tracePt t="48197" x="1704975" y="5554663"/>
          <p14:tracePt t="48289" x="1714500" y="5554663"/>
          <p14:tracePt t="48305" x="1714500" y="5545138"/>
          <p14:tracePt t="48521" x="1704975" y="5545138"/>
          <p14:tracePt t="48524" x="1687513" y="5545138"/>
          <p14:tracePt t="48537" x="1660525" y="5545138"/>
          <p14:tracePt t="48538" x="1625600" y="5537200"/>
          <p14:tracePt t="48548" x="1544638" y="5537200"/>
          <p14:tracePt t="48564" x="1490663" y="5527675"/>
          <p14:tracePt t="48580" x="1465263" y="5518150"/>
          <p14:tracePt t="48597" x="1438275" y="5510213"/>
          <p14:tracePt t="48664" x="1428750" y="5510213"/>
          <p14:tracePt t="48672" x="1411288" y="5510213"/>
          <p14:tracePt t="48679" x="1374775" y="5500688"/>
          <p14:tracePt t="48689" x="1347788" y="5491163"/>
          <p14:tracePt t="48697" x="1322388" y="5491163"/>
          <p14:tracePt t="48713" x="1322388" y="5483225"/>
          <p14:tracePt t="48731" x="1312863" y="5483225"/>
          <p14:tracePt t="48931" x="1330325" y="5483225"/>
          <p14:tracePt t="48944" x="1384300" y="5473700"/>
          <p14:tracePt t="48969" x="1393825" y="5473700"/>
          <p14:tracePt t="48974" x="1419225" y="5473700"/>
          <p14:tracePt t="48981" x="1465263" y="5473700"/>
          <p14:tracePt t="48998" x="1517650" y="5473700"/>
          <p14:tracePt t="49017" x="1536700" y="5473700"/>
          <p14:tracePt t="49464" x="1554163" y="5473700"/>
          <p14:tracePt t="49474" x="1581150" y="5473700"/>
          <p14:tracePt t="49481" x="1633538" y="5473700"/>
          <p14:tracePt t="49489" x="1670050" y="5473700"/>
          <p14:tracePt t="49501" x="1697038" y="5473700"/>
          <p14:tracePt t="49514" x="1724025" y="5473700"/>
          <p14:tracePt t="49531" x="1785938" y="5473700"/>
          <p14:tracePt t="49548" x="1839913" y="5473700"/>
          <p14:tracePt t="49565" x="1911350" y="5483225"/>
          <p14:tracePt t="49585" x="1946275" y="5483225"/>
          <p14:tracePt t="49601" x="2017713" y="5483225"/>
          <p14:tracePt t="49616" x="2108200" y="5483225"/>
          <p14:tracePt t="49632" x="2143125" y="5483225"/>
          <p14:tracePt t="49648" x="2160588" y="5483225"/>
          <p14:tracePt t="49666" x="2170113" y="5483225"/>
          <p14:tracePt t="49682" x="2179638" y="5483225"/>
          <p14:tracePt t="49698" x="2187575" y="5483225"/>
          <p14:tracePt t="49714" x="2197100" y="5483225"/>
          <p14:tracePt t="49731" x="2205038" y="5483225"/>
          <p14:tracePt t="49747" x="2232025" y="5483225"/>
          <p14:tracePt t="49764" x="2241550" y="5483225"/>
          <p14:tracePt t="49781" x="2259013" y="5483225"/>
          <p14:tracePt t="49781" x="2276475" y="5483225"/>
          <p14:tracePt t="49816" x="2286000" y="5483225"/>
          <p14:tracePt t="49872" x="2295525" y="5483225"/>
          <p14:tracePt t="49888" x="2303463" y="5483225"/>
          <p14:tracePt t="49896" x="2312988" y="5483225"/>
          <p14:tracePt t="49903" x="2339975" y="5483225"/>
          <p14:tracePt t="49915" x="2347913" y="5483225"/>
          <p14:tracePt t="49931" x="2357438" y="5483225"/>
          <p14:tracePt t="49978" x="2366963" y="5483225"/>
          <p14:tracePt t="50024" x="2374900" y="5483225"/>
          <p14:tracePt t="50042" x="2384425" y="5483225"/>
          <p14:tracePt t="50064" x="2393950" y="5483225"/>
          <p14:tracePt t="50091" x="2401888" y="5483225"/>
          <p14:tracePt t="50161" x="2411413" y="5483225"/>
          <p14:tracePt t="50169" x="2419350" y="5483225"/>
          <p14:tracePt t="50176" x="2428875" y="5483225"/>
          <p14:tracePt t="50184" x="2455863" y="5483225"/>
          <p14:tracePt t="50184" x="2465388" y="5483225"/>
          <p14:tracePt t="50201" x="2500313" y="5483225"/>
          <p14:tracePt t="50217" x="2527300" y="5483225"/>
          <p14:tracePt t="50232" x="2554288" y="5483225"/>
          <p14:tracePt t="50248" x="2562225" y="5483225"/>
          <p14:tracePt t="50360" x="2571750" y="5483225"/>
          <p14:tracePt t="50384" x="2581275" y="5483225"/>
          <p14:tracePt t="50409" x="2589213" y="5483225"/>
          <p14:tracePt t="50513" x="2598738" y="5483225"/>
          <p14:tracePt t="50585" x="2608263" y="5483225"/>
          <p14:tracePt t="50593" x="2616200" y="5483225"/>
          <p14:tracePt t="50625" x="2625725" y="5483225"/>
          <p14:tracePt t="50649" x="2633663" y="5483225"/>
          <p14:tracePt t="50657" x="2652713" y="5483225"/>
          <p14:tracePt t="50665" x="2660650" y="5483225"/>
          <p14:tracePt t="50678" x="2670175" y="5483225"/>
          <p14:tracePt t="50681" x="2687638" y="5483225"/>
          <p14:tracePt t="50698" x="2697163" y="5483225"/>
          <p14:tracePt t="50716" x="2705100" y="5483225"/>
          <p14:tracePt t="50732" x="2724150" y="5483225"/>
          <p14:tracePt t="50749" x="2732088" y="5483225"/>
          <p14:tracePt t="50766" x="2741613" y="5483225"/>
          <p14:tracePt t="50782" x="2759075" y="5483225"/>
          <p14:tracePt t="51039" x="2768600" y="5483225"/>
          <p14:tracePt t="51057" x="2786063" y="5483225"/>
          <p14:tracePt t="51081" x="2795588" y="5483225"/>
          <p14:tracePt t="51081" x="2803525" y="5483225"/>
          <p14:tracePt t="51105" x="2813050" y="5483225"/>
          <p14:tracePt t="51113" x="2822575" y="5483225"/>
          <p14:tracePt t="51122" x="2830513" y="5483225"/>
          <p14:tracePt t="51135" x="2847975" y="5483225"/>
          <p14:tracePt t="51136" x="2857500" y="5483225"/>
          <p14:tracePt t="51154" x="2867025" y="5483225"/>
          <p14:tracePt t="51167" x="2874963" y="5483225"/>
          <p14:tracePt t="51182" x="2894013" y="5483225"/>
          <p14:tracePt t="51225" x="2901950" y="5483225"/>
          <p14:tracePt t="51247" x="2911475" y="5483225"/>
          <p14:tracePt t="51290" x="2919413" y="5483225"/>
          <p14:tracePt t="51322" x="2928938" y="5483225"/>
          <p14:tracePt t="51339" x="2938463" y="5483225"/>
          <p14:tracePt t="51354" x="2946400" y="5483225"/>
          <p14:tracePt t="51370" x="2955925" y="5483225"/>
          <p14:tracePt t="51382" x="2973388" y="5483225"/>
          <p14:tracePt t="51383" x="2982913" y="5491163"/>
          <p14:tracePt t="51399" x="2990850" y="5491163"/>
          <p14:tracePt t="51442" x="3000375" y="5491163"/>
          <p14:tracePt t="51520" x="3009900" y="5491163"/>
          <p14:tracePt t="52104" x="3027363" y="5491163"/>
          <p14:tracePt t="52114" x="3036888" y="5500688"/>
          <p14:tracePt t="52128" x="3062288" y="5500688"/>
          <p14:tracePt t="52137" x="3071813" y="5500688"/>
          <p14:tracePt t="52137" x="3081338" y="5500688"/>
          <p14:tracePt t="52153" x="3089275" y="5500688"/>
          <p14:tracePt t="52153" x="3108325" y="5500688"/>
          <p14:tracePt t="52170" x="3125788" y="5500688"/>
          <p14:tracePt t="52186" x="3152775" y="5500688"/>
          <p14:tracePt t="52200" x="3187700" y="5500688"/>
          <p14:tracePt t="52218" x="3232150" y="5510213"/>
          <p14:tracePt t="52233" x="3259138" y="5510213"/>
          <p14:tracePt t="52249" x="3268663" y="5518150"/>
          <p14:tracePt t="52266" x="3276600" y="5518150"/>
          <p14:tracePt t="52328" x="3286125" y="5518150"/>
          <p14:tracePt t="52362" x="3295650" y="5518150"/>
          <p14:tracePt t="52378" x="3303588" y="5518150"/>
          <p14:tracePt t="52434" x="3313113" y="5518150"/>
          <p14:tracePt t="52458" x="3322638" y="5518150"/>
          <p14:tracePt t="52481" x="3330575" y="5518150"/>
          <p14:tracePt t="52490" x="3340100" y="5518150"/>
          <p14:tracePt t="52499" x="3340100" y="5527675"/>
          <p14:tracePt t="52530" x="3348038" y="5527675"/>
          <p14:tracePt t="52562" x="3357563" y="5527675"/>
          <p14:tracePt t="52578" x="3367088" y="5527675"/>
          <p14:tracePt t="52585" x="3375025" y="5527675"/>
          <p14:tracePt t="52601" x="3384550" y="5537200"/>
          <p14:tracePt t="52617" x="3394075" y="5537200"/>
          <p14:tracePt t="52617" x="3402013" y="5545138"/>
          <p14:tracePt t="52632" x="3411538" y="5545138"/>
          <p14:tracePt t="52649" x="3419475" y="5554663"/>
          <p14:tracePt t="52666" x="3429000" y="5554663"/>
          <p14:tracePt t="52744" x="3438525" y="5554663"/>
          <p14:tracePt t="52762" x="3446463" y="5554663"/>
          <p14:tracePt t="52769" x="3446463" y="5562600"/>
          <p14:tracePt t="52785" x="3465513" y="5562600"/>
          <p14:tracePt t="52785" x="3482975" y="5562600"/>
          <p14:tracePt t="52802" x="3490913" y="5562600"/>
          <p14:tracePt t="52840" x="3500438" y="5562600"/>
          <p14:tracePt t="52848" x="3500438" y="5572125"/>
          <p14:tracePt t="52864" x="3517900" y="5572125"/>
          <p14:tracePt t="52888" x="3527425" y="5572125"/>
          <p14:tracePt t="52905" x="3536950" y="5572125"/>
          <p14:tracePt t="52952" x="3544888" y="5572125"/>
          <p14:tracePt t="52975" x="3554413" y="5572125"/>
          <p14:tracePt t="53023" x="3562350" y="5572125"/>
          <p14:tracePt t="53064" x="3571875" y="5572125"/>
          <p14:tracePt t="53185" x="3581400" y="5572125"/>
          <p14:tracePt t="53314" x="3589338" y="5572125"/>
          <p14:tracePt t="53410" x="3598863" y="5572125"/>
          <p14:tracePt t="54169" x="3608388" y="5572125"/>
          <p14:tracePt t="54223" x="3616325" y="5572125"/>
          <p14:tracePt t="54282" x="3625850" y="5572125"/>
          <p14:tracePt t="54296" x="3633788" y="5572125"/>
          <p14:tracePt t="54385" x="3643313" y="5572125"/>
          <p14:tracePt t="54425" x="3660775" y="5572125"/>
          <p14:tracePt t="54459" x="3670300" y="5572125"/>
          <p14:tracePt t="54514" x="3679825" y="5572125"/>
          <p14:tracePt t="54539" x="3687763" y="5572125"/>
          <p14:tracePt t="54545" x="3697288" y="5572125"/>
          <p14:tracePt t="54578" x="3705225" y="5572125"/>
          <p14:tracePt t="54610" x="3714750" y="5562600"/>
          <p14:tracePt t="54632" x="3724275" y="5562600"/>
          <p14:tracePt t="54649" x="3732213" y="5562600"/>
          <p14:tracePt t="54659" x="3732213" y="5554663"/>
          <p14:tracePt t="54667" x="3741738" y="5554663"/>
          <p14:tracePt t="54684" x="3741738" y="5545138"/>
          <p14:tracePt t="54701" x="3751263" y="5545138"/>
          <p14:tracePt t="54762" x="3759200" y="5545138"/>
          <p14:tracePt t="54770" x="3768725" y="5537200"/>
          <p14:tracePt t="54810" x="3776663" y="5537200"/>
          <p14:tracePt t="54832" x="3786188" y="5527675"/>
          <p14:tracePt t="54849" x="3795713" y="5527675"/>
          <p14:tracePt t="54857" x="3795713" y="5518150"/>
          <p14:tracePt t="54874" x="3803650" y="5518150"/>
          <p14:tracePt t="54898" x="3803650" y="5510213"/>
          <p14:tracePt t="54906" x="3813175" y="5510213"/>
          <p14:tracePt t="54929" x="3822700" y="5500688"/>
          <p14:tracePt t="54938" x="3830638" y="5500688"/>
          <p14:tracePt t="54962" x="3840163" y="5491163"/>
          <p14:tracePt t="54969" x="3840163" y="5483225"/>
          <p14:tracePt t="54994" x="3848100" y="5483225"/>
          <p14:tracePt t="55009" x="3848100" y="5473700"/>
          <p14:tracePt t="55057" x="3857625" y="5473700"/>
          <p14:tracePt t="55122" x="3867150" y="5473700"/>
          <p14:tracePt t="55145" x="3867150" y="5465763"/>
          <p14:tracePt t="55345" x="3867150" y="5456238"/>
          <p14:tracePt t="55385" x="3875088" y="5456238"/>
          <p14:tracePt t="55465" x="3884613" y="5446713"/>
          <p14:tracePt t="55481" x="3884613" y="5438775"/>
          <p14:tracePt t="55514" x="3894138" y="5438775"/>
          <p14:tracePt t="55522" x="3894138" y="5429250"/>
          <p14:tracePt t="55534" x="3902075" y="5429250"/>
          <p14:tracePt t="55546" x="3902075" y="5411788"/>
          <p14:tracePt t="55554" x="3919538" y="5375275"/>
          <p14:tracePt t="55585" x="3938588" y="5348288"/>
          <p14:tracePt t="55585" x="3946525" y="5295900"/>
          <p14:tracePt t="55601" x="3956050" y="5251450"/>
          <p14:tracePt t="55618" x="3965575" y="5224463"/>
          <p14:tracePt t="55634" x="3965575" y="5180013"/>
          <p14:tracePt t="55651" x="3973513" y="5153025"/>
          <p14:tracePt t="55667" x="3990975" y="5099050"/>
          <p14:tracePt t="55685" x="4000500" y="5072063"/>
          <p14:tracePt t="55701" x="4010025" y="5037138"/>
          <p14:tracePt t="55717" x="4010025" y="5018088"/>
          <p14:tracePt t="55734" x="4010025" y="4983163"/>
          <p14:tracePt t="55754" x="4010025" y="4956175"/>
          <p14:tracePt t="55770" x="4010025" y="4938713"/>
          <p14:tracePt t="55785" x="4010025" y="4929188"/>
          <p14:tracePt t="55801" x="4010025" y="4919663"/>
          <p14:tracePt t="55817" x="4010025" y="4911725"/>
          <p14:tracePt t="55834" x="4010025" y="4894263"/>
          <p14:tracePt t="55851" x="4010025" y="4875213"/>
          <p14:tracePt t="55867" x="4010025" y="4857750"/>
          <p14:tracePt t="55885" x="3990975" y="4830763"/>
          <p14:tracePt t="55902" x="3973513" y="4813300"/>
          <p14:tracePt t="55917" x="3965575" y="4795838"/>
          <p14:tracePt t="55934" x="3938588" y="4776788"/>
          <p14:tracePt t="55954" x="3938588" y="4768850"/>
          <p14:tracePt t="55967" x="3911600" y="4751388"/>
          <p14:tracePt t="55986" x="3902075" y="4732338"/>
          <p14:tracePt t="56004" x="3894138" y="4732338"/>
          <p14:tracePt t="56018" x="3884613" y="4714875"/>
          <p14:tracePt t="56034" x="3867150" y="4714875"/>
          <p14:tracePt t="56052" x="3857625" y="4705350"/>
          <p14:tracePt t="56067" x="3848100" y="4697413"/>
          <p14:tracePt t="56085" x="3840163" y="4687888"/>
          <p14:tracePt t="56121" x="3830638" y="4687888"/>
          <p14:tracePt t="56146" x="3822700" y="4679950"/>
          <p14:tracePt t="56218" x="3813175" y="4679950"/>
          <p14:tracePt t="56473" x="3822700" y="4679950"/>
          <p14:tracePt t="56498" x="3830638" y="4679950"/>
          <p14:tracePt t="56505" x="3840163" y="4679950"/>
          <p14:tracePt t="56513" x="3848100" y="4687888"/>
          <p14:tracePt t="56521" x="3857625" y="4697413"/>
          <p14:tracePt t="56534" x="3902075" y="4724400"/>
          <p14:tracePt t="56554" x="3919538" y="4732338"/>
          <p14:tracePt t="56588" x="3965575" y="4751388"/>
          <p14:tracePt t="56588" x="3983038" y="4759325"/>
          <p14:tracePt t="56601" x="4017963" y="4759325"/>
          <p14:tracePt t="56618" x="4044950" y="4776788"/>
          <p14:tracePt t="56634" x="4071938" y="4776788"/>
          <p14:tracePt t="56651" x="4108450" y="4776788"/>
          <p14:tracePt t="56668" x="4133850" y="4786313"/>
          <p14:tracePt t="56684" x="4170363" y="4795838"/>
          <p14:tracePt t="56702" x="4205288" y="4803775"/>
          <p14:tracePt t="56718" x="4251325" y="4813300"/>
          <p14:tracePt t="56718" x="4268788" y="4822825"/>
          <p14:tracePt t="56738" x="4313238" y="4830763"/>
          <p14:tracePt t="56754" x="4348163" y="4830763"/>
          <p14:tracePt t="56769" x="4384675" y="4840288"/>
          <p14:tracePt t="56785" x="4419600" y="4848225"/>
          <p14:tracePt t="56801" x="4465638" y="4857750"/>
          <p14:tracePt t="56819" x="4510088" y="4857750"/>
          <p14:tracePt t="56834" x="4537075" y="4857750"/>
          <p14:tracePt t="56852" x="4572000" y="4857750"/>
          <p14:tracePt t="56868" x="4608513" y="4857750"/>
          <p14:tracePt t="56884" x="4652963" y="4857750"/>
          <p14:tracePt t="56902" x="4697413" y="4857750"/>
          <p14:tracePt t="56918" x="4776788" y="4867275"/>
          <p14:tracePt t="56940" x="4830763" y="4867275"/>
          <p14:tracePt t="56953" x="4875213" y="4867275"/>
          <p14:tracePt t="56969" x="4919663" y="4875213"/>
          <p14:tracePt t="56985" x="4956175" y="4875213"/>
          <p14:tracePt t="57001" x="4991100" y="4875213"/>
          <p14:tracePt t="57019" x="5027613" y="4875213"/>
          <p14:tracePt t="57034" x="5054600" y="4875213"/>
          <p14:tracePt t="57051" x="5081588" y="4875213"/>
          <p14:tracePt t="57068" x="5108575" y="4875213"/>
          <p14:tracePt t="57084" x="5143500" y="4875213"/>
          <p14:tracePt t="57102" x="5180013" y="4867275"/>
          <p14:tracePt t="57118" x="5205413" y="4857750"/>
          <p14:tracePt t="57135" x="5224463" y="4848225"/>
          <p14:tracePt t="57154" x="5251450" y="4830763"/>
          <p14:tracePt t="57170" x="5276850" y="4813300"/>
          <p14:tracePt t="57185" x="5322888" y="4786313"/>
          <p14:tracePt t="57201" x="5348288" y="4759325"/>
          <p14:tracePt t="57219" x="5375275" y="4741863"/>
          <p14:tracePt t="57235" x="5411788" y="4714875"/>
          <p14:tracePt t="57251" x="5438775" y="4687888"/>
          <p14:tracePt t="57269" x="5456238" y="4670425"/>
          <p14:tracePt t="57286" x="5465763" y="4660900"/>
          <p14:tracePt t="57301" x="5473700" y="4643438"/>
          <p14:tracePt t="57318" x="5491163" y="4625975"/>
          <p14:tracePt t="57339" x="5500688" y="4616450"/>
          <p14:tracePt t="57355" x="5510213" y="4608513"/>
          <p14:tracePt t="57369" x="5510213" y="4598988"/>
          <p14:tracePt t="57416" x="5518150" y="4598988"/>
          <p14:tracePt t="57424" x="5518150" y="4589463"/>
          <p14:tracePt t="57511" x="5518150" y="4581525"/>
          <p14:tracePt t="57537" x="5518150" y="4562475"/>
          <p14:tracePt t="57552" x="5518150" y="4554538"/>
          <p14:tracePt t="57619" x="5518150" y="4545013"/>
          <p14:tracePt t="58033" x="5518150" y="4554538"/>
          <p14:tracePt t="58034" x="5518150" y="4562475"/>
          <p14:tracePt t="58052" x="5518150" y="4572000"/>
          <p14:tracePt t="58053" x="5518150" y="4581525"/>
          <p14:tracePt t="58068" x="5510213" y="4598988"/>
          <p14:tracePt t="58085" x="5500688" y="4608513"/>
          <p14:tracePt t="58102" x="5491163" y="4625975"/>
          <p14:tracePt t="58119" x="5491163" y="4633913"/>
          <p14:tracePt t="58177" x="5491163" y="4643438"/>
          <p14:tracePt t="58181" x="5491163" y="4652963"/>
          <p14:tracePt t="58209" x="5483225" y="4652963"/>
          <p14:tracePt t="58216" x="5483225" y="4660900"/>
          <p14:tracePt t="58216" x="5473700" y="4670425"/>
          <p14:tracePt t="58241" x="5465763" y="4670425"/>
          <p14:tracePt t="58242" x="5465763" y="4679950"/>
          <p14:tracePt t="58274" x="5456238" y="4687888"/>
          <p14:tracePt t="58289" x="5446713" y="4705350"/>
          <p14:tracePt t="58302" x="5438775" y="4714875"/>
          <p14:tracePt t="58305" x="5411788" y="4732338"/>
          <p14:tracePt t="58318" x="5367338" y="4776788"/>
          <p14:tracePt t="58339" x="5348288" y="4795838"/>
          <p14:tracePt t="58354" x="5322888" y="4822825"/>
          <p14:tracePt t="58371" x="5303838" y="4840288"/>
          <p14:tracePt t="58386" x="5286375" y="4875213"/>
          <p14:tracePt t="58403" x="5251450" y="4902200"/>
          <p14:tracePt t="58418" x="5232400" y="4911725"/>
          <p14:tracePt t="58435" x="5205413" y="4938713"/>
          <p14:tracePt t="58452" x="5180013" y="4956175"/>
          <p14:tracePt t="58468" x="5160963" y="4983163"/>
          <p14:tracePt t="58486" x="5153025" y="5000625"/>
          <p14:tracePt t="58502" x="5143500" y="5000625"/>
          <p14:tracePt t="58568" x="5133975" y="5000625"/>
          <p14:tracePt t="58714" x="5133975" y="5010150"/>
          <p14:tracePt t="58722" x="5133975" y="5018088"/>
          <p14:tracePt t="58725" x="5126038" y="5027613"/>
          <p14:tracePt t="58737" x="5116513" y="5037138"/>
          <p14:tracePt t="58752" x="5108575" y="5054600"/>
          <p14:tracePt t="58769" x="5099050" y="5062538"/>
          <p14:tracePt t="58786" x="5089525" y="5072063"/>
          <p14:tracePt t="58802" x="5072063" y="5089525"/>
          <p14:tracePt t="58819" x="5054600" y="5116513"/>
          <p14:tracePt t="58835" x="5037138" y="5143500"/>
          <p14:tracePt t="58853" x="5018088" y="5160963"/>
          <p14:tracePt t="58869" x="5000625" y="5180013"/>
          <p14:tracePt t="58886" x="4973638" y="5205413"/>
          <p14:tracePt t="58902" x="4929188" y="5241925"/>
          <p14:tracePt t="58923" x="4875213" y="5286375"/>
          <p14:tracePt t="58939" x="4830763" y="5313363"/>
          <p14:tracePt t="58952" x="4795838" y="5340350"/>
          <p14:tracePt t="58970" x="4768850" y="5348288"/>
          <p14:tracePt t="58986" x="4732338" y="5367338"/>
          <p14:tracePt t="59003" x="4714875" y="5375275"/>
          <p14:tracePt t="59019" x="4705350" y="5384800"/>
          <p14:tracePt t="59036" x="4687888" y="5384800"/>
          <p14:tracePt t="59053" x="4679950" y="5394325"/>
          <p14:tracePt t="59069" x="4670425" y="5394325"/>
          <p14:tracePt t="59086" x="4652963" y="5394325"/>
          <p14:tracePt t="59102" x="4643438" y="5394325"/>
          <p14:tracePt t="59119" x="4616450" y="5394325"/>
          <p14:tracePt t="59119" x="4608513" y="5394325"/>
          <p14:tracePt t="59139" x="4572000" y="5394325"/>
          <p14:tracePt t="59157" x="4545013" y="5394325"/>
          <p14:tracePt t="59172" x="4518025" y="5394325"/>
          <p14:tracePt t="59186" x="4483100" y="5394325"/>
          <p14:tracePt t="59202" x="4465638" y="5394325"/>
          <p14:tracePt t="59220" x="4419600" y="5394325"/>
          <p14:tracePt t="59236" x="4402138" y="5394325"/>
          <p14:tracePt t="59252" x="4357688" y="5394325"/>
          <p14:tracePt t="59269" x="4340225" y="5394325"/>
          <p14:tracePt t="59286" x="4251325" y="5384800"/>
          <p14:tracePt t="59286" x="4224338" y="5384800"/>
          <p14:tracePt t="59322" x="4179888" y="5384800"/>
          <p14:tracePt t="59322" x="4143375" y="5384800"/>
          <p14:tracePt t="59341" x="4108450" y="5384800"/>
          <p14:tracePt t="59352" x="4081463" y="5384800"/>
          <p14:tracePt t="59369" x="4044950" y="5384800"/>
          <p14:tracePt t="59386" x="3990975" y="5384800"/>
          <p14:tracePt t="59402" x="3938588" y="5384800"/>
          <p14:tracePt t="59420" x="3884613" y="5384800"/>
          <p14:tracePt t="59436" x="3840163" y="5384800"/>
          <p14:tracePt t="59452" x="3795713" y="5384800"/>
          <p14:tracePt t="59469" x="3751263" y="5384800"/>
          <p14:tracePt t="59485" x="3705225" y="5384800"/>
          <p14:tracePt t="59485" x="3687763" y="5384800"/>
          <p14:tracePt t="59506" x="3652838" y="5384800"/>
          <p14:tracePt t="59522" x="3633788" y="5384800"/>
          <p14:tracePt t="59538" x="3616325" y="5394325"/>
          <p14:tracePt t="59553" x="3598863" y="5402263"/>
          <p14:tracePt t="59569" x="3589338" y="5411788"/>
          <p14:tracePt t="59587" x="3562350" y="5419725"/>
          <p14:tracePt t="59603" x="3536950" y="5438775"/>
          <p14:tracePt t="59619" x="3509963" y="5465763"/>
          <p14:tracePt t="59635" x="3482975" y="5500688"/>
          <p14:tracePt t="59652" x="3465513" y="5527675"/>
          <p14:tracePt t="59669" x="3429000" y="5581650"/>
          <p14:tracePt t="59685" x="3402013" y="5626100"/>
          <p14:tracePt t="59702" x="3394075" y="5670550"/>
          <p14:tracePt t="59719" x="3375025" y="5705475"/>
          <p14:tracePt t="59735" x="3367088" y="5741988"/>
          <p14:tracePt t="59754" x="3367088" y="5759450"/>
          <p14:tracePt t="59769" x="3367088" y="5776913"/>
          <p14:tracePt t="59786" x="3367088" y="5786438"/>
          <p14:tracePt t="59826" x="3367088" y="5795963"/>
          <p14:tracePt t="59833" x="3367088" y="5803900"/>
          <p14:tracePt t="59837" x="3367088" y="5813425"/>
          <p14:tracePt t="59858" x="3367088" y="5822950"/>
          <p14:tracePt t="59868" x="3367088" y="5830888"/>
          <p14:tracePt t="59885" x="3367088" y="5840413"/>
          <p14:tracePt t="59902" x="3375025" y="5840413"/>
          <p14:tracePt t="59919" x="3384550" y="5867400"/>
          <p14:tracePt t="59937" x="3402013" y="5875338"/>
          <p14:tracePt t="59952" x="3411538" y="5894388"/>
          <p14:tracePt t="59968" x="3429000" y="5911850"/>
          <p14:tracePt t="59987" x="3438525" y="5919788"/>
          <p14:tracePt t="60002" x="3455988" y="5938838"/>
          <p14:tracePt t="60019" x="3465513" y="5946775"/>
          <p14:tracePt t="60036" x="3473450" y="5946775"/>
          <p14:tracePt t="60053" x="3473450" y="5956300"/>
          <p14:tracePt t="60114" x="3482975" y="5956300"/>
          <p14:tracePt t="60122" x="3482975" y="5965825"/>
          <p14:tracePt t="60135" x="3482975" y="5973763"/>
          <p14:tracePt t="60194" x="3490913" y="5973763"/>
          <p14:tracePt t="60394" x="3490913" y="5983288"/>
          <p14:tracePt t="60402" x="3500438" y="5983288"/>
          <p14:tracePt t="60411" x="3509963" y="6000750"/>
          <p14:tracePt t="60418" x="3536950" y="6018213"/>
          <p14:tracePt t="60427" x="3554413" y="6027738"/>
          <p14:tracePt t="60436" x="3589338" y="6054725"/>
          <p14:tracePt t="60453" x="3616325" y="6072188"/>
          <p14:tracePt t="60469" x="3633788" y="6072188"/>
          <p14:tracePt t="60514" x="3633788" y="6081713"/>
          <p14:tracePt t="60578" x="3643313" y="6081713"/>
          <p14:tracePt t="61546" x="3660775" y="6081713"/>
          <p14:tracePt t="61554" x="3679825" y="6081713"/>
          <p14:tracePt t="61562" x="3724275" y="6081713"/>
          <p14:tracePt t="61571" x="3776663" y="6081713"/>
          <p14:tracePt t="61586" x="3848100" y="6081713"/>
          <p14:tracePt t="61605" x="3911600" y="6089650"/>
          <p14:tracePt t="61620" x="3946525" y="6099175"/>
          <p14:tracePt t="61637" x="3965575" y="6099175"/>
          <p14:tracePt t="61654" x="3973513" y="6108700"/>
          <p14:tracePt t="61670" x="3983038" y="6108700"/>
          <p14:tracePt t="61747" x="3990975" y="6108700"/>
          <p14:tracePt t="61810" x="4000500" y="6108700"/>
          <p14:tracePt t="61847" x="4017963" y="6116638"/>
          <p14:tracePt t="61863" x="4027488" y="6116638"/>
          <p14:tracePt t="61879" x="4044950" y="6116638"/>
          <p14:tracePt t="61886" x="4054475" y="6116638"/>
          <p14:tracePt t="61892" x="4062413" y="6116638"/>
          <p14:tracePt t="61903" x="4098925" y="6126163"/>
          <p14:tracePt t="61920" x="4108450" y="6126163"/>
          <p14:tracePt t="61937" x="4133850" y="6126163"/>
          <p14:tracePt t="61952" x="4152900" y="6126163"/>
          <p14:tracePt t="61969" x="4170363" y="6126163"/>
          <p14:tracePt t="61987" x="4187825" y="6143625"/>
          <p14:tracePt t="62003" x="4197350" y="6143625"/>
          <p14:tracePt t="62044" x="4205288" y="6143625"/>
          <p14:tracePt t="62811" x="4205288" y="6153150"/>
          <p14:tracePt t="62914" x="4205288" y="6161088"/>
          <p14:tracePt t="62930" x="4197350" y="6161088"/>
          <p14:tracePt t="62937" x="4179888" y="6170613"/>
          <p14:tracePt t="62954" x="4179888" y="6180138"/>
          <p14:tracePt t="62954" x="4170363" y="6180138"/>
          <p14:tracePt t="62971" x="4152900" y="6188075"/>
          <p14:tracePt t="62987" x="4143375" y="6188075"/>
          <p14:tracePt t="63003" x="4125913" y="6188075"/>
          <p14:tracePt t="63020" x="4108450" y="6205538"/>
          <p14:tracePt t="63036" x="4081463" y="6205538"/>
          <p14:tracePt t="63054" x="4062413" y="6205538"/>
          <p14:tracePt t="63071" x="4044950" y="6215063"/>
          <p14:tracePt t="63086" x="4037013" y="6215063"/>
          <p14:tracePt t="63104" x="4027488" y="6215063"/>
          <p14:tracePt t="63120" x="3990975" y="6215063"/>
          <p14:tracePt t="63163" x="3983038" y="6215063"/>
          <p14:tracePt t="63178" x="3973513" y="6215063"/>
          <p14:tracePt t="63194" x="3965575" y="6224588"/>
          <p14:tracePt t="63202" x="3956050" y="6224588"/>
          <p14:tracePt t="63219" x="3938588" y="6224588"/>
          <p14:tracePt t="63237" x="3929063" y="6224588"/>
          <p14:tracePt t="63238" x="3919538" y="6224588"/>
          <p14:tracePt t="63254" x="3902075" y="6224588"/>
          <p14:tracePt t="63287" x="3894138" y="6224588"/>
          <p14:tracePt t="63304" x="3884613" y="6224588"/>
          <p14:tracePt t="63305" x="3867150" y="6224588"/>
          <p14:tracePt t="63323" x="3857625" y="6224588"/>
          <p14:tracePt t="63339" x="3848100" y="6224588"/>
          <p14:tracePt t="63355" x="3840163" y="6224588"/>
          <p14:tracePt t="63371" x="3830638" y="6224588"/>
          <p14:tracePt t="63419" x="3822700" y="6224588"/>
          <p14:tracePt t="63426" x="3813175" y="6224588"/>
          <p14:tracePt t="63459" x="3803650" y="6224588"/>
          <p14:tracePt t="63491" x="3795713" y="6224588"/>
          <p14:tracePt t="63532" x="3786188" y="6224588"/>
          <p14:tracePt t="64626" x="3786188" y="6215063"/>
          <p14:tracePt t="64746" x="3795713" y="6215063"/>
          <p14:tracePt t="64754" x="3830638" y="6205538"/>
          <p14:tracePt t="64764" x="3840163" y="6197600"/>
          <p14:tracePt t="64771" x="3875088" y="6197600"/>
          <p14:tracePt t="64789" x="3894138" y="6197600"/>
          <p14:tracePt t="64805" x="3919538" y="6188075"/>
          <p14:tracePt t="64822" x="3938588" y="6180138"/>
          <p14:tracePt t="64838" x="3965575" y="6180138"/>
          <p14:tracePt t="64855" x="3990975" y="6180138"/>
          <p14:tracePt t="64872" x="4027488" y="6180138"/>
          <p14:tracePt t="64891" x="4054475" y="6180138"/>
          <p14:tracePt t="64906" x="4071938" y="6180138"/>
          <p14:tracePt t="64921" x="4081463" y="6180138"/>
          <p14:tracePt t="64938" x="4089400" y="6180138"/>
          <p14:tracePt t="64955" x="4098925" y="6180138"/>
          <p14:tracePt t="64971" x="4108450" y="6180138"/>
          <p14:tracePt t="65011" x="4116388" y="6180138"/>
          <p14:tracePt t="65068" x="4125913" y="6180138"/>
          <p14:tracePt t="65728" x="0" y="0"/>
        </p14:tracePtLst>
      </p14:laserTrace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i="1" dirty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Open Shortest Path First (OSPF)</a:t>
            </a:r>
            <a:endParaRPr lang="ar-IQ" sz="3600" b="1" i="1" dirty="0">
              <a:solidFill>
                <a:schemeClr val="bg1"/>
              </a:solidFill>
              <a:effectLst>
                <a:glow rad="228600">
                  <a:schemeClr val="tx1"/>
                </a:glow>
                <a:outerShdw blurRad="38100" dist="38100" dir="2700000" algn="tl">
                  <a:srgbClr val="000000">
                    <a:alpha val="32000"/>
                  </a:srgbClr>
                </a:outerShdw>
              </a:effectLst>
              <a:latin typeface="Bookman Old Style" pitchFamily="18" charset="0"/>
              <a:ea typeface="+mn-ea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0F4C95-8000-4FCD-AF06-A601B214B7D4}" type="slidenum">
              <a:rPr lang="es-ES" smtClean="0"/>
              <a:pPr>
                <a:defRPr/>
              </a:pPr>
              <a:t>3</a:t>
            </a:fld>
            <a:endParaRPr lang="es-ES" dirty="0"/>
          </a:p>
        </p:txBody>
      </p:sp>
      <p:sp>
        <p:nvSpPr>
          <p:cNvPr id="6" name="Rectangle 5"/>
          <p:cNvSpPr/>
          <p:nvPr/>
        </p:nvSpPr>
        <p:spPr>
          <a:xfrm>
            <a:off x="323528" y="1772816"/>
            <a:ext cx="85689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i="1" dirty="0">
                <a:latin typeface="Bookman Old Style" pitchFamily="18" charset="0"/>
              </a:rPr>
              <a:t>The most important features of OSPF are as follows: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i="1" dirty="0">
                <a:latin typeface="Bookman Old Style" pitchFamily="18" charset="0"/>
              </a:rPr>
              <a:t>This </a:t>
            </a:r>
            <a:r>
              <a:rPr lang="en-US" b="1" i="1" dirty="0">
                <a:latin typeface="Bookman Old Style" pitchFamily="18" charset="0"/>
              </a:rPr>
              <a:t>protocol is open</a:t>
            </a:r>
            <a:r>
              <a:rPr lang="en-US" i="1" dirty="0">
                <a:latin typeface="Bookman Old Style" pitchFamily="18" charset="0"/>
              </a:rPr>
              <a:t>, which means that anyone can implement it without paying license fees.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i="1" dirty="0">
                <a:latin typeface="Bookman Old Style" pitchFamily="18" charset="0"/>
              </a:rPr>
              <a:t>OSPF uses a </a:t>
            </a:r>
            <a:r>
              <a:rPr lang="en-US" b="1" i="1" dirty="0">
                <a:latin typeface="Bookman Old Style" pitchFamily="18" charset="0"/>
              </a:rPr>
              <a:t>link state routing algorithm </a:t>
            </a:r>
            <a:r>
              <a:rPr lang="en-US" i="1" dirty="0">
                <a:latin typeface="Bookman Old Style" pitchFamily="18" charset="0"/>
              </a:rPr>
              <a:t>and falls into the group of </a:t>
            </a:r>
            <a:r>
              <a:rPr lang="en-US" b="1" i="1" dirty="0">
                <a:latin typeface="Bookman Old Style" pitchFamily="18" charset="0"/>
              </a:rPr>
              <a:t>interior routing protocols</a:t>
            </a:r>
            <a:r>
              <a:rPr lang="en-US" i="1" dirty="0">
                <a:latin typeface="Bookman Old Style" pitchFamily="18" charset="0"/>
              </a:rPr>
              <a:t>, operating within a single autonomous system (AS). OSPF is perhaps the most widely used interior gateway protocol (IGP) in large enterprise networks.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b="1" i="1" dirty="0">
                <a:latin typeface="Bookman Old Style" pitchFamily="18" charset="0"/>
              </a:rPr>
              <a:t>Topology map at </a:t>
            </a:r>
            <a:r>
              <a:rPr lang="en-US" b="1" i="1">
                <a:latin typeface="Bookman Old Style" pitchFamily="18" charset="0"/>
              </a:rPr>
              <a:t>each </a:t>
            </a:r>
            <a:r>
              <a:rPr lang="en-US" b="1" i="1" smtClean="0">
                <a:latin typeface="Bookman Old Style" pitchFamily="18" charset="0"/>
              </a:rPr>
              <a:t>router</a:t>
            </a:r>
            <a:r>
              <a:rPr lang="en-US" i="1" smtClean="0">
                <a:latin typeface="Bookman Old Style" pitchFamily="18" charset="0"/>
              </a:rPr>
              <a:t>. </a:t>
            </a:r>
            <a:endParaRPr lang="en-US" i="1" dirty="0">
              <a:latin typeface="Bookman Old Style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i="1" dirty="0">
                <a:latin typeface="Bookman Old Style" pitchFamily="18" charset="0"/>
              </a:rPr>
              <a:t>Route computation </a:t>
            </a:r>
            <a:r>
              <a:rPr lang="en-US" b="1" i="1" dirty="0">
                <a:latin typeface="Bookman Old Style" pitchFamily="18" charset="0"/>
              </a:rPr>
              <a:t>using Dijkstra’s algorithm</a:t>
            </a:r>
            <a:r>
              <a:rPr lang="en-US" i="1" dirty="0">
                <a:latin typeface="Bookman Old Style" pitchFamily="18" charset="0"/>
              </a:rPr>
              <a:t>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b="1" i="1" dirty="0">
                <a:latin typeface="Bookman Old Style" pitchFamily="18" charset="0"/>
              </a:rPr>
              <a:t>Advertisements flooded to entire AS</a:t>
            </a:r>
            <a:r>
              <a:rPr lang="en-US" i="1" dirty="0">
                <a:latin typeface="Bookman Old Style" pitchFamily="18" charset="0"/>
              </a:rPr>
              <a:t>.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i="1" dirty="0">
                <a:latin typeface="Bookman Old Style" pitchFamily="18" charset="0"/>
              </a:rPr>
              <a:t>The OSPF </a:t>
            </a:r>
            <a:r>
              <a:rPr lang="en-US" b="1" i="1" dirty="0">
                <a:latin typeface="Bookman Old Style" pitchFamily="18" charset="0"/>
              </a:rPr>
              <a:t>metric </a:t>
            </a:r>
            <a:r>
              <a:rPr lang="en-US" i="1" dirty="0">
                <a:latin typeface="Bookman Old Style" pitchFamily="18" charset="0"/>
              </a:rPr>
              <a:t>calculation is based on cost. The Cost is an indication of the </a:t>
            </a:r>
            <a:r>
              <a:rPr lang="en-US" b="1" i="1" dirty="0">
                <a:latin typeface="Bookman Old Style" pitchFamily="18" charset="0"/>
              </a:rPr>
              <a:t>overhead</a:t>
            </a:r>
            <a:r>
              <a:rPr lang="en-US" i="1" dirty="0">
                <a:latin typeface="Bookman Old Style" pitchFamily="18" charset="0"/>
              </a:rPr>
              <a:t> required to send packets across a certain interface.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i="1" dirty="0">
                <a:latin typeface="Bookman Old Style" pitchFamily="18" charset="0"/>
              </a:rPr>
              <a:t>"</a:t>
            </a:r>
            <a:r>
              <a:rPr lang="en-US" b="1" i="1" dirty="0">
                <a:latin typeface="Bookman Old Style" pitchFamily="18" charset="0"/>
              </a:rPr>
              <a:t>security</a:t>
            </a:r>
            <a:r>
              <a:rPr lang="en-US" i="1" dirty="0">
                <a:latin typeface="Bookman Old Style" pitchFamily="18" charset="0"/>
              </a:rPr>
              <a:t>": all OSPF messages authenticated (to prevent malicious intrusion)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i="1" dirty="0">
                <a:latin typeface="Bookman Old Style" pitchFamily="18" charset="0"/>
              </a:rPr>
              <a:t>Hierarchical OSPF in large domains</a:t>
            </a:r>
            <a:r>
              <a:rPr lang="en-US" i="1" dirty="0">
                <a:latin typeface="Bookman Old Style" pitchFamily="18" charset="0"/>
              </a:rPr>
              <a:t>. </a:t>
            </a:r>
            <a:endParaRPr lang="ar-IQ" i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470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4960"/>
    </mc:Choice>
    <mc:Fallback xmlns="">
      <p:transition spd="slow" advTm="254960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14228" x="652463" y="2312988"/>
          <p14:tracePt t="14241" x="642938" y="2312988"/>
          <p14:tracePt t="14263" x="625475" y="2312988"/>
          <p14:tracePt t="14271" x="615950" y="2312988"/>
          <p14:tracePt t="14272" x="588963" y="2295525"/>
          <p14:tracePt t="14287" x="561975" y="2295525"/>
          <p14:tracePt t="14304" x="536575" y="2286000"/>
          <p14:tracePt t="14320" x="527050" y="2286000"/>
          <p14:tracePt t="14337" x="527050" y="2276475"/>
          <p14:tracePt t="14384" x="517525" y="2276475"/>
          <p14:tracePt t="14400" x="509588" y="2268538"/>
          <p14:tracePt t="14417" x="500063" y="2268538"/>
          <p14:tracePt t="14449" x="490538" y="2268538"/>
          <p14:tracePt t="14473" x="482600" y="2268538"/>
          <p14:tracePt t="14578" x="482600" y="2276475"/>
          <p14:tracePt t="14593" x="482600" y="2286000"/>
          <p14:tracePt t="14602" x="482600" y="2295525"/>
          <p14:tracePt t="14626" x="482600" y="2303463"/>
          <p14:tracePt t="14642" x="482600" y="2312988"/>
          <p14:tracePt t="14658" x="490538" y="2322513"/>
          <p14:tracePt t="14666" x="500063" y="2322513"/>
          <p14:tracePt t="14675" x="536575" y="2330450"/>
          <p14:tracePt t="14690" x="571500" y="2339975"/>
          <p14:tracePt t="14707" x="608013" y="2339975"/>
          <p14:tracePt t="14722" x="642938" y="2339975"/>
          <p14:tracePt t="14738" x="669925" y="2347913"/>
          <p14:tracePt t="14754" x="687388" y="2347913"/>
          <p14:tracePt t="14771" x="714375" y="2347913"/>
          <p14:tracePt t="14788" x="723900" y="2347913"/>
          <p14:tracePt t="14804" x="731838" y="2347913"/>
          <p14:tracePt t="14822" x="750888" y="2347913"/>
          <p14:tracePt t="14839" x="758825" y="2347913"/>
          <p14:tracePt t="14855" x="776288" y="2347913"/>
          <p14:tracePt t="14872" x="795338" y="2347913"/>
          <p14:tracePt t="14906" x="803275" y="2347913"/>
          <p14:tracePt t="14907" x="812800" y="2347913"/>
          <p14:tracePt t="14922" x="839788" y="2347913"/>
          <p14:tracePt t="14938" x="857250" y="2347913"/>
          <p14:tracePt t="14955" x="866775" y="2347913"/>
          <p14:tracePt t="14971" x="893763" y="2347913"/>
          <p14:tracePt t="14988" x="928688" y="2366963"/>
          <p14:tracePt t="15005" x="973138" y="2366963"/>
          <p14:tracePt t="15021" x="1044575" y="2366963"/>
          <p14:tracePt t="15038" x="1179513" y="2374900"/>
          <p14:tracePt t="15059" x="1258888" y="2374900"/>
          <p14:tracePt t="15073" x="1339850" y="2374900"/>
          <p14:tracePt t="15089" x="1384300" y="2374900"/>
          <p14:tracePt t="15105" x="1428750" y="2374900"/>
          <p14:tracePt t="15122" x="1473200" y="2374900"/>
          <p14:tracePt t="15138" x="1517650" y="2374900"/>
          <p14:tracePt t="15155" x="1571625" y="2374900"/>
          <p14:tracePt t="15171" x="1608138" y="2374900"/>
          <p14:tracePt t="15188" x="1643063" y="2374900"/>
          <p14:tracePt t="15206" x="1670050" y="2374900"/>
          <p14:tracePt t="15221" x="1697038" y="2374900"/>
          <p14:tracePt t="15239" x="1724025" y="2374900"/>
          <p14:tracePt t="15255" x="1758950" y="2374900"/>
          <p14:tracePt t="15273" x="1803400" y="2374900"/>
          <p14:tracePt t="15292" x="1857375" y="2384425"/>
          <p14:tracePt t="15306" x="1901825" y="2384425"/>
          <p14:tracePt t="15322" x="1955800" y="2384425"/>
          <p14:tracePt t="15338" x="1990725" y="2384425"/>
          <p14:tracePt t="15355" x="2017713" y="2384425"/>
          <p14:tracePt t="15372" x="2044700" y="2384425"/>
          <p14:tracePt t="15388" x="2062163" y="2384425"/>
          <p14:tracePt t="15404" x="2081213" y="2384425"/>
          <p14:tracePt t="15421" x="2125663" y="2384425"/>
          <p14:tracePt t="15437" x="2160588" y="2384425"/>
          <p14:tracePt t="15454" x="2214563" y="2384425"/>
          <p14:tracePt t="15471" x="2276475" y="2384425"/>
          <p14:tracePt t="15487" x="2347913" y="2384425"/>
          <p14:tracePt t="15504" x="2401888" y="2384425"/>
          <p14:tracePt t="15521" x="2438400" y="2384425"/>
          <p14:tracePt t="15537" x="2446338" y="2384425"/>
          <p14:tracePt t="15555" x="2500313" y="2384425"/>
          <p14:tracePt t="15571" x="2536825" y="2384425"/>
          <p14:tracePt t="15587" x="2581275" y="2384425"/>
          <p14:tracePt t="15604" x="2633663" y="2384425"/>
          <p14:tracePt t="15620" x="2687638" y="2384425"/>
          <p14:tracePt t="15637" x="2741613" y="2384425"/>
          <p14:tracePt t="15655" x="2776538" y="2384425"/>
          <p14:tracePt t="15671" x="2822575" y="2384425"/>
          <p14:tracePt t="15688" x="2840038" y="2384425"/>
          <p14:tracePt t="15704" x="2857500" y="2384425"/>
          <p14:tracePt t="15720" x="2867025" y="2384425"/>
          <p14:tracePt t="15738" x="2884488" y="2384425"/>
          <p14:tracePt t="15755" x="2894013" y="2384425"/>
          <p14:tracePt t="15770" x="2928938" y="2384425"/>
          <p14:tracePt t="15788" x="2946400" y="2384425"/>
          <p14:tracePt t="15804" x="2973388" y="2384425"/>
          <p14:tracePt t="15821" x="2990850" y="2384425"/>
          <p14:tracePt t="15837" x="3009900" y="2384425"/>
          <p14:tracePt t="15855" x="3027363" y="2384425"/>
          <p14:tracePt t="15873" x="3054350" y="2384425"/>
          <p14:tracePt t="15888" x="3071813" y="2384425"/>
          <p14:tracePt t="15904" x="3108325" y="2384425"/>
          <p14:tracePt t="15921" x="3125788" y="2384425"/>
          <p14:tracePt t="15937" x="3160713" y="2384425"/>
          <p14:tracePt t="15954" x="3170238" y="2384425"/>
          <p14:tracePt t="15971" x="3197225" y="2384425"/>
          <p14:tracePt t="15987" x="3214688" y="2384425"/>
          <p14:tracePt t="16004" x="3232150" y="2384425"/>
          <p14:tracePt t="16020" x="3241675" y="2393950"/>
          <p14:tracePt t="16037" x="3268663" y="2393950"/>
          <p14:tracePt t="16054" x="3286125" y="2393950"/>
          <p14:tracePt t="16070" x="3295650" y="2393950"/>
          <p14:tracePt t="16088" x="3313113" y="2393950"/>
          <p14:tracePt t="16106" x="3322638" y="2393950"/>
          <p14:tracePt t="16121" x="3330575" y="2393950"/>
          <p14:tracePt t="16137" x="3348038" y="2393950"/>
          <p14:tracePt t="16155" x="3357563" y="2393950"/>
          <p14:tracePt t="16171" x="3367088" y="2393950"/>
          <p14:tracePt t="16187" x="3375025" y="2393950"/>
          <p14:tracePt t="16204" x="3402013" y="2393950"/>
          <p14:tracePt t="16222" x="3455988" y="2393950"/>
          <p14:tracePt t="16240" x="3465513" y="2384425"/>
          <p14:tracePt t="16255" x="3509963" y="2384425"/>
          <p14:tracePt t="16272" x="3527425" y="2374900"/>
          <p14:tracePt t="16289" x="3554413" y="2374900"/>
          <p14:tracePt t="16304" x="3562350" y="2374900"/>
          <p14:tracePt t="16321" x="3571875" y="2366963"/>
          <p14:tracePt t="16338" x="3581400" y="2366963"/>
          <p14:tracePt t="16355" x="3598863" y="2366963"/>
          <p14:tracePt t="16372" x="3608388" y="2357438"/>
          <p14:tracePt t="16388" x="3616325" y="2357438"/>
          <p14:tracePt t="16405" x="3625850" y="2357438"/>
          <p14:tracePt t="16422" x="3625850" y="2347913"/>
          <p14:tracePt t="16438" x="3633788" y="2347913"/>
          <p14:tracePt t="16489" x="3633788" y="2339975"/>
          <p14:tracePt t="16504" x="3633788" y="2330450"/>
          <p14:tracePt t="16528" x="3633788" y="2322513"/>
          <p14:tracePt t="16560" x="3633788" y="2312988"/>
          <p14:tracePt t="16578" x="3633788" y="2303463"/>
          <p14:tracePt t="16618" x="3633788" y="2295525"/>
          <p14:tracePt t="16657" x="3625850" y="2286000"/>
          <p14:tracePt t="16666" x="3616325" y="2286000"/>
          <p14:tracePt t="16674" x="3616325" y="2276475"/>
          <p14:tracePt t="16682" x="3608388" y="2276475"/>
          <p14:tracePt t="16689" x="3598863" y="2259013"/>
          <p14:tracePt t="16705" x="3589338" y="2251075"/>
          <p14:tracePt t="16722" x="3581400" y="2251075"/>
          <p14:tracePt t="16739" x="3554413" y="2232025"/>
          <p14:tracePt t="16755" x="3527425" y="2224088"/>
          <p14:tracePt t="16772" x="3482975" y="2205038"/>
          <p14:tracePt t="16789" x="3429000" y="2187575"/>
          <p14:tracePt t="16806" x="3375025" y="2170113"/>
          <p14:tracePt t="16823" x="3286125" y="2152650"/>
          <p14:tracePt t="16839" x="3197225" y="2133600"/>
          <p14:tracePt t="16856" x="3071813" y="2108200"/>
          <p14:tracePt t="16873" x="2990850" y="2089150"/>
          <p14:tracePt t="16889" x="2884488" y="2089150"/>
          <p14:tracePt t="16906" x="2786063" y="2081213"/>
          <p14:tracePt t="16922" x="2687638" y="2071688"/>
          <p14:tracePt t="16939" x="2598738" y="2071688"/>
          <p14:tracePt t="16955" x="2544763" y="2071688"/>
          <p14:tracePt t="16972" x="2482850" y="2071688"/>
          <p14:tracePt t="16990" x="2419350" y="2071688"/>
          <p14:tracePt t="17006" x="2347913" y="2071688"/>
          <p14:tracePt t="17026" x="2322513" y="2071688"/>
          <p14:tracePt t="17039" x="2268538" y="2071688"/>
          <p14:tracePt t="17058" x="2232025" y="2071688"/>
          <p14:tracePt t="17073" x="2187575" y="2071688"/>
          <p14:tracePt t="17089" x="2125663" y="2071688"/>
          <p14:tracePt t="17106" x="2062163" y="2071688"/>
          <p14:tracePt t="17122" x="2000250" y="2071688"/>
          <p14:tracePt t="17139" x="1919288" y="2071688"/>
          <p14:tracePt t="17155" x="1866900" y="2071688"/>
          <p14:tracePt t="17172" x="1795463" y="2062163"/>
          <p14:tracePt t="17189" x="1741488" y="2062163"/>
          <p14:tracePt t="17205" x="1687513" y="2062163"/>
          <p14:tracePt t="17222" x="1652588" y="2062163"/>
          <p14:tracePt t="17239" x="1616075" y="2062163"/>
          <p14:tracePt t="17255" x="1581150" y="2062163"/>
          <p14:tracePt t="17275" x="1554163" y="2062163"/>
          <p14:tracePt t="17291" x="1500188" y="2062163"/>
          <p14:tracePt t="17309" x="1455738" y="2062163"/>
          <p14:tracePt t="17322" x="1411288" y="2062163"/>
          <p14:tracePt t="17339" x="1374775" y="2062163"/>
          <p14:tracePt t="17356" x="1339850" y="2062163"/>
          <p14:tracePt t="17372" x="1330325" y="2062163"/>
          <p14:tracePt t="17418" x="1322388" y="2062163"/>
          <p14:tracePt t="17443" x="1303338" y="2062163"/>
          <p14:tracePt t="17458" x="1295400" y="2062163"/>
          <p14:tracePt t="17473" x="1285875" y="2071688"/>
          <p14:tracePt t="17474" x="1276350" y="2071688"/>
          <p14:tracePt t="17491" x="1268413" y="2081213"/>
          <p14:tracePt t="17506" x="1250950" y="2081213"/>
          <p14:tracePt t="17522" x="1241425" y="2089150"/>
          <p14:tracePt t="17539" x="1231900" y="2108200"/>
          <p14:tracePt t="17555" x="1223963" y="2116138"/>
          <p14:tracePt t="17573" x="1214438" y="2125663"/>
          <p14:tracePt t="17590" x="1204913" y="2152650"/>
          <p14:tracePt t="17607" x="1196975" y="2170113"/>
          <p14:tracePt t="17622" x="1187450" y="2187575"/>
          <p14:tracePt t="17638" x="1169988" y="2205038"/>
          <p14:tracePt t="17655" x="1169988" y="2214563"/>
          <p14:tracePt t="17695" x="1169988" y="2224088"/>
          <p14:tracePt t="17713" x="1169988" y="2232025"/>
          <p14:tracePt t="17730" x="1169988" y="2241550"/>
          <p14:tracePt t="17746" x="1169988" y="2251075"/>
          <p14:tracePt t="17761" x="1169988" y="2259013"/>
          <p14:tracePt t="17770" x="1169988" y="2268538"/>
          <p14:tracePt t="17789" x="1169988" y="2276475"/>
          <p14:tracePt t="17797" x="1169988" y="2295525"/>
          <p14:tracePt t="17807" x="1169988" y="2303463"/>
          <p14:tracePt t="17843" x="1169988" y="2312988"/>
          <p14:tracePt t="17858" x="1169988" y="2322513"/>
          <p14:tracePt t="17859" x="1169988" y="2339975"/>
          <p14:tracePt t="17899" x="1179513" y="2347913"/>
          <p14:tracePt t="17914" x="1179513" y="2357438"/>
          <p14:tracePt t="17930" x="1179513" y="2366963"/>
          <p14:tracePt t="17946" x="1179513" y="2374900"/>
          <p14:tracePt t="17957" x="1196975" y="2393950"/>
          <p14:tracePt t="17986" x="1196975" y="2401888"/>
          <p14:tracePt t="18019" x="1204913" y="2401888"/>
          <p14:tracePt t="18046" x="1204913" y="2411413"/>
          <p14:tracePt t="18046" x="1214438" y="2411413"/>
          <p14:tracePt t="18057" x="1231900" y="2419350"/>
          <p14:tracePt t="18075" x="1258888" y="2428875"/>
          <p14:tracePt t="18090" x="1276350" y="2438400"/>
          <p14:tracePt t="18106" x="1303338" y="2446338"/>
          <p14:tracePt t="18123" x="1330325" y="2446338"/>
          <p14:tracePt t="18139" x="1393825" y="2455863"/>
          <p14:tracePt t="18156" x="1438275" y="2455863"/>
          <p14:tracePt t="18173" x="1482725" y="2455863"/>
          <p14:tracePt t="18189" x="1527175" y="2465388"/>
          <p14:tracePt t="18207" x="1571625" y="2465388"/>
          <p14:tracePt t="18222" x="1660525" y="2465388"/>
          <p14:tracePt t="18245" x="1724025" y="2465388"/>
          <p14:tracePt t="18257" x="1768475" y="2473325"/>
          <p14:tracePt t="18273" x="1830388" y="2473325"/>
          <p14:tracePt t="18290" x="1893888" y="2473325"/>
          <p14:tracePt t="18306" x="1982788" y="2482850"/>
          <p14:tracePt t="18324" x="2054225" y="2482850"/>
          <p14:tracePt t="18339" x="2133600" y="2482850"/>
          <p14:tracePt t="18356" x="2197100" y="2482850"/>
          <p14:tracePt t="18374" x="2259013" y="2482850"/>
          <p14:tracePt t="18390" x="2339975" y="2490788"/>
          <p14:tracePt t="18406" x="2419350" y="2490788"/>
          <p14:tracePt t="18423" x="2490788" y="2500313"/>
          <p14:tracePt t="18439" x="2652713" y="2509838"/>
          <p14:tracePt t="18459" x="2768600" y="2527300"/>
          <p14:tracePt t="18475" x="2847975" y="2544763"/>
          <p14:tracePt t="18491" x="2938463" y="2554288"/>
          <p14:tracePt t="18506" x="3000375" y="2562225"/>
          <p14:tracePt t="18522" x="3081338" y="2581275"/>
          <p14:tracePt t="18539" x="3116263" y="2581275"/>
          <p14:tracePt t="18556" x="3152775" y="2581275"/>
          <p14:tracePt t="18574" x="3179763" y="2581275"/>
          <p14:tracePt t="18589" x="3214688" y="2581275"/>
          <p14:tracePt t="18608" x="3251200" y="2581275"/>
          <p14:tracePt t="18623" x="3313113" y="2581275"/>
          <p14:tracePt t="18639" x="3394075" y="2581275"/>
          <p14:tracePt t="18660" x="3446463" y="2581275"/>
          <p14:tracePt t="18674" x="3490913" y="2581275"/>
          <p14:tracePt t="18691" x="3527425" y="2581275"/>
          <p14:tracePt t="18707" x="3581400" y="2581275"/>
          <p14:tracePt t="18724" x="3625850" y="2581275"/>
          <p14:tracePt t="18739" x="3660775" y="2581275"/>
          <p14:tracePt t="18756" x="3679825" y="2581275"/>
          <p14:tracePt t="18772" x="3697288" y="2581275"/>
          <p14:tracePt t="18789" x="3714750" y="2581275"/>
          <p14:tracePt t="18806" x="3724275" y="2581275"/>
          <p14:tracePt t="18823" x="3724275" y="2571750"/>
          <p14:tracePt t="18840" x="3732213" y="2562225"/>
          <p14:tracePt t="18857" x="3732213" y="2554288"/>
          <p14:tracePt t="18873" x="3732213" y="2536825"/>
          <p14:tracePt t="18890" x="3741738" y="2509838"/>
          <p14:tracePt t="18907" x="3741738" y="2490788"/>
          <p14:tracePt t="18923" x="3741738" y="2455863"/>
          <p14:tracePt t="18940" x="3741738" y="2438400"/>
          <p14:tracePt t="18956" x="3741738" y="2401888"/>
          <p14:tracePt t="18973" x="3741738" y="2384425"/>
          <p14:tracePt t="18989" x="3732213" y="2347913"/>
          <p14:tracePt t="19006" x="3724275" y="2322513"/>
          <p14:tracePt t="19024" x="3697288" y="2276475"/>
          <p14:tracePt t="19039" x="3652838" y="2232025"/>
          <p14:tracePt t="19059" x="3625850" y="2197100"/>
          <p14:tracePt t="19074" x="3598863" y="2170113"/>
          <p14:tracePt t="19090" x="3571875" y="2160588"/>
          <p14:tracePt t="19106" x="3544888" y="2152650"/>
          <p14:tracePt t="19123" x="3527425" y="2133600"/>
          <p14:tracePt t="19141" x="3465513" y="2116138"/>
          <p14:tracePt t="19157" x="3384550" y="2089150"/>
          <p14:tracePt t="19175" x="3286125" y="2062163"/>
          <p14:tracePt t="19191" x="3224213" y="2054225"/>
          <p14:tracePt t="19206" x="3179763" y="2044700"/>
          <p14:tracePt t="19223" x="3160713" y="2036763"/>
          <p14:tracePt t="19444" x="0" y="0"/>
        </p14:tracePtLst>
        <p14:tracePtLst>
          <p14:tracePt t="34808" x="1143000" y="2911475"/>
          <p14:tracePt t="35421" x="1152525" y="2911475"/>
          <p14:tracePt t="35429" x="1160463" y="2911475"/>
          <p14:tracePt t="35437" x="1160463" y="2919413"/>
          <p14:tracePt t="35437" x="1169988" y="2919413"/>
          <p14:tracePt t="35447" x="1179513" y="2919413"/>
          <p14:tracePt t="35465" x="1196975" y="2919413"/>
          <p14:tracePt t="35482" x="1196975" y="2938463"/>
          <p14:tracePt t="36277" x="1196975" y="2946400"/>
          <p14:tracePt t="36878" x="1196975" y="2955925"/>
          <p14:tracePt t="36885" x="1179513" y="2965450"/>
          <p14:tracePt t="36893" x="1169988" y="2965450"/>
          <p14:tracePt t="36901" x="1143000" y="2973388"/>
          <p14:tracePt t="36918" x="1125538" y="2973388"/>
          <p14:tracePt t="36932" x="1116013" y="2982913"/>
          <p14:tracePt t="36950" x="1098550" y="2982913"/>
          <p14:tracePt t="36965" x="1089025" y="2990850"/>
          <p14:tracePt t="36984" x="1081088" y="2990850"/>
          <p14:tracePt t="36999" x="1062038" y="2990850"/>
          <p14:tracePt t="37016" x="1036638" y="3000375"/>
          <p14:tracePt t="37033" x="1009650" y="3000375"/>
          <p14:tracePt t="37049" x="973138" y="3000375"/>
          <p14:tracePt t="37067" x="955675" y="3009900"/>
          <p14:tracePt t="37082" x="919163" y="3009900"/>
          <p14:tracePt t="37102" x="893763" y="3009900"/>
          <p14:tracePt t="37120" x="866775" y="3009900"/>
          <p14:tracePt t="37133" x="830263" y="3000375"/>
          <p14:tracePt t="37149" x="812800" y="3000375"/>
          <p14:tracePt t="37165" x="795338" y="3000375"/>
          <p14:tracePt t="37182" x="776288" y="3000375"/>
          <p14:tracePt t="37199" x="768350" y="3000375"/>
          <p14:tracePt t="37254" x="758825" y="3000375"/>
          <p14:tracePt t="37278" x="741363" y="3000375"/>
          <p14:tracePt t="37285" x="731838" y="3000375"/>
          <p14:tracePt t="37293" x="723900" y="3000375"/>
          <p14:tracePt t="37302" x="714375" y="3000375"/>
          <p14:tracePt t="37316" x="696913" y="3000375"/>
          <p14:tracePt t="37332" x="687388" y="3000375"/>
          <p14:tracePt t="37373" x="669925" y="3000375"/>
          <p14:tracePt t="37392" x="660400" y="3000375"/>
          <p14:tracePt t="37393" x="652463" y="3000375"/>
          <p14:tracePt t="37399" x="642938" y="3000375"/>
          <p14:tracePt t="37416" x="625475" y="3000375"/>
          <p14:tracePt t="37432" x="615950" y="3000375"/>
          <p14:tracePt t="38007" x="625475" y="3000375"/>
          <p14:tracePt t="38022" x="633413" y="3000375"/>
          <p14:tracePt t="38071" x="642938" y="3000375"/>
          <p14:tracePt t="38110" x="660400" y="3000375"/>
          <p14:tracePt t="38125" x="660400" y="2990850"/>
          <p14:tracePt t="38132" x="669925" y="2990850"/>
          <p14:tracePt t="38148" x="679450" y="2990850"/>
          <p14:tracePt t="38173" x="687388" y="2990850"/>
          <p14:tracePt t="38190" x="696913" y="2990850"/>
          <p14:tracePt t="38213" x="704850" y="2990850"/>
          <p14:tracePt t="38230" x="723900" y="2990850"/>
          <p14:tracePt t="38245" x="731838" y="2982913"/>
          <p14:tracePt t="38253" x="741363" y="2982913"/>
          <p14:tracePt t="38262" x="750888" y="2982913"/>
          <p14:tracePt t="38269" x="776288" y="2982913"/>
          <p14:tracePt t="38284" x="803275" y="2973388"/>
          <p14:tracePt t="38302" x="822325" y="2973388"/>
          <p14:tracePt t="38317" x="847725" y="2973388"/>
          <p14:tracePt t="38333" x="884238" y="2973388"/>
          <p14:tracePt t="38349" x="919163" y="2973388"/>
          <p14:tracePt t="38367" x="946150" y="2973388"/>
          <p14:tracePt t="38383" x="982663" y="2973388"/>
          <p14:tracePt t="38399" x="990600" y="2973388"/>
          <p14:tracePt t="38416" x="1009650" y="2973388"/>
          <p14:tracePt t="38433" x="1017588" y="2973388"/>
          <p14:tracePt t="38450" x="1036638" y="2973388"/>
          <p14:tracePt t="38466" x="1071563" y="2973388"/>
          <p14:tracePt t="38487" x="1098550" y="2973388"/>
          <p14:tracePt t="38516" x="1116013" y="2973388"/>
          <p14:tracePt t="38517" x="1143000" y="2973388"/>
          <p14:tracePt t="38534" x="1160463" y="2973388"/>
          <p14:tracePt t="38551" x="1187450" y="2973388"/>
          <p14:tracePt t="38567" x="1204913" y="2973388"/>
          <p14:tracePt t="38583" x="1223963" y="2973388"/>
          <p14:tracePt t="38600" x="1231900" y="2973388"/>
          <p14:tracePt t="38616" x="1241425" y="2973388"/>
          <p14:tracePt t="38632" x="1250950" y="2973388"/>
          <p14:tracePt t="38649" x="1258888" y="2973388"/>
          <p14:tracePt t="38665" x="1268413" y="2973388"/>
          <p14:tracePt t="38682" x="1276350" y="2973388"/>
          <p14:tracePt t="38699" x="1285875" y="2973388"/>
          <p14:tracePt t="38715" x="1312863" y="2973388"/>
          <p14:tracePt t="38755" x="1330325" y="2973388"/>
          <p14:tracePt t="38763" x="1339850" y="2973388"/>
          <p14:tracePt t="38767" x="1347788" y="2973388"/>
          <p14:tracePt t="38782" x="1374775" y="2973388"/>
          <p14:tracePt t="38798" x="1401763" y="2973388"/>
          <p14:tracePt t="38816" x="1411288" y="2973388"/>
          <p14:tracePt t="38833" x="1419225" y="2973388"/>
          <p14:tracePt t="38849" x="1438275" y="2973388"/>
          <p14:tracePt t="38869" x="1446213" y="2973388"/>
          <p14:tracePt t="38883" x="1455738" y="2973388"/>
          <p14:tracePt t="38924" x="1465263" y="2973388"/>
          <p14:tracePt t="38940" x="1473200" y="2973388"/>
          <p14:tracePt t="38980" x="1482725" y="2973388"/>
          <p14:tracePt t="39132" x="1490663" y="2973388"/>
          <p14:tracePt t="39156" x="1509713" y="2973388"/>
          <p14:tracePt t="39171" x="1517650" y="2973388"/>
          <p14:tracePt t="39179" x="1527175" y="2973388"/>
          <p14:tracePt t="39187" x="1536700" y="2973388"/>
          <p14:tracePt t="39199" x="1544638" y="2973388"/>
          <p14:tracePt t="39216" x="1562100" y="2973388"/>
          <p14:tracePt t="39216" x="1571625" y="2973388"/>
          <p14:tracePt t="39232" x="1581150" y="2973388"/>
          <p14:tracePt t="39249" x="1589088" y="2973388"/>
          <p14:tracePt t="39266" x="1616075" y="2973388"/>
          <p14:tracePt t="39282" x="1625600" y="2973388"/>
          <p14:tracePt t="39299" x="1652588" y="2973388"/>
          <p14:tracePt t="39318" x="1660525" y="2973388"/>
          <p14:tracePt t="39334" x="1670050" y="2973388"/>
          <p14:tracePt t="39350" x="1679575" y="2973388"/>
          <p14:tracePt t="39367" x="1687513" y="2973388"/>
          <p14:tracePt t="39384" x="1704975" y="2973388"/>
          <p14:tracePt t="39400" x="1714500" y="2973388"/>
          <p14:tracePt t="39416" x="1731963" y="2973388"/>
          <p14:tracePt t="39433" x="1741488" y="2973388"/>
          <p14:tracePt t="39449" x="1751013" y="2973388"/>
          <p14:tracePt t="39466" x="1768475" y="2973388"/>
          <p14:tracePt t="39483" x="1776413" y="2973388"/>
          <p14:tracePt t="39499" x="1785938" y="2973388"/>
          <p14:tracePt t="39516" x="1795463" y="2973388"/>
          <p14:tracePt t="39532" x="1803400" y="2973388"/>
          <p14:tracePt t="39550" x="1812925" y="2973388"/>
          <p14:tracePt t="39566" x="1822450" y="2973388"/>
          <p14:tracePt t="39584" x="1839913" y="2973388"/>
          <p14:tracePt t="39600" x="1847850" y="2973388"/>
          <p14:tracePt t="39616" x="1857375" y="2973388"/>
          <p14:tracePt t="39633" x="1866900" y="2973388"/>
          <p14:tracePt t="39649" x="1874838" y="2973388"/>
          <p14:tracePt t="39684" x="1893888" y="2973388"/>
          <p14:tracePt t="39708" x="1901825" y="2973388"/>
          <p14:tracePt t="39724" x="1911350" y="2973388"/>
          <p14:tracePt t="39740" x="1919288" y="2973388"/>
          <p14:tracePt t="39750" x="1928813" y="2973388"/>
          <p14:tracePt t="39750" x="1938338" y="2973388"/>
          <p14:tracePt t="39766" x="1946275" y="2973388"/>
          <p14:tracePt t="39782" x="1955800" y="2973388"/>
          <p14:tracePt t="39799" x="1965325" y="2973388"/>
          <p14:tracePt t="39816" x="1973263" y="2973388"/>
          <p14:tracePt t="39833" x="1982788" y="2973388"/>
          <p14:tracePt t="39849" x="2000250" y="2973388"/>
          <p14:tracePt t="39866" x="2009775" y="2973388"/>
          <p14:tracePt t="39883" x="2027238" y="2973388"/>
          <p14:tracePt t="39899" x="2036763" y="2973388"/>
          <p14:tracePt t="39916" x="2044700" y="2973388"/>
          <p14:tracePt t="39964" x="2054225" y="2973388"/>
          <p14:tracePt t="39972" x="2062163" y="2973388"/>
          <p14:tracePt t="40012" x="2071688" y="2973388"/>
          <p14:tracePt t="40037" x="2081213" y="2973388"/>
          <p14:tracePt t="40085" x="2089150" y="2973388"/>
          <p14:tracePt t="40093" x="2098675" y="2973388"/>
          <p14:tracePt t="40124" x="2108200" y="2973388"/>
          <p14:tracePt t="40148" x="2116138" y="2973388"/>
          <p14:tracePt t="40172" x="2125663" y="2973388"/>
          <p14:tracePt t="40187" x="2133600" y="2973388"/>
          <p14:tracePt t="40211" x="2143125" y="2973388"/>
          <p14:tracePt t="40227" x="2152650" y="2973388"/>
          <p14:tracePt t="40251" x="2170113" y="2973388"/>
          <p14:tracePt t="40267" x="2179638" y="2973388"/>
          <p14:tracePt t="40293" x="2187575" y="2973388"/>
          <p14:tracePt t="40305" x="2197100" y="2973388"/>
          <p14:tracePt t="40306" x="2197100" y="2982913"/>
          <p14:tracePt t="40318" x="2205038" y="2982913"/>
          <p14:tracePt t="40333" x="2214563" y="2982913"/>
          <p14:tracePt t="40350" x="2224088" y="2982913"/>
          <p14:tracePt t="40367" x="2232025" y="2982913"/>
          <p14:tracePt t="40384" x="2241550" y="2982913"/>
          <p14:tracePt t="40399" x="2251075" y="2982913"/>
          <p14:tracePt t="40416" x="2259013" y="2982913"/>
          <p14:tracePt t="40433" x="2268538" y="2990850"/>
          <p14:tracePt t="40449" x="2276475" y="2990850"/>
          <p14:tracePt t="40466" x="2286000" y="2990850"/>
          <p14:tracePt t="40483" x="2295525" y="2990850"/>
          <p14:tracePt t="40499" x="2303463" y="2990850"/>
          <p14:tracePt t="40516" x="2312988" y="2990850"/>
          <p14:tracePt t="40558" x="2322513" y="2990850"/>
          <p14:tracePt t="40574" x="2330450" y="2990850"/>
          <p14:tracePt t="40605" x="2339975" y="2990850"/>
          <p14:tracePt t="40645" x="2347913" y="2990850"/>
          <p14:tracePt t="40677" x="2357438" y="2990850"/>
          <p14:tracePt t="40732" x="2366963" y="2990850"/>
          <p14:tracePt t="40756" x="2374900" y="2990850"/>
          <p14:tracePt t="40779" x="2384425" y="2990850"/>
          <p14:tracePt t="40795" x="2393950" y="2990850"/>
          <p14:tracePt t="40806" x="2401888" y="2990850"/>
          <p14:tracePt t="40827" x="2411413" y="2990850"/>
          <p14:tracePt t="40860" x="2419350" y="2990850"/>
          <p14:tracePt t="40892" x="2428875" y="2990850"/>
          <p14:tracePt t="40900" x="2438400" y="2990850"/>
          <p14:tracePt t="40940" x="2446338" y="2990850"/>
          <p14:tracePt t="40980" x="2455863" y="2990850"/>
          <p14:tracePt t="41004" x="2465388" y="2990850"/>
          <p14:tracePt t="41012" x="2473325" y="2990850"/>
          <p14:tracePt t="41037" x="2482850" y="2990850"/>
          <p14:tracePt t="41052" x="2490788" y="2990850"/>
          <p14:tracePt t="41077" x="2500313" y="2990850"/>
          <p14:tracePt t="41086" x="2509838" y="2990850"/>
          <p14:tracePt t="41091" x="2517775" y="2990850"/>
          <p14:tracePt t="41125" x="2527300" y="2990850"/>
          <p14:tracePt t="41149" x="2527300" y="3000375"/>
          <p14:tracePt t="41157" x="2536825" y="3000375"/>
          <p14:tracePt t="41172" x="2544763" y="3000375"/>
          <p14:tracePt t="41196" x="2554288" y="3000375"/>
          <p14:tracePt t="41212" x="2562225" y="3000375"/>
          <p14:tracePt t="41236" x="2571750" y="3000375"/>
          <p14:tracePt t="41252" x="2581275" y="3000375"/>
          <p14:tracePt t="41278" x="2589213" y="3000375"/>
          <p14:tracePt t="41302" x="2598738" y="3000375"/>
          <p14:tracePt t="41326" x="2608263" y="3000375"/>
          <p14:tracePt t="41333" x="2616200" y="3000375"/>
          <p14:tracePt t="41357" x="2625725" y="3000375"/>
          <p14:tracePt t="41387" x="2633663" y="3000375"/>
          <p14:tracePt t="41411" x="2643188" y="3000375"/>
          <p14:tracePt t="41419" x="2652713" y="3000375"/>
          <p14:tracePt t="41443" x="2660650" y="3000375"/>
          <p14:tracePt t="41467" x="2670175" y="3000375"/>
          <p14:tracePt t="41483" x="2679700" y="3009900"/>
          <p14:tracePt t="41499" x="2687638" y="3009900"/>
          <p14:tracePt t="41515" x="2697163" y="3009900"/>
          <p14:tracePt t="41541" x="2705100" y="3009900"/>
          <p14:tracePt t="41558" x="2714625" y="3009900"/>
          <p14:tracePt t="41582" x="2724150" y="3009900"/>
          <p14:tracePt t="41589" x="2732088" y="3009900"/>
          <p14:tracePt t="41613" x="2741613" y="3009900"/>
          <p14:tracePt t="41629" x="2751138" y="3009900"/>
          <p14:tracePt t="41644" x="2759075" y="3009900"/>
          <p14:tracePt t="41653" x="2768600" y="3009900"/>
          <p14:tracePt t="41669" x="2776538" y="3009900"/>
          <p14:tracePt t="41685" x="2786063" y="3009900"/>
          <p14:tracePt t="41695" x="2795588" y="3009900"/>
          <p14:tracePt t="41701" x="2813050" y="3009900"/>
          <p14:tracePt t="41717" x="2822575" y="3009900"/>
          <p14:tracePt t="41734" x="2830513" y="3009900"/>
          <p14:tracePt t="41751" x="2840038" y="3009900"/>
          <p14:tracePt t="41767" x="2857500" y="3009900"/>
          <p14:tracePt t="41784" x="2867025" y="3009900"/>
          <p14:tracePt t="41800" x="2884488" y="3009900"/>
          <p14:tracePt t="41818" x="2901950" y="3009900"/>
          <p14:tracePt t="41834" x="2911475" y="3009900"/>
          <p14:tracePt t="41852" x="2928938" y="3009900"/>
          <p14:tracePt t="41870" x="2946400" y="3009900"/>
          <p14:tracePt t="41885" x="2955925" y="3009900"/>
          <p14:tracePt t="41901" x="2965450" y="3009900"/>
          <p14:tracePt t="41917" x="2990850" y="3009900"/>
          <p14:tracePt t="41934" x="3009900" y="3009900"/>
          <p14:tracePt t="41951" x="3036888" y="3009900"/>
          <p14:tracePt t="41967" x="3062288" y="3017838"/>
          <p14:tracePt t="41983" x="3098800" y="3027363"/>
          <p14:tracePt t="42000" x="3116263" y="3027363"/>
          <p14:tracePt t="42016" x="3170238" y="3036888"/>
          <p14:tracePt t="42034" x="3205163" y="3036888"/>
          <p14:tracePt t="42050" x="3276600" y="3036888"/>
          <p14:tracePt t="42067" x="3313113" y="3036888"/>
          <p14:tracePt t="42083" x="3348038" y="3036888"/>
          <p14:tracePt t="42100" x="3384550" y="3036888"/>
          <p14:tracePt t="42117" x="3402013" y="3036888"/>
          <p14:tracePt t="42135" x="3429000" y="3036888"/>
          <p14:tracePt t="42152" x="3455988" y="3036888"/>
          <p14:tracePt t="42168" x="3490913" y="3036888"/>
          <p14:tracePt t="42185" x="3517900" y="3036888"/>
          <p14:tracePt t="42201" x="3544888" y="3036888"/>
          <p14:tracePt t="42218" x="3571875" y="3036888"/>
          <p14:tracePt t="42235" x="3598863" y="3036888"/>
          <p14:tracePt t="42251" x="3643313" y="3036888"/>
          <p14:tracePt t="42270" x="3679825" y="3036888"/>
          <p14:tracePt t="42286" x="3705225" y="3036888"/>
          <p14:tracePt t="42302" x="3741738" y="3036888"/>
          <p14:tracePt t="42317" x="3795713" y="3036888"/>
          <p14:tracePt t="42334" x="3840163" y="3036888"/>
          <p14:tracePt t="42350" x="3894138" y="3036888"/>
          <p14:tracePt t="42367" x="3946525" y="3036888"/>
          <p14:tracePt t="42384" x="3990975" y="3036888"/>
          <p14:tracePt t="42400" x="4044950" y="3036888"/>
          <p14:tracePt t="42417" x="4098925" y="3036888"/>
          <p14:tracePt t="42434" x="4152900" y="3036888"/>
          <p14:tracePt t="42450" x="4205288" y="3036888"/>
          <p14:tracePt t="42467" x="4286250" y="3036888"/>
          <p14:tracePt t="42486" x="4340225" y="3036888"/>
          <p14:tracePt t="42501" x="4375150" y="3036888"/>
          <p14:tracePt t="42518" x="4402138" y="3036888"/>
          <p14:tracePt t="42535" x="4456113" y="3036888"/>
          <p14:tracePt t="42552" x="4491038" y="3036888"/>
          <p14:tracePt t="42568" x="4527550" y="3036888"/>
          <p14:tracePt t="42586" x="4562475" y="3036888"/>
          <p14:tracePt t="42601" x="4616450" y="3036888"/>
          <p14:tracePt t="42618" x="4652963" y="3036888"/>
          <p14:tracePt t="42635" x="4679950" y="3036888"/>
          <p14:tracePt t="42651" x="4741863" y="3036888"/>
          <p14:tracePt t="42669" x="4768850" y="3036888"/>
          <p14:tracePt t="42685" x="4795838" y="3036888"/>
          <p14:tracePt t="42701" x="4840288" y="3036888"/>
          <p14:tracePt t="42718" x="4867275" y="3036888"/>
          <p14:tracePt t="42734" x="4894263" y="3036888"/>
          <p14:tracePt t="42751" x="4919663" y="3036888"/>
          <p14:tracePt t="42767" x="4946650" y="3044825"/>
          <p14:tracePt t="42784" x="4973638" y="3054350"/>
          <p14:tracePt t="42801" x="5010150" y="3054350"/>
          <p14:tracePt t="42817" x="5037138" y="3054350"/>
          <p14:tracePt t="42835" x="5072063" y="3054350"/>
          <p14:tracePt t="42850" x="5099050" y="3062288"/>
          <p14:tracePt t="42867" x="5133975" y="3071813"/>
          <p14:tracePt t="42886" x="5160963" y="3071813"/>
          <p14:tracePt t="42901" x="5180013" y="3071813"/>
          <p14:tracePt t="42919" x="5197475" y="3071813"/>
          <p14:tracePt t="42935" x="5214938" y="3071813"/>
          <p14:tracePt t="42951" x="5232400" y="3071813"/>
          <p14:tracePt t="42967" x="5251450" y="3071813"/>
          <p14:tracePt t="42984" x="5276850" y="3071813"/>
          <p14:tracePt t="43001" x="5295900" y="3071813"/>
          <p14:tracePt t="43017" x="5330825" y="3071813"/>
          <p14:tracePt t="43034" x="5357813" y="3071813"/>
          <p14:tracePt t="43051" x="5394325" y="3071813"/>
          <p14:tracePt t="43067" x="5429250" y="3062288"/>
          <p14:tracePt t="43084" x="5446713" y="3062288"/>
          <p14:tracePt t="43101" x="5465763" y="3062288"/>
          <p14:tracePt t="43117" x="5473700" y="3054350"/>
          <p14:tracePt t="43135" x="5500688" y="3054350"/>
          <p14:tracePt t="43150" x="5518150" y="3044825"/>
          <p14:tracePt t="43167" x="5537200" y="3044825"/>
          <p14:tracePt t="43184" x="5562600" y="3044825"/>
          <p14:tracePt t="43201" x="5581650" y="3036888"/>
          <p14:tracePt t="43217" x="5599113" y="3036888"/>
          <p14:tracePt t="43234" x="5616575" y="3027363"/>
          <p14:tracePt t="43251" x="5634038" y="3017838"/>
          <p14:tracePt t="43267" x="5670550" y="3009900"/>
          <p14:tracePt t="43284" x="5688013" y="3000375"/>
          <p14:tracePt t="43300" x="5697538" y="3000375"/>
          <p14:tracePt t="43317" x="5705475" y="2990850"/>
          <p14:tracePt t="43334" x="5715000" y="2990850"/>
          <p14:tracePt t="43350" x="5724525" y="2982913"/>
          <p14:tracePt t="43368" x="5732463" y="2973388"/>
          <p14:tracePt t="43385" x="5751513" y="2973388"/>
          <p14:tracePt t="43400" x="5768975" y="2965450"/>
          <p14:tracePt t="43418" x="5786438" y="2946400"/>
          <p14:tracePt t="43434" x="5803900" y="2928938"/>
          <p14:tracePt t="43451" x="5813425" y="2919413"/>
          <p14:tracePt t="43468" x="5840413" y="2901950"/>
          <p14:tracePt t="43485" x="5848350" y="2894013"/>
          <p14:tracePt t="43501" x="5857875" y="2884488"/>
          <p14:tracePt t="43518" x="5867400" y="2874963"/>
          <p14:tracePt t="43535" x="5884863" y="2867025"/>
          <p14:tracePt t="43551" x="5884863" y="2857500"/>
          <p14:tracePt t="43568" x="5894388" y="2847975"/>
          <p14:tracePt t="43622" x="5894388" y="2840038"/>
          <p14:tracePt t="43631" x="5894388" y="2830513"/>
          <p14:tracePt t="43654" x="5894388" y="2822575"/>
          <p14:tracePt t="43671" x="5894388" y="2813050"/>
          <p14:tracePt t="43685" x="5894388" y="2803525"/>
          <p14:tracePt t="43688" x="5894388" y="2795588"/>
          <p14:tracePt t="43702" x="5894388" y="2786063"/>
          <p14:tracePt t="43718" x="5894388" y="2768600"/>
          <p14:tracePt t="43735" x="5894388" y="2759075"/>
          <p14:tracePt t="43783" x="5894388" y="2751138"/>
          <p14:tracePt t="43831" x="5894388" y="2741613"/>
          <p14:tracePt t="43839" x="5884863" y="2741613"/>
          <p14:tracePt t="43854" x="5884863" y="2732088"/>
          <p14:tracePt t="43854" x="5875338" y="2732088"/>
          <p14:tracePt t="43871" x="5867400" y="2724150"/>
          <p14:tracePt t="43887" x="5848350" y="2705100"/>
          <p14:tracePt t="43902" x="5822950" y="2697163"/>
          <p14:tracePt t="43918" x="5795963" y="2679700"/>
          <p14:tracePt t="43935" x="5768975" y="2670175"/>
          <p14:tracePt t="43952" x="5741988" y="2652713"/>
          <p14:tracePt t="43968" x="5724525" y="2652713"/>
          <p14:tracePt t="43986" x="5697538" y="2643188"/>
          <p14:tracePt t="44002" x="5670550" y="2633663"/>
          <p14:tracePt t="44019" x="5653088" y="2633663"/>
          <p14:tracePt t="44036" x="5626100" y="2633663"/>
          <p14:tracePt t="44055" x="5599113" y="2633663"/>
          <p14:tracePt t="44070" x="5572125" y="2633663"/>
          <p14:tracePt t="44086" x="5518150" y="2633663"/>
          <p14:tracePt t="44103" x="5473700" y="2633663"/>
          <p14:tracePt t="44118" x="5438775" y="2633663"/>
          <p14:tracePt t="44135" x="5402263" y="2633663"/>
          <p14:tracePt t="44151" x="5357813" y="2633663"/>
          <p14:tracePt t="44168" x="5313363" y="2633663"/>
          <p14:tracePt t="44185" x="5224463" y="2633663"/>
          <p14:tracePt t="44201" x="5099050" y="2633663"/>
          <p14:tracePt t="44219" x="4973638" y="2633663"/>
          <p14:tracePt t="44235" x="4830763" y="2643188"/>
          <p14:tracePt t="44251" x="4608513" y="2643188"/>
          <p14:tracePt t="44269" x="4473575" y="2643188"/>
          <p14:tracePt t="44285" x="4375150" y="2643188"/>
          <p14:tracePt t="44302" x="4313238" y="2643188"/>
          <p14:tracePt t="44319" x="4268788" y="2643188"/>
          <p14:tracePt t="44335" x="4224338" y="2643188"/>
          <p14:tracePt t="44351" x="4170363" y="2643188"/>
          <p14:tracePt t="44368" x="4089400" y="2643188"/>
          <p14:tracePt t="44385" x="3973513" y="2643188"/>
          <p14:tracePt t="44402" x="3813175" y="2633663"/>
          <p14:tracePt t="44418" x="3589338" y="2625725"/>
          <p14:tracePt t="44437" x="3527425" y="2625725"/>
          <p14:tracePt t="44452" x="3367088" y="2625725"/>
          <p14:tracePt t="44470" x="3322638" y="2625725"/>
          <p14:tracePt t="44485" x="3259138" y="2616200"/>
          <p14:tracePt t="44502" x="3214688" y="2616200"/>
          <p14:tracePt t="44518" x="3152775" y="2616200"/>
          <p14:tracePt t="44535" x="3089275" y="2608263"/>
          <p14:tracePt t="44551" x="3017838" y="2608263"/>
          <p14:tracePt t="44569" x="2973388" y="2608263"/>
          <p14:tracePt t="44585" x="2919413" y="2608263"/>
          <p14:tracePt t="44601" x="2874963" y="2608263"/>
          <p14:tracePt t="44619" x="2830513" y="2608263"/>
          <p14:tracePt t="44635" x="2795588" y="2608263"/>
          <p14:tracePt t="44652" x="2741613" y="2608263"/>
          <p14:tracePt t="44670" x="2714625" y="2608263"/>
          <p14:tracePt t="44685" x="2687638" y="2608263"/>
          <p14:tracePt t="44703" x="2652713" y="2608263"/>
          <p14:tracePt t="44718" x="2625725" y="2608263"/>
          <p14:tracePt t="44735" x="2589213" y="2608263"/>
          <p14:tracePt t="44752" x="2554288" y="2608263"/>
          <p14:tracePt t="44769" x="2527300" y="2608263"/>
          <p14:tracePt t="44785" x="2490788" y="2608263"/>
          <p14:tracePt t="44802" x="2482850" y="2608263"/>
          <p14:tracePt t="44819" x="2455863" y="2608263"/>
          <p14:tracePt t="44835" x="2428875" y="2608263"/>
          <p14:tracePt t="44852" x="2366963" y="2608263"/>
          <p14:tracePt t="44870" x="2339975" y="2608263"/>
          <p14:tracePt t="44885" x="2303463" y="2608263"/>
          <p14:tracePt t="44902" x="2286000" y="2608263"/>
          <p14:tracePt t="44966" x="2276475" y="2608263"/>
          <p14:tracePt t="45014" x="2268538" y="2608263"/>
          <p14:tracePt t="45031" x="2259013" y="2616200"/>
          <p14:tracePt t="45046" x="2251075" y="2616200"/>
          <p14:tracePt t="45062" x="2241550" y="2616200"/>
          <p14:tracePt t="45079" x="2241550" y="2625725"/>
          <p14:tracePt t="45101" x="2232025" y="2625725"/>
          <p14:tracePt t="45143" x="2232025" y="2633663"/>
          <p14:tracePt t="45167" x="2232025" y="2652713"/>
          <p14:tracePt t="45181" x="2224088" y="2652713"/>
          <p14:tracePt t="45189" x="2224088" y="2660650"/>
          <p14:tracePt t="45206" x="2224088" y="2670175"/>
          <p14:tracePt t="45221" x="2214563" y="2679700"/>
          <p14:tracePt t="45237" x="2214563" y="2687638"/>
          <p14:tracePt t="45252" x="2214563" y="2697163"/>
          <p14:tracePt t="45260" x="2214563" y="2705100"/>
          <p14:tracePt t="45271" x="2214563" y="2714625"/>
          <p14:tracePt t="45285" x="2214563" y="2732088"/>
          <p14:tracePt t="45301" x="2214563" y="2741613"/>
          <p14:tracePt t="45319" x="2214563" y="2751138"/>
          <p14:tracePt t="45335" x="2214563" y="2759075"/>
          <p14:tracePt t="45374" x="2214563" y="2768600"/>
          <p14:tracePt t="45398" x="2214563" y="2776538"/>
          <p14:tracePt t="45421" x="2214563" y="2786063"/>
          <p14:tracePt t="45438" x="2214563" y="2795588"/>
          <p14:tracePt t="45453" x="2214563" y="2803525"/>
          <p14:tracePt t="45463" x="2224088" y="2813050"/>
          <p14:tracePt t="45470" x="2224088" y="2830513"/>
          <p14:tracePt t="45494" x="2224088" y="2840038"/>
          <p14:tracePt t="45501" x="2232025" y="2847975"/>
          <p14:tracePt t="45501" x="2232025" y="2857500"/>
          <p14:tracePt t="45533" x="2241550" y="2867025"/>
          <p14:tracePt t="45542" x="2251075" y="2867025"/>
          <p14:tracePt t="45559" x="2251075" y="2874963"/>
          <p14:tracePt t="45560" x="2259013" y="2874963"/>
          <p14:tracePt t="45569" x="2259013" y="2884488"/>
          <p14:tracePt t="45586" x="2268538" y="2884488"/>
          <p14:tracePt t="45604" x="2268538" y="2894013"/>
          <p14:tracePt t="45639" x="2276475" y="2894013"/>
          <p14:tracePt t="45639" x="2286000" y="2894013"/>
          <p14:tracePt t="45686" x="2295525" y="2894013"/>
          <p14:tracePt t="45702" x="2303463" y="2894013"/>
          <p14:tracePt t="45710" x="2303463" y="2901950"/>
          <p14:tracePt t="45719" x="2330450" y="2901950"/>
          <p14:tracePt t="45736" x="2339975" y="2901950"/>
          <p14:tracePt t="45737" x="2366963" y="2901950"/>
          <p14:tracePt t="45753" x="2393950" y="2901950"/>
          <p14:tracePt t="45770" x="2438400" y="2911475"/>
          <p14:tracePt t="45786" x="2509838" y="2919413"/>
          <p14:tracePt t="45804" x="2554288" y="2928938"/>
          <p14:tracePt t="45820" x="2598738" y="2928938"/>
          <p14:tracePt t="45836" x="2670175" y="2928938"/>
          <p14:tracePt t="45856" x="2724150" y="2928938"/>
          <p14:tracePt t="45872" x="2795588" y="2928938"/>
          <p14:tracePt t="45887" x="2874963" y="2928938"/>
          <p14:tracePt t="45903" x="2928938" y="2928938"/>
          <p14:tracePt t="45919" x="2973388" y="2928938"/>
          <p14:tracePt t="45936" x="3000375" y="2928938"/>
          <p14:tracePt t="45953" x="3044825" y="2938463"/>
          <p14:tracePt t="45970" x="3098800" y="2938463"/>
          <p14:tracePt t="45986" x="3152775" y="2938463"/>
          <p14:tracePt t="46003" x="3214688" y="2938463"/>
          <p14:tracePt t="46020" x="3303588" y="2946400"/>
          <p14:tracePt t="46040" x="3357563" y="2946400"/>
          <p14:tracePt t="46054" x="3429000" y="2946400"/>
          <p14:tracePt t="46070" x="3500438" y="2955925"/>
          <p14:tracePt t="46087" x="3581400" y="2973388"/>
          <p14:tracePt t="46103" x="3660775" y="2982913"/>
          <p14:tracePt t="46119" x="3732213" y="3000375"/>
          <p14:tracePt t="46136" x="3813175" y="3009900"/>
          <p14:tracePt t="46153" x="3929063" y="3027363"/>
          <p14:tracePt t="46170" x="4054475" y="3027363"/>
          <p14:tracePt t="46186" x="4160838" y="3036888"/>
          <p14:tracePt t="46203" x="4259263" y="3044825"/>
          <p14:tracePt t="46203" x="4295775" y="3044825"/>
          <p14:tracePt t="46223" x="4357688" y="3044825"/>
          <p14:tracePt t="46241" x="4419600" y="3054350"/>
          <p14:tracePt t="46254" x="4473575" y="3054350"/>
          <p14:tracePt t="46270" x="4527550" y="3054350"/>
          <p14:tracePt t="46288" x="4589463" y="3054350"/>
          <p14:tracePt t="46304" x="4679950" y="3054350"/>
          <p14:tracePt t="46319" x="4768850" y="3062288"/>
          <p14:tracePt t="46336" x="4867275" y="3081338"/>
          <p14:tracePt t="46353" x="4965700" y="3081338"/>
          <p14:tracePt t="46369" x="5054600" y="3098800"/>
          <p14:tracePt t="46385" x="5143500" y="3116263"/>
          <p14:tracePt t="46403" x="5224463" y="3133725"/>
          <p14:tracePt t="46419" x="5276850" y="3133725"/>
          <p14:tracePt t="46436" x="5348288" y="3133725"/>
          <p14:tracePt t="46452" x="5438775" y="3133725"/>
          <p14:tracePt t="46469" x="5500688" y="3143250"/>
          <p14:tracePt t="46486" x="5545138" y="3143250"/>
          <p14:tracePt t="46503" x="5589588" y="3152775"/>
          <p14:tracePt t="46519" x="5653088" y="3152775"/>
          <p14:tracePt t="46536" x="5688013" y="3152775"/>
          <p14:tracePt t="46552" x="5732463" y="3152775"/>
          <p14:tracePt t="46569" x="5751513" y="3152775"/>
          <p14:tracePt t="46586" x="5768975" y="3152775"/>
          <p14:tracePt t="46602" x="5786438" y="3152775"/>
          <p14:tracePt t="46619" x="5803900" y="3152775"/>
          <p14:tracePt t="46636" x="5822950" y="3133725"/>
          <p14:tracePt t="46653" x="5840413" y="3125788"/>
          <p14:tracePt t="46669" x="5848350" y="3116263"/>
          <p14:tracePt t="46685" x="5857875" y="3108325"/>
          <p14:tracePt t="46703" x="5867400" y="3098800"/>
          <p14:tracePt t="46720" x="5875338" y="3089275"/>
          <p14:tracePt t="46736" x="5884863" y="3081338"/>
          <p14:tracePt t="46752" x="5894388" y="3054350"/>
          <p14:tracePt t="46769" x="5902325" y="3036888"/>
          <p14:tracePt t="46786" x="5911850" y="3027363"/>
          <p14:tracePt t="46803" x="5919788" y="3009900"/>
          <p14:tracePt t="46820" x="5938838" y="2973388"/>
          <p14:tracePt t="46838" x="5946775" y="2946400"/>
          <p14:tracePt t="46853" x="5946775" y="2919413"/>
          <p14:tracePt t="46869" x="5956300" y="2901950"/>
          <p14:tracePt t="46886" x="5965825" y="2884488"/>
          <p14:tracePt t="46903" x="5965825" y="2857500"/>
          <p14:tracePt t="46919" x="5965825" y="2830513"/>
          <p14:tracePt t="46936" x="5965825" y="2803525"/>
          <p14:tracePt t="46953" x="5965825" y="2776538"/>
          <p14:tracePt t="46969" x="5965825" y="2751138"/>
          <p14:tracePt t="46986" x="5965825" y="2732088"/>
          <p14:tracePt t="47002" x="5965825" y="2724150"/>
          <p14:tracePt t="47020" x="5965825" y="2714625"/>
          <p14:tracePt t="47036" x="5965825" y="2705100"/>
          <p14:tracePt t="47055" x="5965825" y="2697163"/>
          <p14:tracePt t="47095" x="5956300" y="2687638"/>
          <p14:tracePt t="47103" x="5956300" y="2679700"/>
          <p14:tracePt t="47128" x="5946775" y="2679700"/>
          <p14:tracePt t="47135" x="5938838" y="2670175"/>
          <p14:tracePt t="47141" x="5929313" y="2670175"/>
          <p14:tracePt t="47153" x="5911850" y="2652713"/>
          <p14:tracePt t="47170" x="5894388" y="2652713"/>
          <p14:tracePt t="47187" x="5857875" y="2633663"/>
          <p14:tracePt t="47203" x="5803900" y="2625725"/>
          <p14:tracePt t="47223" x="5751513" y="2608263"/>
          <p14:tracePt t="47239" x="5697538" y="2598738"/>
          <p14:tracePt t="47254" x="5634038" y="2589213"/>
          <p14:tracePt t="47271" x="5554663" y="2581275"/>
          <p14:tracePt t="47287" x="5446713" y="2581275"/>
          <p14:tracePt t="47304" x="5330825" y="2581275"/>
          <p14:tracePt t="47320" x="5197475" y="2571750"/>
          <p14:tracePt t="47337" x="5072063" y="2562225"/>
          <p14:tracePt t="47354" x="4956175" y="2562225"/>
          <p14:tracePt t="47370" x="4830763" y="2562225"/>
          <p14:tracePt t="47388" x="4714875" y="2554288"/>
          <p14:tracePt t="47403" x="4572000" y="2554288"/>
          <p14:tracePt t="47421" x="4446588" y="2544763"/>
          <p14:tracePt t="47436" x="4340225" y="2527300"/>
          <p14:tracePt t="47453" x="4241800" y="2517775"/>
          <p14:tracePt t="47470" x="4125913" y="2500313"/>
          <p14:tracePt t="47486" x="4017963" y="2482850"/>
          <p14:tracePt t="47503" x="3884613" y="2465388"/>
          <p14:tracePt t="47520" x="3751263" y="2446338"/>
          <p14:tracePt t="47536" x="3625850" y="2438400"/>
          <p14:tracePt t="47553" x="3490913" y="2438400"/>
          <p14:tracePt t="47570" x="3348038" y="2428875"/>
          <p14:tracePt t="47588" x="3214688" y="2419350"/>
          <p14:tracePt t="47603" x="3098800" y="2419350"/>
          <p14:tracePt t="47620" x="3009900" y="2419350"/>
          <p14:tracePt t="47637" x="2919413" y="2419350"/>
          <p14:tracePt t="47655" x="2867025" y="2419350"/>
          <p14:tracePt t="47670" x="2795588" y="2419350"/>
          <p14:tracePt t="47686" x="2714625" y="2428875"/>
          <p14:tracePt t="47703" x="2643188" y="2438400"/>
          <p14:tracePt t="47720" x="2562225" y="2455863"/>
          <p14:tracePt t="47736" x="2517775" y="2455863"/>
          <p14:tracePt t="47753" x="2465388" y="2473325"/>
          <p14:tracePt t="47769" x="2428875" y="2482850"/>
          <p14:tracePt t="47786" x="2401888" y="2482850"/>
          <p14:tracePt t="47804" x="2374900" y="2500313"/>
          <p14:tracePt t="47820" x="2322513" y="2517775"/>
          <p14:tracePt t="47838" x="2295525" y="2536825"/>
          <p14:tracePt t="47853" x="2268538" y="2544763"/>
          <p14:tracePt t="47871" x="2241550" y="2562225"/>
          <p14:tracePt t="47886" x="2214563" y="2581275"/>
          <p14:tracePt t="47904" x="2197100" y="2598738"/>
          <p14:tracePt t="47920" x="2160588" y="2625725"/>
          <p14:tracePt t="47937" x="2143125" y="2643188"/>
          <p14:tracePt t="47954" x="2125663" y="2670175"/>
          <p14:tracePt t="47969" x="2098675" y="2697163"/>
          <p14:tracePt t="47986" x="2089150" y="2705100"/>
          <p14:tracePt t="48003" x="2081213" y="2714625"/>
          <p14:tracePt t="48020" x="2081213" y="2732088"/>
          <p14:tracePt t="48037" x="2071688" y="2741613"/>
          <p14:tracePt t="48053" x="2071688" y="2759075"/>
          <p14:tracePt t="48102" x="2071688" y="2768600"/>
          <p14:tracePt t="48119" x="2071688" y="2776538"/>
          <p14:tracePt t="48127" x="2081213" y="2776538"/>
          <p14:tracePt t="48137" x="2089150" y="2786063"/>
          <p14:tracePt t="48138" x="2108200" y="2803525"/>
          <p14:tracePt t="48154" x="2116138" y="2813050"/>
          <p14:tracePt t="48171" x="2133600" y="2822575"/>
          <p14:tracePt t="48187" x="2152650" y="2840038"/>
          <p14:tracePt t="48205" x="2170113" y="2857500"/>
          <p14:tracePt t="48220" x="2214563" y="2874963"/>
          <p14:tracePt t="48241" x="2232025" y="2884488"/>
          <p14:tracePt t="48255" x="2241550" y="2894013"/>
          <p14:tracePt t="48270" x="2268538" y="2901950"/>
          <p14:tracePt t="48288" x="2286000" y="2901950"/>
          <p14:tracePt t="48304" x="2330450" y="2919413"/>
          <p14:tracePt t="48321" x="2366963" y="2919413"/>
          <p14:tracePt t="48337" x="2401888" y="2928938"/>
          <p14:tracePt t="48354" x="2446338" y="2928938"/>
          <p14:tracePt t="48373" x="2482850" y="2928938"/>
          <p14:tracePt t="48388" x="2544763" y="2946400"/>
          <p14:tracePt t="48404" x="2608263" y="2965450"/>
          <p14:tracePt t="48421" x="2714625" y="2973388"/>
          <p14:tracePt t="48440" x="2830513" y="2990850"/>
          <p14:tracePt t="48455" x="2965450" y="3000375"/>
          <p14:tracePt t="48471" x="3108325" y="3000375"/>
          <p14:tracePt t="48487" x="3214688" y="3009900"/>
          <p14:tracePt t="48504" x="3286125" y="3009900"/>
          <p14:tracePt t="48521" x="3340100" y="3009900"/>
          <p14:tracePt t="48537" x="3384550" y="3009900"/>
          <p14:tracePt t="48554" x="3429000" y="3017838"/>
          <p14:tracePt t="48570" x="3465513" y="3027363"/>
          <p14:tracePt t="48586" x="3527425" y="3027363"/>
          <p14:tracePt t="48603" x="3670300" y="3054350"/>
          <p14:tracePt t="48621" x="3768725" y="3062288"/>
          <p14:tracePt t="48637" x="3857625" y="3081338"/>
          <p14:tracePt t="48653" x="3956050" y="3098800"/>
          <p14:tracePt t="48670" x="4017963" y="3098800"/>
          <p14:tracePt t="48687" x="4108450" y="3108325"/>
          <p14:tracePt t="48703" x="4179888" y="3108325"/>
          <p14:tracePt t="48720" x="4268788" y="3108325"/>
          <p14:tracePt t="48738" x="4330700" y="3108325"/>
          <p14:tracePt t="48754" x="4384675" y="3116263"/>
          <p14:tracePt t="48771" x="4438650" y="3133725"/>
          <p14:tracePt t="48787" x="4483100" y="3133725"/>
          <p14:tracePt t="48804" x="4537075" y="3133725"/>
          <p14:tracePt t="48821" x="4616450" y="3143250"/>
          <p14:tracePt t="48839" x="4670425" y="3152775"/>
          <p14:tracePt t="48854" x="4714875" y="3160713"/>
          <p14:tracePt t="48870" x="4768850" y="3170238"/>
          <p14:tracePt t="48887" x="4795838" y="3170238"/>
          <p14:tracePt t="48903" x="4822825" y="3170238"/>
          <p14:tracePt t="48921" x="4830763" y="3170238"/>
          <p14:tracePt t="48937" x="4840288" y="3170238"/>
          <p14:tracePt t="48954" x="4848225" y="3170238"/>
          <p14:tracePt t="49623" x="0" y="0"/>
        </p14:tracePtLst>
        <p14:tracePtLst>
          <p14:tracePt t="55642" x="3929063" y="3517900"/>
          <p14:tracePt t="55894" x="3919538" y="3536950"/>
          <p14:tracePt t="55903" x="3902075" y="3536950"/>
          <p14:tracePt t="55911" x="3894138" y="3536950"/>
          <p14:tracePt t="55920" x="3875088" y="3536950"/>
          <p14:tracePt t="55920" x="3840163" y="3536950"/>
          <p14:tracePt t="55928" x="3795713" y="3536950"/>
          <p14:tracePt t="55939" x="3768725" y="3536950"/>
          <p14:tracePt t="55956" x="3643313" y="3536950"/>
          <p14:tracePt t="55976" x="3482975" y="3536950"/>
          <p14:tracePt t="55992" x="3286125" y="3536950"/>
          <p14:tracePt t="56007" x="3116263" y="3517900"/>
          <p14:tracePt t="56023" x="2982913" y="3490913"/>
          <p14:tracePt t="56039" x="2874963" y="3473450"/>
          <p14:tracePt t="56056" x="2633663" y="3446463"/>
          <p14:tracePt t="56073" x="2581275" y="3438525"/>
          <p14:tracePt t="56091" x="2527300" y="3429000"/>
          <p14:tracePt t="56107" x="2455863" y="3411538"/>
          <p14:tracePt t="56123" x="2393950" y="3411538"/>
          <p14:tracePt t="56140" x="2322513" y="3394075"/>
          <p14:tracePt t="56157" x="2179638" y="3384550"/>
          <p14:tracePt t="56175" x="2071688" y="3375025"/>
          <p14:tracePt t="56190" x="1938338" y="3367088"/>
          <p14:tracePt t="56207" x="1803400" y="3367088"/>
          <p14:tracePt t="56223" x="1697038" y="3357563"/>
          <p14:tracePt t="56240" x="1616075" y="3348038"/>
          <p14:tracePt t="56255" x="1571625" y="3340100"/>
          <p14:tracePt t="56272" x="1536700" y="3330575"/>
          <p14:tracePt t="56289" x="1482725" y="3313113"/>
          <p14:tracePt t="56306" x="1438275" y="3313113"/>
          <p14:tracePt t="56322" x="1401763" y="3295650"/>
          <p14:tracePt t="56340" x="1357313" y="3286125"/>
          <p14:tracePt t="56355" x="1295400" y="3276600"/>
          <p14:tracePt t="56373" x="1250950" y="3259138"/>
          <p14:tracePt t="56389" x="1214438" y="3259138"/>
          <p14:tracePt t="56406" x="1187450" y="3251200"/>
          <p14:tracePt t="56423" x="1160463" y="3251200"/>
          <p14:tracePt t="56440" x="1143000" y="3241675"/>
          <p14:tracePt t="56456" x="1089025" y="3232150"/>
          <p14:tracePt t="56473" x="1036638" y="3232150"/>
          <p14:tracePt t="56489" x="946150" y="3232150"/>
          <p14:tracePt t="56506" x="847725" y="3232150"/>
          <p14:tracePt t="56522" x="795338" y="3232150"/>
          <p14:tracePt t="56540" x="785813" y="3232150"/>
          <p14:tracePt t="56556" x="768350" y="3232150"/>
          <p14:tracePt t="56574" x="758825" y="3232150"/>
          <p14:tracePt t="56623" x="750888" y="3232150"/>
          <p14:tracePt t="56728" x="741363" y="3232150"/>
          <p14:tracePt t="56752" x="731838" y="3232150"/>
          <p14:tracePt t="56854" x="741363" y="3232150"/>
          <p14:tracePt t="56870" x="750888" y="3232150"/>
          <p14:tracePt t="56894" x="758825" y="3224213"/>
          <p14:tracePt t="56902" x="776288" y="3224213"/>
          <p14:tracePt t="56911" x="776288" y="3214688"/>
          <p14:tracePt t="56919" x="785813" y="3214688"/>
          <p14:tracePt t="56924" x="822325" y="3205163"/>
          <p14:tracePt t="56944" x="839788" y="3205163"/>
          <p14:tracePt t="56958" x="847725" y="3205163"/>
          <p14:tracePt t="56974" x="857250" y="3205163"/>
          <p14:tracePt t="57038" x="866775" y="3205163"/>
          <p14:tracePt t="57055" x="874713" y="3205163"/>
          <p14:tracePt t="57062" x="884238" y="3205163"/>
          <p14:tracePt t="57073" x="919163" y="3205163"/>
          <p14:tracePt t="57090" x="938213" y="3205163"/>
          <p14:tracePt t="57107" x="955675" y="3205163"/>
          <p14:tracePt t="57124" x="973138" y="3205163"/>
          <p14:tracePt t="57140" x="982663" y="3205163"/>
          <p14:tracePt t="57287" x="990600" y="3205163"/>
          <p14:tracePt t="57334" x="1000125" y="3205163"/>
          <p14:tracePt t="57351" x="1017588" y="3205163"/>
          <p14:tracePt t="57365" x="1036638" y="3205163"/>
          <p14:tracePt t="57373" x="1036638" y="3197225"/>
          <p14:tracePt t="57381" x="1062038" y="3197225"/>
          <p14:tracePt t="57390" x="1089025" y="3197225"/>
          <p14:tracePt t="57407" x="1133475" y="3197225"/>
          <p14:tracePt t="57423" x="1160463" y="3197225"/>
          <p14:tracePt t="57440" x="1250950" y="3197225"/>
          <p14:tracePt t="57457" x="1295400" y="3197225"/>
          <p14:tracePt t="57474" x="1347788" y="3197225"/>
          <p14:tracePt t="57490" x="1401763" y="3187700"/>
          <p14:tracePt t="57506" x="1465263" y="3187700"/>
          <p14:tracePt t="57523" x="1536700" y="3187700"/>
          <p14:tracePt t="57539" x="1660525" y="3179763"/>
          <p14:tracePt t="57557" x="1704975" y="3179763"/>
          <p14:tracePt t="57573" x="1741488" y="3179763"/>
          <p14:tracePt t="57591" x="1776413" y="3179763"/>
          <p14:tracePt t="57607" x="1785938" y="3179763"/>
          <p14:tracePt t="57624" x="1812925" y="3179763"/>
          <p14:tracePt t="57641" x="1839913" y="3179763"/>
          <p14:tracePt t="57657" x="1866900" y="3179763"/>
          <p14:tracePt t="57674" x="1893888" y="3179763"/>
          <p14:tracePt t="57690" x="1919288" y="3179763"/>
          <p14:tracePt t="57707" x="1928813" y="3179763"/>
          <p14:tracePt t="57725" x="1938338" y="3179763"/>
          <p14:tracePt t="57740" x="1946275" y="3179763"/>
          <p14:tracePt t="57783" x="1955800" y="3179763"/>
          <p14:tracePt t="57793" x="1965325" y="3179763"/>
          <p14:tracePt t="57872" x="1973263" y="3179763"/>
          <p14:tracePt t="57928" x="1982788" y="3179763"/>
          <p14:tracePt t="57943" x="2000250" y="3179763"/>
          <p14:tracePt t="57958" x="2009775" y="3179763"/>
          <p14:tracePt t="57968" x="2017713" y="3179763"/>
          <p14:tracePt t="57981" x="2027238" y="3179763"/>
          <p14:tracePt t="58000" x="2054225" y="3179763"/>
          <p14:tracePt t="58007" x="2062163" y="3179763"/>
          <p14:tracePt t="58008" x="2081213" y="3179763"/>
          <p14:tracePt t="58024" x="2098675" y="3179763"/>
          <p14:tracePt t="58041" x="2108200" y="3179763"/>
          <p14:tracePt t="58057" x="2125663" y="3179763"/>
          <p14:tracePt t="58074" x="2133600" y="3179763"/>
          <p14:tracePt t="58090" x="2160588" y="3179763"/>
          <p14:tracePt t="58107" x="2205038" y="3179763"/>
          <p14:tracePt t="58129" x="2232025" y="3179763"/>
          <p14:tracePt t="58143" x="2259013" y="3179763"/>
          <p14:tracePt t="58159" x="2276475" y="3179763"/>
          <p14:tracePt t="58174" x="2295525" y="3179763"/>
          <p14:tracePt t="58191" x="2322513" y="3179763"/>
          <p14:tracePt t="58207" x="2339975" y="3179763"/>
          <p14:tracePt t="58224" x="2366963" y="3179763"/>
          <p14:tracePt t="58241" x="2384425" y="3179763"/>
          <p14:tracePt t="58257" x="2428875" y="3179763"/>
          <p14:tracePt t="58273" x="2446338" y="3179763"/>
          <p14:tracePt t="58291" x="2490788" y="3179763"/>
          <p14:tracePt t="58307" x="2517775" y="3179763"/>
          <p14:tracePt t="58324" x="2536825" y="3179763"/>
          <p14:tracePt t="58340" x="2571750" y="3179763"/>
          <p14:tracePt t="58357" x="2625725" y="3179763"/>
          <p14:tracePt t="58375" x="2652713" y="3179763"/>
          <p14:tracePt t="58390" x="2670175" y="3179763"/>
          <p14:tracePt t="58407" x="2714625" y="3179763"/>
          <p14:tracePt t="58424" x="2741613" y="3179763"/>
          <p14:tracePt t="58440" x="2786063" y="3179763"/>
          <p14:tracePt t="58456" x="2830513" y="3179763"/>
          <p14:tracePt t="58473" x="2857500" y="3179763"/>
          <p14:tracePt t="58490" x="2894013" y="3179763"/>
          <p14:tracePt t="58506" x="2928938" y="3179763"/>
          <p14:tracePt t="58524" x="2973388" y="3179763"/>
          <p14:tracePt t="58540" x="3027363" y="3179763"/>
          <p14:tracePt t="58556" x="3089275" y="3170238"/>
          <p14:tracePt t="58573" x="3125788" y="3170238"/>
          <p14:tracePt t="58590" x="3160713" y="3160713"/>
          <p14:tracePt t="58607" x="3197225" y="3160713"/>
          <p14:tracePt t="58623" x="3232150" y="3160713"/>
          <p14:tracePt t="58641" x="3259138" y="3160713"/>
          <p14:tracePt t="58657" x="3276600" y="3160713"/>
          <p14:tracePt t="58674" x="3303588" y="3160713"/>
          <p14:tracePt t="58691" x="3322638" y="3160713"/>
          <p14:tracePt t="58707" x="3340100" y="3160713"/>
          <p14:tracePt t="58723" x="3357563" y="3160713"/>
          <p14:tracePt t="58740" x="3429000" y="3152775"/>
          <p14:tracePt t="58757" x="3473450" y="3152775"/>
          <p14:tracePt t="58774" x="3517900" y="3152775"/>
          <p14:tracePt t="58790" x="3544888" y="3152775"/>
          <p14:tracePt t="58807" x="3554413" y="3152775"/>
          <p14:tracePt t="58824" x="3562350" y="3152775"/>
          <p14:tracePt t="58902" x="3571875" y="3152775"/>
          <p14:tracePt t="58911" x="3581400" y="3152775"/>
          <p14:tracePt t="58920" x="3589338" y="3152775"/>
          <p14:tracePt t="58926" x="3616325" y="3152775"/>
          <p14:tracePt t="58944" x="3625850" y="3152775"/>
          <p14:tracePt t="58960" x="3633788" y="3152775"/>
          <p14:tracePt t="58974" x="3643313" y="3152775"/>
          <p14:tracePt t="58992" x="3652838" y="3152775"/>
          <p14:tracePt t="59008" x="3670300" y="3152775"/>
          <p14:tracePt t="59024" x="3687763" y="3152775"/>
          <p14:tracePt t="59041" x="3705225" y="3152775"/>
          <p14:tracePt t="59059" x="3724275" y="3152775"/>
          <p14:tracePt t="59075" x="3741738" y="3152775"/>
          <p14:tracePt t="59091" x="3751263" y="3152775"/>
          <p14:tracePt t="59125" x="3759200" y="3152775"/>
          <p14:tracePt t="59127" x="3768725" y="3152775"/>
          <p14:tracePt t="59199" x="3768725" y="3143250"/>
          <p14:tracePt t="59207" x="3776663" y="3143250"/>
          <p14:tracePt t="59303" x="3786188" y="3143250"/>
          <p14:tracePt t="59416" x="3795713" y="3143250"/>
          <p14:tracePt t="59471" x="3803650" y="3143250"/>
          <p14:tracePt t="59500" x="3813175" y="3143250"/>
          <p14:tracePt t="59526" x="3822700" y="3143250"/>
          <p14:tracePt t="59573" x="3830638" y="3143250"/>
          <p14:tracePt t="59671" x="3840163" y="3143250"/>
          <p14:tracePt t="59767" x="3848100" y="3143250"/>
          <p14:tracePt t="62112" x="3848100" y="3152775"/>
          <p14:tracePt t="62136" x="3848100" y="3160713"/>
          <p14:tracePt t="62152" x="3857625" y="3160713"/>
          <p14:tracePt t="62168" x="3857625" y="3170238"/>
          <p14:tracePt t="62191" x="3857625" y="3179763"/>
          <p14:tracePt t="62208" x="3867150" y="3187700"/>
          <p14:tracePt t="62219" x="3875088" y="3197225"/>
          <p14:tracePt t="62248" x="3875088" y="3205163"/>
          <p14:tracePt t="62488" x="3875088" y="3214688"/>
          <p14:tracePt t="62488" x="3875088" y="3224213"/>
          <p14:tracePt t="62511" x="3875088" y="3232150"/>
          <p14:tracePt t="62521" x="3867150" y="3241675"/>
          <p14:tracePt t="62529" x="3857625" y="3251200"/>
          <p14:tracePt t="62537" x="3840163" y="3268663"/>
          <p14:tracePt t="62546" x="3813175" y="3286125"/>
          <p14:tracePt t="62560" x="3813175" y="3295650"/>
          <p14:tracePt t="62576" x="3803650" y="3313113"/>
          <p14:tracePt t="62593" x="3795713" y="3313113"/>
          <p14:tracePt t="62641" x="3786188" y="3313113"/>
          <p14:tracePt t="62649" x="3786188" y="3322638"/>
          <p14:tracePt t="62663" x="3776663" y="3330575"/>
          <p14:tracePt t="62666" x="3759200" y="3340100"/>
          <p14:tracePt t="62676" x="3724275" y="3367088"/>
          <p14:tracePt t="62696" x="3687763" y="3402013"/>
          <p14:tracePt t="62712" x="3625850" y="3446463"/>
          <p14:tracePt t="62726" x="3581400" y="3482975"/>
          <p14:tracePt t="62743" x="3554413" y="3509963"/>
          <p14:tracePt t="62759" x="3509963" y="3536950"/>
          <p14:tracePt t="62776" x="3465513" y="3571875"/>
          <p14:tracePt t="62793" x="3419475" y="3608388"/>
          <p14:tracePt t="62811" x="3375025" y="3633788"/>
          <p14:tracePt t="62828" x="3330575" y="3660775"/>
          <p14:tracePt t="62844" x="3303588" y="3679825"/>
          <p14:tracePt t="62860" x="3286125" y="3679825"/>
          <p14:tracePt t="62876" x="3241675" y="3705225"/>
          <p14:tracePt t="62892" x="3170238" y="3732213"/>
          <p14:tracePt t="62892" x="3133725" y="3751263"/>
          <p14:tracePt t="62909" x="3054350" y="3786188"/>
          <p14:tracePt t="62926" x="2946400" y="3830638"/>
          <p14:tracePt t="62942" x="2911475" y="3857625"/>
          <p14:tracePt t="62958" x="2867025" y="3875088"/>
          <p14:tracePt t="62976" x="2822575" y="3894138"/>
          <p14:tracePt t="62993" x="2768600" y="3919538"/>
          <p14:tracePt t="63008" x="2724150" y="3938588"/>
          <p14:tracePt t="63026" x="2670175" y="3956050"/>
          <p14:tracePt t="63043" x="2616200" y="3965575"/>
          <p14:tracePt t="63059" x="2589213" y="3973513"/>
          <p14:tracePt t="63076" x="2554288" y="3973513"/>
          <p14:tracePt t="63093" x="2527300" y="3990975"/>
          <p14:tracePt t="63109" x="2490788" y="3990975"/>
          <p14:tracePt t="63126" x="2401888" y="4000500"/>
          <p14:tracePt t="63144" x="2347913" y="4000500"/>
          <p14:tracePt t="63159" x="2286000" y="4017963"/>
          <p14:tracePt t="63175" x="2214563" y="4017963"/>
          <p14:tracePt t="63193" x="2152650" y="4017963"/>
          <p14:tracePt t="63209" x="2081213" y="4017963"/>
          <p14:tracePt t="63226" x="2036763" y="4017963"/>
          <p14:tracePt t="63242" x="1982788" y="4017963"/>
          <p14:tracePt t="63259" x="1938338" y="4017963"/>
          <p14:tracePt t="63276" x="1884363" y="4017963"/>
          <p14:tracePt t="63293" x="1847850" y="4017963"/>
          <p14:tracePt t="63309" x="1768475" y="4017963"/>
          <p14:tracePt t="63326" x="1714500" y="4017963"/>
          <p14:tracePt t="63342" x="1670050" y="4017963"/>
          <p14:tracePt t="63359" x="1625600" y="4017963"/>
          <p14:tracePt t="63376" x="1581150" y="4017963"/>
          <p14:tracePt t="63392" x="1536700" y="4017963"/>
          <p14:tracePt t="63409" x="1500188" y="4017963"/>
          <p14:tracePt t="63427" x="1455738" y="4017963"/>
          <p14:tracePt t="63444" x="1419225" y="4017963"/>
          <p14:tracePt t="63460" x="1384300" y="4017963"/>
          <p14:tracePt t="63477" x="1330325" y="4017963"/>
          <p14:tracePt t="63496" x="1303338" y="4017963"/>
          <p14:tracePt t="63512" x="1268413" y="4017963"/>
          <p14:tracePt t="63526" x="1241425" y="4017963"/>
          <p14:tracePt t="63543" x="1214438" y="4017963"/>
          <p14:tracePt t="63560" x="1196975" y="4017963"/>
          <p14:tracePt t="63576" x="1179513" y="4017963"/>
          <p14:tracePt t="63593" x="1160463" y="4017963"/>
          <p14:tracePt t="63611" x="1152525" y="4017963"/>
          <p14:tracePt t="63627" x="1143000" y="4017963"/>
          <p14:tracePt t="63644" x="1116013" y="4017963"/>
          <p14:tracePt t="63660" x="1098550" y="4017963"/>
          <p14:tracePt t="63676" x="1054100" y="4017963"/>
          <p14:tracePt t="63696" x="1036638" y="4017963"/>
          <p14:tracePt t="63711" x="982663" y="4027488"/>
          <p14:tracePt t="63730" x="955675" y="4027488"/>
          <p14:tracePt t="63744" x="928688" y="4027488"/>
          <p14:tracePt t="63760" x="919163" y="4027488"/>
          <p14:tracePt t="63776" x="893763" y="4027488"/>
          <p14:tracePt t="63793" x="866775" y="4044950"/>
          <p14:tracePt t="63812" x="830263" y="4044950"/>
          <p14:tracePt t="63827" x="812800" y="4044950"/>
          <p14:tracePt t="63844" x="785813" y="4054475"/>
          <p14:tracePt t="63860" x="776288" y="4054475"/>
          <p14:tracePt t="63876" x="768350" y="4054475"/>
          <p14:tracePt t="63894" x="750888" y="4054475"/>
          <p14:tracePt t="63913" x="750888" y="4062413"/>
          <p14:tracePt t="63930" x="741363" y="4062413"/>
          <p14:tracePt t="66137" x="750888" y="4062413"/>
          <p14:tracePt t="66144" x="795338" y="4062413"/>
          <p14:tracePt t="66151" x="812800" y="4062413"/>
          <p14:tracePt t="66161" x="857250" y="4071938"/>
          <p14:tracePt t="66178" x="919163" y="4081463"/>
          <p14:tracePt t="66193" x="1036638" y="4089400"/>
          <p14:tracePt t="66211" x="1125538" y="4108450"/>
          <p14:tracePt t="66227" x="1204913" y="4108450"/>
          <p14:tracePt t="66244" x="1312863" y="4108450"/>
          <p14:tracePt t="66260" x="1428750" y="4108450"/>
          <p14:tracePt t="66277" x="1554163" y="4108450"/>
          <p14:tracePt t="66294" x="1768475" y="4108450"/>
          <p14:tracePt t="66311" x="1938338" y="4108450"/>
          <p14:tracePt t="66327" x="2125663" y="4108450"/>
          <p14:tracePt t="66343" x="2303463" y="4108450"/>
          <p14:tracePt t="66361" x="2438400" y="4108450"/>
          <p14:tracePt t="66378" x="2527300" y="4108450"/>
          <p14:tracePt t="66394" x="2581275" y="4108450"/>
          <p14:tracePt t="66411" x="2633663" y="4108450"/>
          <p14:tracePt t="66428" x="2679700" y="4108450"/>
          <p14:tracePt t="66444" x="2714625" y="4108450"/>
          <p14:tracePt t="66461" x="2759075" y="4108450"/>
          <p14:tracePt t="66478" x="2847975" y="4108450"/>
          <p14:tracePt t="66497" x="2894013" y="4108450"/>
          <p14:tracePt t="66511" x="2938463" y="4108450"/>
          <p14:tracePt t="66528" x="2982913" y="4108450"/>
          <p14:tracePt t="66544" x="3036888" y="4108450"/>
          <p14:tracePt t="66561" x="3098800" y="4098925"/>
          <p14:tracePt t="66578" x="3179763" y="4098925"/>
          <p14:tracePt t="66594" x="3268663" y="4098925"/>
          <p14:tracePt t="66610" x="3348038" y="4098925"/>
          <p14:tracePt t="66628" x="3438525" y="4098925"/>
          <p14:tracePt t="66644" x="3527425" y="4098925"/>
          <p14:tracePt t="66644" x="3562350" y="4098925"/>
          <p14:tracePt t="66664" x="3633788" y="4098925"/>
          <p14:tracePt t="66680" x="3697288" y="4098925"/>
          <p14:tracePt t="66694" x="3759200" y="4098925"/>
          <p14:tracePt t="66711" x="3795713" y="4098925"/>
          <p14:tracePt t="66728" x="3840163" y="4098925"/>
          <p14:tracePt t="66744" x="3884613" y="4098925"/>
          <p14:tracePt t="66761" x="3911600" y="4098925"/>
          <p14:tracePt t="66778" x="3938588" y="4098925"/>
          <p14:tracePt t="66794" x="3956050" y="4098925"/>
          <p14:tracePt t="66813" x="3983038" y="4098925"/>
          <p14:tracePt t="66829" x="4017963" y="4098925"/>
          <p14:tracePt t="66846" x="4081463" y="4098925"/>
          <p14:tracePt t="66864" x="4125913" y="4098925"/>
          <p14:tracePt t="66881" x="4160838" y="4098925"/>
          <p14:tracePt t="66897" x="4179888" y="4098925"/>
          <p14:tracePt t="66911" x="4205288" y="4098925"/>
          <p14:tracePt t="66929" x="4224338" y="4098925"/>
          <p14:tracePt t="66945" x="4251325" y="4098925"/>
          <p14:tracePt t="66961" x="4276725" y="4098925"/>
          <p14:tracePt t="66978" x="4295775" y="4098925"/>
          <p14:tracePt t="66995" x="4322763" y="4098925"/>
          <p14:tracePt t="67011" x="4340225" y="4098925"/>
          <p14:tracePt t="67028" x="4357688" y="4098925"/>
          <p14:tracePt t="67045" x="4384675" y="4098925"/>
          <p14:tracePt t="67045" x="4394200" y="4089400"/>
          <p14:tracePt t="67081" x="4429125" y="4081463"/>
          <p14:tracePt t="67081" x="4465638" y="4081463"/>
          <p14:tracePt t="67097" x="4483100" y="4081463"/>
          <p14:tracePt t="67113" x="4500563" y="4071938"/>
          <p14:tracePt t="67128" x="4518025" y="4071938"/>
          <p14:tracePt t="67145" x="4527550" y="4062413"/>
          <p14:tracePt t="67184" x="4537075" y="4062413"/>
          <p14:tracePt t="67201" x="4554538" y="4044950"/>
          <p14:tracePt t="67217" x="4562475" y="4044950"/>
          <p14:tracePt t="67218" x="4572000" y="4044950"/>
          <p14:tracePt t="67229" x="4581525" y="4027488"/>
          <p14:tracePt t="67248" x="4598988" y="4017963"/>
          <p14:tracePt t="67263" x="4616450" y="4000500"/>
          <p14:tracePt t="67278" x="4633913" y="3990975"/>
          <p14:tracePt t="67294" x="4643438" y="3973513"/>
          <p14:tracePt t="67311" x="4660900" y="3965575"/>
          <p14:tracePt t="67328" x="4660900" y="3956050"/>
          <p14:tracePt t="67345" x="4670425" y="3946525"/>
          <p14:tracePt t="67360" x="4670425" y="3938588"/>
          <p14:tracePt t="67377" x="4670425" y="3929063"/>
          <p14:tracePt t="67395" x="4670425" y="3919538"/>
          <p14:tracePt t="67489" x="4670425" y="3911600"/>
          <p14:tracePt t="67504" x="4670425" y="3902075"/>
          <p14:tracePt t="67511" x="4670425" y="3894138"/>
          <p14:tracePt t="67512" x="4652963" y="3884613"/>
          <p14:tracePt t="67536" x="4643438" y="3867150"/>
          <p14:tracePt t="67569" x="4633913" y="3867150"/>
          <p14:tracePt t="67575" x="4625975" y="3857625"/>
          <p14:tracePt t="67595" x="4616450" y="3857625"/>
          <p14:tracePt t="67596" x="4608513" y="3848100"/>
          <p14:tracePt t="67612" x="4589463" y="3840163"/>
          <p14:tracePt t="67629" x="4572000" y="3830638"/>
          <p14:tracePt t="67645" x="4527550" y="3803650"/>
          <p14:tracePt t="67665" x="4500563" y="3803650"/>
          <p14:tracePt t="67681" x="4465638" y="3786188"/>
          <p14:tracePt t="67697" x="4429125" y="3776663"/>
          <p14:tracePt t="67712" x="4384675" y="3751263"/>
          <p14:tracePt t="67728" x="4340225" y="3741738"/>
          <p14:tracePt t="67745" x="4303713" y="3724275"/>
          <p14:tracePt t="67762" x="4259263" y="3724275"/>
          <p14:tracePt t="67778" x="4224338" y="3714750"/>
          <p14:tracePt t="67795" x="4179888" y="3697288"/>
          <p14:tracePt t="67795" x="4160838" y="3697288"/>
          <p14:tracePt t="67828" x="4108450" y="3687763"/>
          <p14:tracePt t="67831" x="4044950" y="3679825"/>
          <p14:tracePt t="67848" x="4000500" y="3670300"/>
          <p14:tracePt t="67864" x="3956050" y="3660775"/>
          <p14:tracePt t="67878" x="3919538" y="3660775"/>
          <p14:tracePt t="67895" x="3875088" y="3660775"/>
          <p14:tracePt t="67912" x="3822700" y="3652838"/>
          <p14:tracePt t="67931" x="3741738" y="3633788"/>
          <p14:tracePt t="67945" x="3643313" y="3625850"/>
          <p14:tracePt t="67962" x="3544888" y="3625850"/>
          <p14:tracePt t="67978" x="3465513" y="3625850"/>
          <p14:tracePt t="67996" x="3348038" y="3616325"/>
          <p14:tracePt t="68012" x="3286125" y="3616325"/>
          <p14:tracePt t="68029" x="3214688" y="3608388"/>
          <p14:tracePt t="68046" x="3116263" y="3608388"/>
          <p14:tracePt t="68065" x="3009900" y="3589338"/>
          <p14:tracePt t="68080" x="2901950" y="3589338"/>
          <p14:tracePt t="68096" x="2786063" y="3589338"/>
          <p14:tracePt t="68115" x="2687638" y="3581400"/>
          <p14:tracePt t="68128" x="2598738" y="3581400"/>
          <p14:tracePt t="68146" x="2536825" y="3581400"/>
          <p14:tracePt t="68163" x="2482850" y="3581400"/>
          <p14:tracePt t="68178" x="2411413" y="3581400"/>
          <p14:tracePt t="68196" x="2322513" y="3581400"/>
          <p14:tracePt t="68212" x="2224088" y="3581400"/>
          <p14:tracePt t="68228" x="2143125" y="3581400"/>
          <p14:tracePt t="68245" x="2009775" y="3581400"/>
          <p14:tracePt t="68264" x="1919288" y="3581400"/>
          <p14:tracePt t="68280" x="1847850" y="3581400"/>
          <p14:tracePt t="68296" x="1758950" y="3581400"/>
          <p14:tracePt t="68313" x="1697038" y="3581400"/>
          <p14:tracePt t="68328" x="1643063" y="3589338"/>
          <p14:tracePt t="68345" x="1589088" y="3598863"/>
          <p14:tracePt t="68363" x="1536700" y="3608388"/>
          <p14:tracePt t="68379" x="1490663" y="3608388"/>
          <p14:tracePt t="68396" x="1446213" y="3616325"/>
          <p14:tracePt t="68412" x="1401763" y="3625850"/>
          <p14:tracePt t="68429" x="1357313" y="3633788"/>
          <p14:tracePt t="68445" x="1276350" y="3633788"/>
          <p14:tracePt t="68462" x="1231900" y="3633788"/>
          <p14:tracePt t="68478" x="1179513" y="3633788"/>
          <p14:tracePt t="68495" x="1152525" y="3633788"/>
          <p14:tracePt t="68512" x="1125538" y="3633788"/>
          <p14:tracePt t="68528" x="1098550" y="3633788"/>
          <p14:tracePt t="68544" x="1062038" y="3643313"/>
          <p14:tracePt t="68562" x="1044575" y="3652838"/>
          <p14:tracePt t="68578" x="1009650" y="3652838"/>
          <p14:tracePt t="68597" x="982663" y="3652838"/>
          <p14:tracePt t="68612" x="946150" y="3652838"/>
          <p14:tracePt t="68629" x="919163" y="3652838"/>
          <p14:tracePt t="68629" x="911225" y="3652838"/>
          <p14:tracePt t="68649" x="874713" y="3652838"/>
          <p14:tracePt t="68665" x="857250" y="3652838"/>
          <p14:tracePt t="68684" x="830263" y="3652838"/>
          <p14:tracePt t="68695" x="812800" y="3652838"/>
          <p14:tracePt t="68713" x="795338" y="3660775"/>
          <p14:tracePt t="68729" x="768350" y="3660775"/>
          <p14:tracePt t="68745" x="750888" y="3660775"/>
          <p14:tracePt t="68762" x="731838" y="3670300"/>
          <p14:tracePt t="68779" x="723900" y="3670300"/>
          <p14:tracePt t="68795" x="714375" y="3670300"/>
          <p14:tracePt t="68813" x="696913" y="3679825"/>
          <p14:tracePt t="68829" x="687388" y="3679825"/>
          <p14:tracePt t="68847" x="679450" y="3679825"/>
          <p14:tracePt t="68865" x="669925" y="3687763"/>
          <p14:tracePt t="68905" x="660400" y="3687763"/>
          <p14:tracePt t="68993" x="660400" y="3697288"/>
          <p14:tracePt t="69001" x="660400" y="3705225"/>
          <p14:tracePt t="69016" x="660400" y="3714750"/>
          <p14:tracePt t="69016" x="652463" y="3724275"/>
          <p14:tracePt t="69029" x="652463" y="3732213"/>
          <p14:tracePt t="69029" x="652463" y="3751263"/>
          <p14:tracePt t="69065" x="652463" y="3759200"/>
          <p14:tracePt t="69065" x="652463" y="3776663"/>
          <p14:tracePt t="69080" x="652463" y="3786188"/>
          <p14:tracePt t="69097" x="652463" y="3795713"/>
          <p14:tracePt t="69162" x="652463" y="3803650"/>
          <p14:tracePt t="69178" x="652463" y="3813175"/>
          <p14:tracePt t="69201" x="652463" y="3830638"/>
          <p14:tracePt t="69217" x="652463" y="3840163"/>
          <p14:tracePt t="69250" x="652463" y="3857625"/>
          <p14:tracePt t="69265" x="652463" y="3867150"/>
          <p14:tracePt t="69273" x="660400" y="3867150"/>
          <p14:tracePt t="69281" x="660400" y="3875088"/>
          <p14:tracePt t="69291" x="669925" y="3894138"/>
          <p14:tracePt t="69297" x="679450" y="3911600"/>
          <p14:tracePt t="69314" x="687388" y="3919538"/>
          <p14:tracePt t="69330" x="696913" y="3938588"/>
          <p14:tracePt t="69370" x="696913" y="3946525"/>
          <p14:tracePt t="69371" x="704850" y="3946525"/>
          <p14:tracePt t="69380" x="704850" y="3956050"/>
          <p14:tracePt t="69416" x="704850" y="3965575"/>
          <p14:tracePt t="69433" x="723900" y="3965575"/>
          <p14:tracePt t="69450" x="723900" y="3973513"/>
          <p14:tracePt t="69451" x="731838" y="3983038"/>
          <p14:tracePt t="69466" x="731838" y="3990975"/>
          <p14:tracePt t="69481" x="741363" y="4000500"/>
          <p14:tracePt t="69497" x="750888" y="4000500"/>
          <p14:tracePt t="69514" x="758825" y="4010025"/>
          <p14:tracePt t="69531" x="758825" y="4017963"/>
          <p14:tracePt t="69546" x="768350" y="4017963"/>
          <p14:tracePt t="69563" x="776288" y="4027488"/>
          <p14:tracePt t="69580" x="795338" y="4027488"/>
          <p14:tracePt t="69596" x="803275" y="4044950"/>
          <p14:tracePt t="69613" x="822325" y="4044950"/>
          <p14:tracePt t="69629" x="847725" y="4054475"/>
          <p14:tracePt t="69647" x="893763" y="4054475"/>
          <p14:tracePt t="69665" x="919163" y="4062413"/>
          <p14:tracePt t="69680" x="955675" y="4071938"/>
          <p14:tracePt t="69697" x="990600" y="4081463"/>
          <p14:tracePt t="69712" x="1044575" y="4089400"/>
          <p14:tracePt t="69729" x="1133475" y="4098925"/>
          <p14:tracePt t="69746" x="1214438" y="4098925"/>
          <p14:tracePt t="69762" x="1276350" y="4098925"/>
          <p14:tracePt t="69780" x="1312863" y="4098925"/>
          <p14:tracePt t="69797" x="1384300" y="4098925"/>
          <p14:tracePt t="69812" x="1411288" y="4098925"/>
          <p14:tracePt t="69830" x="1438275" y="4098925"/>
          <p14:tracePt t="69847" x="1509713" y="4098925"/>
          <p14:tracePt t="69865" x="1562100" y="4098925"/>
          <p14:tracePt t="69880" x="1598613" y="4098925"/>
          <p14:tracePt t="69896" x="1633538" y="4098925"/>
          <p14:tracePt t="69912" x="1652588" y="4098925"/>
          <p14:tracePt t="69930" x="1687513" y="4098925"/>
          <p14:tracePt t="69947" x="1724025" y="4098925"/>
          <p14:tracePt t="69962" x="1785938" y="4098925"/>
          <p14:tracePt t="69980" x="1847850" y="4098925"/>
          <p14:tracePt t="69996" x="1911350" y="4098925"/>
          <p14:tracePt t="70014" x="1965325" y="4098925"/>
          <p14:tracePt t="70030" x="2009775" y="4098925"/>
          <p14:tracePt t="70047" x="2062163" y="4098925"/>
          <p14:tracePt t="70080" x="2071688" y="4098925"/>
          <p14:tracePt t="70080" x="2081213" y="4098925"/>
          <p14:tracePt t="70585" x="2089150" y="4098925"/>
          <p14:tracePt t="70593" x="2098675" y="4098925"/>
          <p14:tracePt t="70602" x="2116138" y="4098925"/>
          <p14:tracePt t="70610" x="2125663" y="4098925"/>
          <p14:tracePt t="70616" x="2170113" y="4098925"/>
          <p14:tracePt t="70616" x="2187575" y="4108450"/>
          <p14:tracePt t="70633" x="2214563" y="4108450"/>
          <p14:tracePt t="70649" x="2259013" y="4116388"/>
          <p14:tracePt t="70663" x="2295525" y="4116388"/>
          <p14:tracePt t="70680" x="2322513" y="4116388"/>
          <p14:tracePt t="70696" x="2357438" y="4133850"/>
          <p14:tracePt t="70714" x="2384425" y="4133850"/>
          <p14:tracePt t="70731" x="2438400" y="4143375"/>
          <p14:tracePt t="70747" x="2517775" y="4152900"/>
          <p14:tracePt t="70763" x="2608263" y="4170363"/>
          <p14:tracePt t="70780" x="2705100" y="4179888"/>
          <p14:tracePt t="70797" x="2830513" y="4197350"/>
          <p14:tracePt t="70814" x="2982913" y="4205288"/>
          <p14:tracePt t="70832" x="3044825" y="4214813"/>
          <p14:tracePt t="70847" x="3205163" y="4214813"/>
          <p14:tracePt t="70864" x="3303588" y="4224338"/>
          <p14:tracePt t="70880" x="3429000" y="4241800"/>
          <p14:tracePt t="70897" x="3562350" y="4259263"/>
          <p14:tracePt t="70914" x="3687763" y="4276725"/>
          <p14:tracePt t="70931" x="3768725" y="4295775"/>
          <p14:tracePt t="70946" x="3840163" y="4303713"/>
          <p14:tracePt t="70964" x="3884613" y="4313238"/>
          <p14:tracePt t="70981" x="3919538" y="4322763"/>
          <p14:tracePt t="70997" x="3973513" y="4330700"/>
          <p14:tracePt t="71013" x="4017963" y="4330700"/>
          <p14:tracePt t="71031" x="4037013" y="4340225"/>
          <p14:tracePt t="71047" x="4081463" y="4340225"/>
          <p14:tracePt t="71063" x="4116388" y="4348163"/>
          <p14:tracePt t="71081" x="4143375" y="4348163"/>
          <p14:tracePt t="71097" x="4187825" y="4348163"/>
          <p14:tracePt t="71114" x="4224338" y="4348163"/>
          <p14:tracePt t="71130" x="4251325" y="4348163"/>
          <p14:tracePt t="71147" x="4259263" y="4348163"/>
          <p14:tracePt t="71164" x="4268788" y="4348163"/>
          <p14:tracePt t="71210" x="4276725" y="4348163"/>
          <p14:tracePt t="71474" x="4295775" y="4348163"/>
          <p14:tracePt t="71474" x="4303713" y="4348163"/>
          <p14:tracePt t="71489" x="4313238" y="4348163"/>
          <p14:tracePt t="71497" x="4322763" y="4348163"/>
          <p14:tracePt t="71498" x="4348163" y="4348163"/>
          <p14:tracePt t="71515" x="4375150" y="4348163"/>
          <p14:tracePt t="71531" x="4402138" y="4348163"/>
          <p14:tracePt t="71548" x="4419600" y="4348163"/>
          <p14:tracePt t="71565" x="4446588" y="4348163"/>
          <p14:tracePt t="71581" x="4465638" y="4348163"/>
          <p14:tracePt t="71598" x="4483100" y="4348163"/>
          <p14:tracePt t="71615" x="4491038" y="4348163"/>
          <p14:tracePt t="71631" x="4518025" y="4348163"/>
          <p14:tracePt t="71651" x="4537075" y="4348163"/>
          <p14:tracePt t="71667" x="4545013" y="4340225"/>
          <p14:tracePt t="71685" x="4554538" y="4340225"/>
          <p14:tracePt t="71698" x="4572000" y="4330700"/>
          <p14:tracePt t="71714" x="4589463" y="4322763"/>
          <p14:tracePt t="71732" x="4598988" y="4322763"/>
          <p14:tracePt t="71748" x="4625975" y="4303713"/>
          <p14:tracePt t="71765" x="4633913" y="4303713"/>
          <p14:tracePt t="71781" x="4643438" y="4295775"/>
          <p14:tracePt t="71797" x="4660900" y="4286250"/>
          <p14:tracePt t="71831" x="4679950" y="4276725"/>
          <p14:tracePt t="71833" x="4687888" y="4268788"/>
          <p14:tracePt t="71849" x="4697413" y="4259263"/>
          <p14:tracePt t="71865" x="4714875" y="4251325"/>
          <p14:tracePt t="71880" x="4724400" y="4241800"/>
          <p14:tracePt t="71897" x="4741863" y="4214813"/>
          <p14:tracePt t="71914" x="4751388" y="4205288"/>
          <p14:tracePt t="71931" x="4759325" y="4197350"/>
          <p14:tracePt t="71948" x="4768850" y="4187825"/>
          <p14:tracePt t="71964" x="4768850" y="4170363"/>
          <p14:tracePt t="71981" x="4776788" y="4160838"/>
          <p14:tracePt t="71997" x="4776788" y="4152900"/>
          <p14:tracePt t="72014" x="4786313" y="4133850"/>
          <p14:tracePt t="72031" x="4795838" y="4125913"/>
          <p14:tracePt t="72064" x="4795838" y="4108450"/>
          <p14:tracePt t="72080" x="4803775" y="4098925"/>
          <p14:tracePt t="72081" x="4803775" y="4089400"/>
          <p14:tracePt t="72098" x="4803775" y="4071938"/>
          <p14:tracePt t="72114" x="4803775" y="4062413"/>
          <p14:tracePt t="72131" x="4803775" y="4054475"/>
          <p14:tracePt t="72147" x="4803775" y="4037013"/>
          <p14:tracePt t="72164" x="4803775" y="4027488"/>
          <p14:tracePt t="72181" x="4803775" y="4010025"/>
          <p14:tracePt t="72197" x="4803775" y="3990975"/>
          <p14:tracePt t="72214" x="4803775" y="3973513"/>
          <p14:tracePt t="72230" x="4803775" y="3956050"/>
          <p14:tracePt t="72248" x="4803775" y="3929063"/>
          <p14:tracePt t="72267" x="4803775" y="3902075"/>
          <p14:tracePt t="72281" x="4803775" y="3894138"/>
          <p14:tracePt t="72322" x="4803775" y="3875088"/>
          <p14:tracePt t="72330" x="4795838" y="3867150"/>
          <p14:tracePt t="72334" x="4795838" y="3857625"/>
          <p14:tracePt t="72347" x="4786313" y="3830638"/>
          <p14:tracePt t="72364" x="4776788" y="3830638"/>
          <p14:tracePt t="72381" x="4759325" y="3803650"/>
          <p14:tracePt t="72397" x="4751388" y="3786188"/>
          <p14:tracePt t="72416" x="4741863" y="3786188"/>
          <p14:tracePt t="72431" x="4724400" y="3768725"/>
          <p14:tracePt t="72448" x="4705350" y="3759200"/>
          <p14:tracePt t="72464" x="4687888" y="3751263"/>
          <p14:tracePt t="72480" x="4660900" y="3741738"/>
          <p14:tracePt t="72498" x="4616450" y="3724275"/>
          <p14:tracePt t="72514" x="4545013" y="3714750"/>
          <p14:tracePt t="72530" x="4456113" y="3687763"/>
          <p14:tracePt t="72548" x="4367213" y="3679825"/>
          <p14:tracePt t="72564" x="4286250" y="3660775"/>
          <p14:tracePt t="72581" x="4251325" y="3652838"/>
          <p14:tracePt t="72598" x="4197350" y="3643313"/>
          <p14:tracePt t="72615" x="4098925" y="3633788"/>
          <p14:tracePt t="72633" x="4017963" y="3625850"/>
          <p14:tracePt t="72648" x="3919538" y="3616325"/>
          <p14:tracePt t="72665" x="3813175" y="3616325"/>
          <p14:tracePt t="72681" x="3714750" y="3598863"/>
          <p14:tracePt t="72698" x="3625850" y="3589338"/>
          <p14:tracePt t="72715" x="3581400" y="3589338"/>
          <p14:tracePt t="72731" x="3536950" y="3589338"/>
          <p14:tracePt t="72748" x="3473450" y="3589338"/>
          <p14:tracePt t="72765" x="3375025" y="3581400"/>
          <p14:tracePt t="72782" x="3241675" y="3581400"/>
          <p14:tracePt t="72798" x="3098800" y="3581400"/>
          <p14:tracePt t="72815" x="2857500" y="3571875"/>
          <p14:tracePt t="72834" x="2724150" y="3562350"/>
          <p14:tracePt t="72850" x="2625725" y="3554413"/>
          <p14:tracePt t="72866" x="2554288" y="3554413"/>
          <p14:tracePt t="72881" x="2465388" y="3544888"/>
          <p14:tracePt t="72898" x="2401888" y="3544888"/>
          <p14:tracePt t="72914" x="2330450" y="3536950"/>
          <p14:tracePt t="72931" x="2251075" y="3536950"/>
          <p14:tracePt t="72947" x="2170113" y="3536950"/>
          <p14:tracePt t="72964" x="2071688" y="3536950"/>
          <p14:tracePt t="72982" x="1973263" y="3536950"/>
          <p14:tracePt t="72998" x="1893888" y="3536950"/>
          <p14:tracePt t="73015" x="1830388" y="3536950"/>
          <p14:tracePt t="73032" x="1724025" y="3536950"/>
          <p14:tracePt t="73048" x="1660525" y="3536950"/>
          <p14:tracePt t="73065" x="1608138" y="3536950"/>
          <p14:tracePt t="73081" x="1536700" y="3536950"/>
          <p14:tracePt t="73097" x="1428750" y="3536950"/>
          <p14:tracePt t="73115" x="1322388" y="3536950"/>
          <p14:tracePt t="73131" x="1214438" y="3536950"/>
          <p14:tracePt t="73148" x="1143000" y="3536950"/>
          <p14:tracePt t="73165" x="1036638" y="3536950"/>
          <p14:tracePt t="73182" x="982663" y="3544888"/>
          <p14:tracePt t="73198" x="938213" y="3554413"/>
          <p14:tracePt t="73215" x="884238" y="3571875"/>
          <p14:tracePt t="73233" x="857250" y="3571875"/>
          <p14:tracePt t="73248" x="822325" y="3598863"/>
          <p14:tracePt t="73264" x="795338" y="3608388"/>
          <p14:tracePt t="73281" x="768350" y="3616325"/>
          <p14:tracePt t="73297" x="741363" y="3633788"/>
          <p14:tracePt t="73315" x="704850" y="3652838"/>
          <p14:tracePt t="73331" x="696913" y="3660775"/>
          <p14:tracePt t="73348" x="679450" y="3679825"/>
          <p14:tracePt t="73364" x="660400" y="3697288"/>
          <p14:tracePt t="73402" x="660400" y="3705225"/>
          <p14:tracePt t="73426" x="660400" y="3714750"/>
          <p14:tracePt t="73434" x="652463" y="3714750"/>
          <p14:tracePt t="73434" x="652463" y="3732213"/>
          <p14:tracePt t="73451" x="652463" y="3741738"/>
          <p14:tracePt t="73465" x="652463" y="3751263"/>
          <p14:tracePt t="73482" x="652463" y="3768725"/>
          <p14:tracePt t="73498" x="652463" y="3776663"/>
          <p14:tracePt t="73516" x="652463" y="3795713"/>
          <p14:tracePt t="73532" x="652463" y="3813175"/>
          <p14:tracePt t="73549" x="652463" y="3822700"/>
          <p14:tracePt t="73565" x="652463" y="3840163"/>
          <p14:tracePt t="73582" x="652463" y="3848100"/>
          <p14:tracePt t="73600" x="652463" y="3857625"/>
          <p14:tracePt t="73616" x="652463" y="3875088"/>
          <p14:tracePt t="73634" x="652463" y="3884613"/>
          <p14:tracePt t="73650" x="652463" y="3902075"/>
          <p14:tracePt t="73690" x="660400" y="3911600"/>
          <p14:tracePt t="73697" x="660400" y="3929063"/>
          <p14:tracePt t="73721" x="669925" y="3938588"/>
          <p14:tracePt t="73744" x="669925" y="3946525"/>
          <p14:tracePt t="73754" x="679450" y="3946525"/>
          <p14:tracePt t="73784" x="687388" y="3956050"/>
          <p14:tracePt t="73793" x="696913" y="3956050"/>
          <p14:tracePt t="73810" x="704850" y="3965575"/>
          <p14:tracePt t="73825" x="714375" y="3973513"/>
          <p14:tracePt t="73833" x="723900" y="3973513"/>
          <p14:tracePt t="73839" x="750888" y="3983038"/>
          <p14:tracePt t="73849" x="776288" y="4000500"/>
          <p14:tracePt t="73865" x="785813" y="4000500"/>
          <p14:tracePt t="73882" x="812800" y="4010025"/>
          <p14:tracePt t="73899" x="847725" y="4017963"/>
          <p14:tracePt t="73916" x="866775" y="4017963"/>
          <p14:tracePt t="73932" x="901700" y="4017963"/>
          <p14:tracePt t="73949" x="955675" y="4037013"/>
          <p14:tracePt t="73966" x="1017588" y="4044950"/>
          <p14:tracePt t="73982" x="1089025" y="4044950"/>
          <p14:tracePt t="73998" x="1169988" y="4044950"/>
          <p14:tracePt t="74015" x="1241425" y="4044950"/>
          <p14:tracePt t="74032" x="1347788" y="4044950"/>
          <p14:tracePt t="74048" x="1401763" y="4044950"/>
          <p14:tracePt t="74065" x="1446213" y="4044950"/>
          <p14:tracePt t="74081" x="1500188" y="4054475"/>
          <p14:tracePt t="74098" x="1554163" y="4054475"/>
          <p14:tracePt t="74116" x="1608138" y="4054475"/>
          <p14:tracePt t="74131" x="1652588" y="4062413"/>
          <p14:tracePt t="74149" x="1704975" y="4062413"/>
          <p14:tracePt t="74165" x="1776413" y="4062413"/>
          <p14:tracePt t="74181" x="1857375" y="4062413"/>
          <p14:tracePt t="74199" x="1946275" y="4062413"/>
          <p14:tracePt t="74215" x="2054225" y="4062413"/>
          <p14:tracePt t="74231" x="2179638" y="4062413"/>
          <p14:tracePt t="74250" x="2251075" y="4062413"/>
          <p14:tracePt t="74265" x="2322513" y="4062413"/>
          <p14:tracePt t="74281" x="2411413" y="4062413"/>
          <p14:tracePt t="74299" x="2509838" y="4081463"/>
          <p14:tracePt t="74315" x="2608263" y="4098925"/>
          <p14:tracePt t="74332" x="2643188" y="4098925"/>
          <p14:tracePt t="74348" x="2786063" y="4098925"/>
          <p14:tracePt t="74365" x="2857500" y="4098925"/>
          <p14:tracePt t="74382" x="2901950" y="4098925"/>
          <p14:tracePt t="74398" x="2965450" y="4098925"/>
          <p14:tracePt t="74417" x="3009900" y="4108450"/>
          <p14:tracePt t="74432" x="3044825" y="4108450"/>
          <p14:tracePt t="74449" x="3098800" y="4108450"/>
          <p14:tracePt t="74465" x="3133725" y="4108450"/>
          <p14:tracePt t="74482" x="3179763" y="4108450"/>
          <p14:tracePt t="74499" x="3224213" y="4108450"/>
          <p14:tracePt t="74516" x="3286125" y="4108450"/>
          <p14:tracePt t="74533" x="3340100" y="4108450"/>
          <p14:tracePt t="74549" x="3411538" y="4108450"/>
          <p14:tracePt t="74567" x="3482975" y="4108450"/>
          <p14:tracePt t="74582" x="3554413" y="4108450"/>
          <p14:tracePt t="74599" x="3633788" y="4108450"/>
          <p14:tracePt t="74619" x="3697288" y="4108450"/>
          <p14:tracePt t="74636" x="3768725" y="4116388"/>
          <p14:tracePt t="74651" x="3848100" y="4125913"/>
          <p14:tracePt t="74666" x="3946525" y="4133850"/>
          <p14:tracePt t="74682" x="4054475" y="4143375"/>
          <p14:tracePt t="74700" x="4160838" y="4152900"/>
          <p14:tracePt t="74716" x="4224338" y="4160838"/>
          <p14:tracePt t="74733" x="4276725" y="4160838"/>
          <p14:tracePt t="74750" x="4313238" y="4160838"/>
          <p14:tracePt t="74766" x="4348163" y="4160838"/>
          <p14:tracePt t="74783" x="4384675" y="4160838"/>
          <p14:tracePt t="74799" x="4465638" y="4152900"/>
          <p14:tracePt t="74821" x="4518025" y="4143375"/>
          <p14:tracePt t="74834" x="4545013" y="4143375"/>
          <p14:tracePt t="74849" x="4572000" y="4143375"/>
          <p14:tracePt t="74869" x="4589463" y="4125913"/>
          <p14:tracePt t="74883" x="4608513" y="4125913"/>
          <p14:tracePt t="74899" x="4625975" y="4125913"/>
          <p14:tracePt t="74916" x="4652963" y="4108450"/>
          <p14:tracePt t="74933" x="4670425" y="4089400"/>
          <p14:tracePt t="74949" x="4697413" y="4081463"/>
          <p14:tracePt t="74966" x="4705350" y="4071938"/>
          <p14:tracePt t="74983" x="4724400" y="4044950"/>
          <p14:tracePt t="75002" x="4741863" y="4037013"/>
          <p14:tracePt t="75033" x="4751388" y="4017963"/>
          <p14:tracePt t="75033" x="4768850" y="4000500"/>
          <p14:tracePt t="75073" x="4768850" y="3990975"/>
          <p14:tracePt t="75081" x="4768850" y="3983038"/>
          <p14:tracePt t="75089" x="4776788" y="3973513"/>
          <p14:tracePt t="75100" x="4776788" y="3965575"/>
          <p14:tracePt t="75117" x="4776788" y="3946525"/>
          <p14:tracePt t="75133" x="4776788" y="3938588"/>
          <p14:tracePt t="75148" x="4776788" y="3919538"/>
          <p14:tracePt t="75166" x="4768850" y="3911600"/>
          <p14:tracePt t="75182" x="4759325" y="3894138"/>
          <p14:tracePt t="75199" x="4741863" y="3875088"/>
          <p14:tracePt t="75216" x="4705350" y="3848100"/>
          <p14:tracePt t="75234" x="4697413" y="3840163"/>
          <p14:tracePt t="75249" x="4679950" y="3822700"/>
          <p14:tracePt t="75266" x="4660900" y="3813175"/>
          <p14:tracePt t="75282" x="4625975" y="3803650"/>
          <p14:tracePt t="75299" x="4581525" y="3776663"/>
          <p14:tracePt t="75317" x="4527550" y="3768725"/>
          <p14:tracePt t="75333" x="4438650" y="3741738"/>
          <p14:tracePt t="75350" x="4357688" y="3714750"/>
          <p14:tracePt t="75366" x="4268788" y="3705225"/>
          <p14:tracePt t="75384" x="4205288" y="3687763"/>
          <p14:tracePt t="75399" x="4089400" y="3660775"/>
          <p14:tracePt t="75418" x="4010025" y="3652838"/>
          <p14:tracePt t="75434" x="3911600" y="3643313"/>
          <p14:tracePt t="75449" x="3803650" y="3633788"/>
          <p14:tracePt t="75466" x="3687763" y="3616325"/>
          <p14:tracePt t="75483" x="3589338" y="3608388"/>
          <p14:tracePt t="75500" x="3517900" y="3608388"/>
          <p14:tracePt t="75516" x="3455988" y="3608388"/>
          <p14:tracePt t="75533" x="3394075" y="3598863"/>
          <p14:tracePt t="75550" x="3322638" y="3598863"/>
          <p14:tracePt t="75566" x="3241675" y="3598863"/>
          <p14:tracePt t="75583" x="3170238" y="3598863"/>
          <p14:tracePt t="75599" x="3000375" y="3598863"/>
          <p14:tracePt t="75616" x="2928938" y="3598863"/>
          <p14:tracePt t="75633" x="2857500" y="3589338"/>
          <p14:tracePt t="75649" x="2776538" y="3589338"/>
          <p14:tracePt t="75666" x="2697163" y="3589338"/>
          <p14:tracePt t="75683" x="2598738" y="3589338"/>
          <p14:tracePt t="75699" x="2482850" y="3589338"/>
          <p14:tracePt t="75717" x="2384425" y="3589338"/>
          <p14:tracePt t="75733" x="2276475" y="3589338"/>
          <p14:tracePt t="75750" x="2179638" y="3589338"/>
          <p14:tracePt t="75766" x="2054225" y="3581400"/>
          <p14:tracePt t="75783" x="1955800" y="3581400"/>
          <p14:tracePt t="75783" x="1911350" y="3581400"/>
          <p14:tracePt t="75805" x="1847850" y="3581400"/>
          <p14:tracePt t="75819" x="1795463" y="3581400"/>
          <p14:tracePt t="75834" x="1731963" y="3581400"/>
          <p14:tracePt t="75850" x="1670050" y="3589338"/>
          <p14:tracePt t="75868" x="1581150" y="3598863"/>
          <p14:tracePt t="75883" x="1490663" y="3598863"/>
          <p14:tracePt t="75899" x="1393825" y="3598863"/>
          <p14:tracePt t="75917" x="1312863" y="3608388"/>
          <p14:tracePt t="75933" x="1250950" y="3608388"/>
          <p14:tracePt t="75950" x="1187450" y="3616325"/>
          <p14:tracePt t="75966" x="1133475" y="3625850"/>
          <p14:tracePt t="75984" x="1071563" y="3625850"/>
          <p14:tracePt t="76018" x="1017588" y="3643313"/>
          <p14:tracePt t="76018" x="982663" y="3643313"/>
          <p14:tracePt t="76034" x="938213" y="3643313"/>
          <p14:tracePt t="76050" x="911225" y="3652838"/>
          <p14:tracePt t="76067" x="874713" y="3660775"/>
          <p14:tracePt t="76083" x="830263" y="3660775"/>
          <p14:tracePt t="76099" x="812800" y="3660775"/>
          <p14:tracePt t="76117" x="785813" y="3670300"/>
          <p14:tracePt t="76133" x="768350" y="3679825"/>
          <p14:tracePt t="76150" x="741363" y="3687763"/>
          <p14:tracePt t="76167" x="704850" y="3705225"/>
          <p14:tracePt t="76183" x="660400" y="3724275"/>
          <p14:tracePt t="76202" x="633413" y="3732213"/>
          <p14:tracePt t="76219" x="625475" y="3751263"/>
          <p14:tracePt t="76233" x="608013" y="3759200"/>
          <p14:tracePt t="76249" x="588963" y="3759200"/>
          <p14:tracePt t="76265" x="581025" y="3768725"/>
          <p14:tracePt t="76282" x="571500" y="3776663"/>
          <p14:tracePt t="76319" x="561975" y="3776663"/>
          <p14:tracePt t="76346" x="554038" y="3786188"/>
          <p14:tracePt t="76739" x="544513" y="3803650"/>
          <p14:tracePt t="76754" x="544513" y="3813175"/>
          <p14:tracePt t="76763" x="544513" y="3822700"/>
          <p14:tracePt t="76766" x="544513" y="3840163"/>
          <p14:tracePt t="76783" x="544513" y="3857625"/>
          <p14:tracePt t="76800" x="544513" y="3867150"/>
          <p14:tracePt t="76819" x="544513" y="3875088"/>
          <p14:tracePt t="76834" x="544513" y="3884613"/>
          <p14:tracePt t="76850" x="544513" y="3894138"/>
          <p14:tracePt t="76899" x="544513" y="3902075"/>
          <p14:tracePt t="76953" x="544513" y="3911600"/>
          <p14:tracePt t="76971" x="536575" y="3911600"/>
          <p14:tracePt t="76978" x="536575" y="3929063"/>
          <p14:tracePt t="77002" x="536575" y="3938588"/>
          <p14:tracePt t="77010" x="536575" y="3946525"/>
          <p14:tracePt t="77018" x="536575" y="3956050"/>
          <p14:tracePt t="77027" x="536575" y="3965575"/>
          <p14:tracePt t="77043" x="536575" y="3983038"/>
          <p14:tracePt t="77052" x="536575" y="3990975"/>
          <p14:tracePt t="77067" x="536575" y="4000500"/>
          <p14:tracePt t="77083" x="536575" y="4017963"/>
          <p14:tracePt t="77100" x="536575" y="4027488"/>
          <p14:tracePt t="77146" x="536575" y="4037013"/>
          <p14:tracePt t="77172" x="536575" y="4044950"/>
          <p14:tracePt t="77203" x="536575" y="4054475"/>
          <p14:tracePt t="77625" x="554038" y="4062413"/>
          <p14:tracePt t="77633" x="581025" y="4081463"/>
          <p14:tracePt t="77643" x="588963" y="4081463"/>
          <p14:tracePt t="77650" x="615950" y="4089400"/>
          <p14:tracePt t="77667" x="633413" y="4098925"/>
          <p14:tracePt t="77668" x="660400" y="4098925"/>
          <p14:tracePt t="77684" x="696913" y="4098925"/>
          <p14:tracePt t="77701" x="731838" y="4108450"/>
          <p14:tracePt t="77717" x="785813" y="4116388"/>
          <p14:tracePt t="77734" x="884238" y="4116388"/>
          <p14:tracePt t="77751" x="1000125" y="4116388"/>
          <p14:tracePt t="77767" x="1214438" y="4116388"/>
          <p14:tracePt t="77787" x="1347788" y="4116388"/>
          <p14:tracePt t="77803" x="1446213" y="4116388"/>
          <p14:tracePt t="77821" x="1517650" y="4116388"/>
          <p14:tracePt t="77834" x="1562100" y="4116388"/>
          <p14:tracePt t="77850" x="1608138" y="4116388"/>
          <p14:tracePt t="77870" x="1633538" y="4116388"/>
          <p14:tracePt t="77884" x="1670050" y="4108450"/>
          <p14:tracePt t="77901" x="1724025" y="4108450"/>
          <p14:tracePt t="77917" x="1776413" y="4108450"/>
          <p14:tracePt t="77934" x="1830388" y="4098925"/>
          <p14:tracePt t="77951" x="1901825" y="4098925"/>
          <p14:tracePt t="77967" x="2027238" y="4098925"/>
          <p14:tracePt t="78003" x="2081213" y="4089400"/>
          <p14:tracePt t="78017" x="2125663" y="4089400"/>
          <p14:tracePt t="78018" x="2179638" y="4089400"/>
          <p14:tracePt t="78034" x="2251075" y="4089400"/>
          <p14:tracePt t="78050" x="2339975" y="4098925"/>
          <p14:tracePt t="78068" x="2455863" y="4116388"/>
          <p14:tracePt t="78084" x="2616200" y="4125913"/>
          <p14:tracePt t="78102" x="2768600" y="4133850"/>
          <p14:tracePt t="78117" x="2911475" y="4133850"/>
          <p14:tracePt t="78134" x="3036888" y="4133850"/>
          <p14:tracePt t="78152" x="3125788" y="4143375"/>
          <p14:tracePt t="78167" x="3197225" y="4143375"/>
          <p14:tracePt t="78185" x="3313113" y="4152900"/>
          <p14:tracePt t="78203" x="3357563" y="4160838"/>
          <p14:tracePt t="78218" x="3394075" y="4160838"/>
          <p14:tracePt t="78234" x="3438525" y="4160838"/>
          <p14:tracePt t="78250" x="3490913" y="4160838"/>
          <p14:tracePt t="78268" x="3527425" y="4160838"/>
          <p14:tracePt t="78284" x="3571875" y="4160838"/>
          <p14:tracePt t="78301" x="3589338" y="4160838"/>
          <p14:tracePt t="78318" x="3625850" y="4160838"/>
          <p14:tracePt t="78334" x="3660775" y="4160838"/>
          <p14:tracePt t="78352" x="3697288" y="4170363"/>
          <p14:tracePt t="78368" x="3768725" y="4170363"/>
          <p14:tracePt t="78388" x="3795713" y="4170363"/>
          <p14:tracePt t="78402" x="3822700" y="4170363"/>
          <p14:tracePt t="78418" x="3848100" y="4170363"/>
          <p14:tracePt t="78434" x="3857625" y="4170363"/>
          <p14:tracePt t="78450" x="3875088" y="4170363"/>
          <p14:tracePt t="78467" x="3894138" y="4170363"/>
          <p14:tracePt t="78484" x="3902075" y="4170363"/>
          <p14:tracePt t="78522" x="3911600" y="4170363"/>
          <p14:tracePt t="78898" x="3911600" y="4160838"/>
          <p14:tracePt t="78923" x="3911600" y="4152900"/>
          <p14:tracePt t="78931" x="3911600" y="4143375"/>
          <p14:tracePt t="78939" x="3911600" y="4133850"/>
          <p14:tracePt t="78955" x="3911600" y="4116388"/>
          <p14:tracePt t="78970" x="3911600" y="4098925"/>
          <p14:tracePt t="78971" x="3911600" y="4081463"/>
          <p14:tracePt t="78986" x="3911600" y="4071938"/>
          <p14:tracePt t="79001" x="3911600" y="4062413"/>
          <p14:tracePt t="79018" x="3911600" y="4054475"/>
          <p14:tracePt t="79058" x="3911600" y="4044950"/>
          <p14:tracePt t="79074" x="3911600" y="4037013"/>
          <p14:tracePt t="79154" x="3911600" y="4027488"/>
          <p14:tracePt t="79226" x="3911600" y="4017963"/>
          <p14:tracePt t="81515" x="3990975" y="4000500"/>
          <p14:tracePt t="81522" x="4010025" y="4000500"/>
          <p14:tracePt t="81531" x="4027488" y="3990975"/>
          <p14:tracePt t="81538" x="4054475" y="3990975"/>
          <p14:tracePt t="81546" x="4098925" y="3983038"/>
          <p14:tracePt t="81555" x="4125913" y="3973513"/>
          <p14:tracePt t="81570" x="4133850" y="3973513"/>
          <p14:tracePt t="81586" x="4143375" y="3965575"/>
          <p14:tracePt t="81602" x="4160838" y="3965575"/>
          <p14:tracePt t="81619" x="4170363" y="3965575"/>
          <p14:tracePt t="81636" x="4187825" y="3956050"/>
          <p14:tracePt t="81652" x="4214813" y="3956050"/>
          <p14:tracePt t="81669" x="4241800" y="3956050"/>
          <p14:tracePt t="81686" x="4286250" y="3956050"/>
          <p14:tracePt t="81702" x="4330700" y="3956050"/>
          <p14:tracePt t="81719" x="4384675" y="3956050"/>
          <p14:tracePt t="81735" x="4446588" y="3956050"/>
          <p14:tracePt t="81751" x="4518025" y="3938588"/>
          <p14:tracePt t="81768" x="4652963" y="3929063"/>
          <p14:tracePt t="81785" x="4759325" y="3929063"/>
          <p14:tracePt t="81802" x="4848225" y="3929063"/>
          <p14:tracePt t="81819" x="4911725" y="3929063"/>
          <p14:tracePt t="81835" x="4956175" y="3929063"/>
          <p14:tracePt t="81852" x="4991100" y="3929063"/>
          <p14:tracePt t="81868" x="5054600" y="3929063"/>
          <p14:tracePt t="81886" x="5116513" y="3929063"/>
          <p14:tracePt t="81902" x="5205413" y="3929063"/>
          <p14:tracePt t="81919" x="5303838" y="3929063"/>
          <p14:tracePt t="81936" x="5429250" y="3946525"/>
          <p14:tracePt t="81952" x="5572125" y="3965575"/>
          <p14:tracePt t="81952" x="5634038" y="3983038"/>
          <p14:tracePt t="81971" x="5741988" y="3990975"/>
          <p14:tracePt t="82003" x="5830888" y="4000500"/>
          <p14:tracePt t="82003" x="5884863" y="4010025"/>
          <p14:tracePt t="82018" x="5929313" y="4010025"/>
          <p14:tracePt t="82036" x="5983288" y="4017963"/>
          <p14:tracePt t="82052" x="6018213" y="4037013"/>
          <p14:tracePt t="82069" x="6081713" y="4044950"/>
          <p14:tracePt t="82086" x="6143625" y="4062413"/>
          <p14:tracePt t="82102" x="6170613" y="4071938"/>
          <p14:tracePt t="82119" x="6188075" y="4071938"/>
          <p14:tracePt t="82136" x="6215063" y="4081463"/>
          <p14:tracePt t="82153" x="6242050" y="4081463"/>
          <p14:tracePt t="82169" x="6276975" y="4089400"/>
          <p14:tracePt t="82186" x="6303963" y="4108450"/>
          <p14:tracePt t="82202" x="6313488" y="4108450"/>
          <p14:tracePt t="82219" x="6313488" y="4116388"/>
          <p14:tracePt t="82298" x="6313488" y="4125913"/>
          <p14:tracePt t="82307" x="6313488" y="4143375"/>
          <p14:tracePt t="82315" x="6313488" y="4160838"/>
          <p14:tracePt t="82323" x="6313488" y="4205288"/>
          <p14:tracePt t="82336" x="6303963" y="4241800"/>
          <p14:tracePt t="82352" x="6269038" y="4303713"/>
          <p14:tracePt t="82372" x="6232525" y="4357688"/>
          <p14:tracePt t="82387" x="6188075" y="4411663"/>
          <p14:tracePt t="82403" x="6134100" y="4446588"/>
          <p14:tracePt t="82419" x="6054725" y="4473575"/>
          <p14:tracePt t="82436" x="5956300" y="4473575"/>
          <p14:tracePt t="82454" x="5813425" y="4473575"/>
          <p14:tracePt t="82469" x="5608638" y="4473575"/>
          <p14:tracePt t="82487" x="5384800" y="4473575"/>
          <p14:tracePt t="82503" x="5180013" y="4473575"/>
          <p14:tracePt t="82520" x="4991100" y="4446588"/>
          <p14:tracePt t="82537" x="4875213" y="4419600"/>
          <p14:tracePt t="82555" x="4768850" y="4402138"/>
          <p14:tracePt t="82572" x="4732338" y="4394200"/>
          <p14:tracePt t="82587" x="4705350" y="4384675"/>
          <p14:tracePt t="82603" x="4660900" y="4384675"/>
          <p14:tracePt t="82619" x="4616450" y="4375150"/>
          <p14:tracePt t="82636" x="4562475" y="4375150"/>
          <p14:tracePt t="82654" x="4510088" y="4375150"/>
          <p14:tracePt t="82669" x="4456113" y="4375150"/>
          <p14:tracePt t="82686" x="4411663" y="4375150"/>
          <p14:tracePt t="82704" x="4348163" y="4375150"/>
          <p14:tracePt t="82719" x="4286250" y="4375150"/>
          <p14:tracePt t="82736" x="4116388" y="4375150"/>
          <p14:tracePt t="82754" x="4000500" y="4375150"/>
          <p14:tracePt t="82770" x="3867150" y="4367213"/>
          <p14:tracePt t="82787" x="3768725" y="4348163"/>
          <p14:tracePt t="82805" x="3697288" y="4340225"/>
          <p14:tracePt t="82820" x="3660775" y="4330700"/>
          <p14:tracePt t="82836" x="3633788" y="4330700"/>
          <p14:tracePt t="82852" x="3598863" y="4330700"/>
          <p14:tracePt t="82869" x="3562350" y="4322763"/>
          <p14:tracePt t="82886" x="3517900" y="4322763"/>
          <p14:tracePt t="82903" x="3446463" y="4322763"/>
          <p14:tracePt t="82918" x="3402013" y="4322763"/>
          <p14:tracePt t="82936" x="3357563" y="4322763"/>
          <p14:tracePt t="82952" x="3340100" y="4322763"/>
          <p14:tracePt t="83108" x="3340100" y="4313238"/>
          <p14:tracePt t="83132" x="3348038" y="4303713"/>
          <p14:tracePt t="83143" x="3375025" y="4295775"/>
          <p14:tracePt t="83155" x="3411538" y="4295775"/>
          <p14:tracePt t="83155" x="3473450" y="4286250"/>
          <p14:tracePt t="83172" x="3527425" y="4276725"/>
          <p14:tracePt t="83187" x="3581400" y="4268788"/>
          <p14:tracePt t="83203" x="3598863" y="4259263"/>
          <p14:tracePt t="83220" x="3608388" y="4259263"/>
          <p14:tracePt t="83237" x="3616325" y="4259263"/>
          <p14:tracePt t="83253" x="3625850" y="4259263"/>
          <p14:tracePt t="83271" x="3633788" y="4259263"/>
          <p14:tracePt t="83309" x="3643313" y="4251325"/>
          <p14:tracePt t="83323" x="3652838" y="4251325"/>
          <p14:tracePt t="83345" x="3660775" y="4251325"/>
          <p14:tracePt t="83419" x="3670300" y="4251325"/>
          <p14:tracePt t="83434" x="3679825" y="4251325"/>
          <p14:tracePt t="83451" x="3687763" y="4251325"/>
          <p14:tracePt t="83466" x="3697288" y="4251325"/>
          <p14:tracePt t="83482" x="3714750" y="4251325"/>
          <p14:tracePt t="83491" x="3724275" y="4251325"/>
          <p14:tracePt t="83499" x="3732213" y="4251325"/>
          <p14:tracePt t="83503" x="3768725" y="4251325"/>
          <p14:tracePt t="83520" x="3813175" y="4259263"/>
          <p14:tracePt t="83536" x="3884613" y="4268788"/>
          <p14:tracePt t="83558" x="3965575" y="4286250"/>
          <p14:tracePt t="83571" x="4037013" y="4295775"/>
          <p14:tracePt t="83587" x="4098925" y="4295775"/>
          <p14:tracePt t="83603" x="4152900" y="4303713"/>
          <p14:tracePt t="83620" x="4214813" y="4303713"/>
          <p14:tracePt t="83636" x="4276725" y="4313238"/>
          <p14:tracePt t="83653" x="4340225" y="4313238"/>
          <p14:tracePt t="83671" x="4411663" y="4322763"/>
          <p14:tracePt t="83686" x="4465638" y="4322763"/>
          <p14:tracePt t="83703" x="4510088" y="4322763"/>
          <p14:tracePt t="83721" x="4572000" y="4330700"/>
          <p14:tracePt t="83736" x="4660900" y="4330700"/>
          <p14:tracePt t="83755" x="4732338" y="4340225"/>
          <p14:tracePt t="83771" x="4795838" y="4340225"/>
          <p14:tracePt t="83787" x="4840288" y="4340225"/>
          <p14:tracePt t="83803" x="4894263" y="4340225"/>
          <p14:tracePt t="83821" x="4929188" y="4348163"/>
          <p14:tracePt t="83837" x="4983163" y="4348163"/>
          <p14:tracePt t="83853" x="5018088" y="4348163"/>
          <p14:tracePt t="83870" x="5062538" y="4357688"/>
          <p14:tracePt t="83887" x="5089525" y="4357688"/>
          <p14:tracePt t="83904" x="5116513" y="4357688"/>
          <p14:tracePt t="83920" x="5153025" y="4367213"/>
          <p14:tracePt t="83936" x="5170488" y="4367213"/>
          <p14:tracePt t="83953" x="5232400" y="4375150"/>
          <p14:tracePt t="83969" x="5268913" y="4384675"/>
          <p14:tracePt t="83986" x="5303838" y="4384675"/>
          <p14:tracePt t="84003" x="5330825" y="4384675"/>
          <p14:tracePt t="84019" x="5348288" y="4384675"/>
          <p14:tracePt t="84058" x="5367338" y="4384675"/>
          <p14:tracePt t="84066" x="5384800" y="4394200"/>
          <p14:tracePt t="84071" x="5411788" y="4394200"/>
          <p14:tracePt t="84087" x="5446713" y="4402138"/>
          <p14:tracePt t="84103" x="5500688" y="4402138"/>
          <p14:tracePt t="84122" x="5510213" y="4402138"/>
          <p14:tracePt t="84137" x="5545138" y="4402138"/>
          <p14:tracePt t="84156" x="5554663" y="4402138"/>
          <p14:tracePt t="84171" x="5562600" y="4402138"/>
          <p14:tracePt t="84187" x="5572125" y="4402138"/>
          <p14:tracePt t="84203" x="5589588" y="4402138"/>
          <p14:tracePt t="84220" x="5608638" y="4402138"/>
          <p14:tracePt t="84238" x="5626100" y="4402138"/>
          <p14:tracePt t="84253" x="5643563" y="4402138"/>
          <p14:tracePt t="84270" x="5653088" y="4402138"/>
          <p14:tracePt t="84287" x="5670550" y="4402138"/>
          <p14:tracePt t="84332" x="5680075" y="4402138"/>
          <p14:tracePt t="84370" x="5688013" y="4402138"/>
          <p14:tracePt t="88643" x="5688013" y="4411663"/>
          <p14:tracePt t="88651" x="5680075" y="4419600"/>
          <p14:tracePt t="88667" x="5670550" y="4429125"/>
          <p14:tracePt t="88684" x="5661025" y="4446588"/>
          <p14:tracePt t="88699" x="5643563" y="4465638"/>
          <p14:tracePt t="88715" x="5634038" y="4473575"/>
          <p14:tracePt t="88723" x="5608638" y="4510088"/>
          <p14:tracePt t="88732" x="5554663" y="4562475"/>
          <p14:tracePt t="88744" x="5491163" y="4633913"/>
          <p14:tracePt t="88756" x="5394325" y="4724400"/>
          <p14:tracePt t="88772" x="5330825" y="4776788"/>
          <p14:tracePt t="88790" x="5295900" y="4803775"/>
          <p14:tracePt t="88806" x="5197475" y="4857750"/>
          <p14:tracePt t="88822" x="5143500" y="4902200"/>
          <p14:tracePt t="88839" x="5072063" y="4938713"/>
          <p14:tracePt t="88855" x="5018088" y="4956175"/>
          <p14:tracePt t="88873" x="4902200" y="5000625"/>
          <p14:tracePt t="88892" x="4867275" y="5018088"/>
          <p14:tracePt t="88892" x="4822825" y="5037138"/>
          <p14:tracePt t="88924" x="4732338" y="5062538"/>
          <p14:tracePt t="88925" x="4643438" y="5081588"/>
          <p14:tracePt t="88940" x="4554538" y="5089525"/>
          <p14:tracePt t="88956" x="4483100" y="5108575"/>
          <p14:tracePt t="88972" x="4384675" y="5126038"/>
          <p14:tracePt t="88991" x="4303713" y="5143500"/>
          <p14:tracePt t="89006" x="4205288" y="5170488"/>
          <p14:tracePt t="89022" x="4116388" y="5187950"/>
          <p14:tracePt t="89039" x="4027488" y="5197475"/>
          <p14:tracePt t="89056" x="3938588" y="5205413"/>
          <p14:tracePt t="89073" x="3875088" y="5224463"/>
          <p14:tracePt t="89089" x="3813175" y="5241925"/>
          <p14:tracePt t="89106" x="3732213" y="5251450"/>
          <p14:tracePt t="89125" x="3670300" y="5268913"/>
          <p14:tracePt t="89140" x="3554413" y="5295900"/>
          <p14:tracePt t="89156" x="3473450" y="5313363"/>
          <p14:tracePt t="89172" x="3384550" y="5330825"/>
          <p14:tracePt t="89189" x="3348038" y="5348288"/>
          <p14:tracePt t="89206" x="3232150" y="5367338"/>
          <p14:tracePt t="89222" x="3187700" y="5384800"/>
          <p14:tracePt t="89240" x="3098800" y="5394325"/>
          <p14:tracePt t="89260" x="3081338" y="5402263"/>
          <p14:tracePt t="89272" x="3036888" y="5411788"/>
          <p14:tracePt t="89292" x="3017838" y="5411788"/>
          <p14:tracePt t="89308" x="3009900" y="5411788"/>
          <p14:tracePt t="89323" x="2990850" y="5411788"/>
          <p14:tracePt t="89339" x="2982913" y="5411788"/>
          <p14:tracePt t="89358" x="2965450" y="5411788"/>
          <p14:tracePt t="89373" x="2938463" y="5411788"/>
          <p14:tracePt t="89390" x="2901950" y="5419725"/>
          <p14:tracePt t="89407" x="2867025" y="5429250"/>
          <p14:tracePt t="89422" x="2840038" y="5429250"/>
          <p14:tracePt t="89440" x="2822575" y="5429250"/>
          <p14:tracePt t="89457" x="2803525" y="5429250"/>
          <p14:tracePt t="89472" x="2795588" y="5429250"/>
          <p14:tracePt t="89489" x="2768600" y="5429250"/>
          <p14:tracePt t="89506" x="2741613" y="5429250"/>
          <p14:tracePt t="89506" x="2732088" y="5429250"/>
          <p14:tracePt t="89522" x="2697163" y="5429250"/>
          <p14:tracePt t="89539" x="2670175" y="5429250"/>
          <p14:tracePt t="89555" x="2652713" y="5429250"/>
          <p14:tracePt t="89572" x="2625725" y="5429250"/>
          <p14:tracePt t="89588" x="2589213" y="5419725"/>
          <p14:tracePt t="89606" x="2536825" y="5411788"/>
          <p14:tracePt t="89622" x="2455863" y="5402263"/>
          <p14:tracePt t="89639" x="2357438" y="5375275"/>
          <p14:tracePt t="89655" x="2251075" y="5348288"/>
          <p14:tracePt t="89672" x="2187575" y="5330825"/>
          <p14:tracePt t="89689" x="2108200" y="5303838"/>
          <p14:tracePt t="89706" x="2000250" y="5268913"/>
          <p14:tracePt t="89724" x="1928813" y="5241925"/>
          <p14:tracePt t="89738" x="1893888" y="5232400"/>
          <p14:tracePt t="89755" x="1866900" y="5214938"/>
          <p14:tracePt t="89772" x="1857375" y="5214938"/>
          <p14:tracePt t="89788" x="1847850" y="5214938"/>
          <p14:tracePt t="89806" x="1830388" y="5197475"/>
          <p14:tracePt t="89822" x="1822450" y="5197475"/>
          <p14:tracePt t="89839" x="1803400" y="5187950"/>
          <p14:tracePt t="89856" x="1785938" y="5180013"/>
          <p14:tracePt t="89872" x="1758950" y="5160963"/>
          <p14:tracePt t="89888" x="1704975" y="5133975"/>
          <p14:tracePt t="89907" x="1670050" y="5126038"/>
          <p14:tracePt t="89922" x="1625600" y="5099050"/>
          <p14:tracePt t="89939" x="1571625" y="5072063"/>
          <p14:tracePt t="89955" x="1527175" y="5045075"/>
          <p14:tracePt t="89973" x="1465263" y="4991100"/>
          <p14:tracePt t="89989" x="1401763" y="4965700"/>
          <p14:tracePt t="90007" x="1366838" y="4946650"/>
          <p14:tracePt t="90023" x="1339850" y="4929188"/>
          <p14:tracePt t="90039" x="1322388" y="4911725"/>
          <p14:tracePt t="90057" x="1303338" y="4902200"/>
          <p14:tracePt t="90074" x="1285875" y="4894263"/>
          <p14:tracePt t="90092" x="1276350" y="4875213"/>
          <p14:tracePt t="90107" x="1258888" y="4875213"/>
          <p14:tracePt t="90124" x="1250950" y="4867275"/>
          <p14:tracePt t="90140" x="1241425" y="4857750"/>
          <p14:tracePt t="90156" x="1231900" y="4848225"/>
          <p14:tracePt t="90173" x="1223963" y="4840288"/>
          <p14:tracePt t="90189" x="1196975" y="4822825"/>
          <p14:tracePt t="90206" x="1169988" y="4803775"/>
          <p14:tracePt t="90223" x="1160463" y="4795838"/>
          <p14:tracePt t="90241" x="1143000" y="4795838"/>
          <p14:tracePt t="90257" x="1133475" y="4776788"/>
          <p14:tracePt t="90273" x="1116013" y="4768850"/>
          <p14:tracePt t="90294" x="1098550" y="4759325"/>
          <p14:tracePt t="90310" x="1089025" y="4751388"/>
          <p14:tracePt t="90324" x="1062038" y="4741863"/>
          <p14:tracePt t="90340" x="1054100" y="4732338"/>
          <p14:tracePt t="90356" x="1036638" y="4724400"/>
          <p14:tracePt t="90375" x="1009650" y="4714875"/>
          <p14:tracePt t="90390" x="982663" y="4697413"/>
          <p14:tracePt t="90407" x="965200" y="4697413"/>
          <p14:tracePt t="90424" x="946150" y="4679950"/>
          <p14:tracePt t="90439" x="911225" y="4670425"/>
          <p14:tracePt t="90457" x="884238" y="4652963"/>
          <p14:tracePt t="90473" x="847725" y="4643438"/>
          <p14:tracePt t="90493" x="839788" y="4633913"/>
          <p14:tracePt t="90509" x="822325" y="4633913"/>
          <p14:tracePt t="90523" x="803275" y="4616450"/>
          <p14:tracePt t="90540" x="776288" y="4608513"/>
          <p14:tracePt t="90557" x="758825" y="4608513"/>
          <p14:tracePt t="90574" x="741363" y="4598988"/>
          <p14:tracePt t="90589" x="714375" y="4589463"/>
          <p14:tracePt t="90606" x="687388" y="4581525"/>
          <p14:tracePt t="90622" x="679450" y="4581525"/>
          <p14:tracePt t="90639" x="669925" y="4572000"/>
          <p14:tracePt t="90673" x="660400" y="4572000"/>
          <p14:tracePt t="91275" x="669925" y="4572000"/>
          <p14:tracePt t="91291" x="679450" y="4562475"/>
          <p14:tracePt t="91313" x="687388" y="4562475"/>
          <p14:tracePt t="91332" x="696913" y="4562475"/>
          <p14:tracePt t="91355" x="714375" y="4562475"/>
          <p14:tracePt t="91372" x="723900" y="4562475"/>
          <p14:tracePt t="91389" x="731838" y="4562475"/>
          <p14:tracePt t="91404" x="741363" y="4562475"/>
          <p14:tracePt t="91420" x="750888" y="4562475"/>
          <p14:tracePt t="91429" x="758825" y="4562475"/>
          <p14:tracePt t="91444" x="768350" y="4562475"/>
          <p14:tracePt t="91460" x="776288" y="4562475"/>
          <p14:tracePt t="91476" x="785813" y="4562475"/>
          <p14:tracePt t="91477" x="803275" y="4562475"/>
          <p14:tracePt t="91493" x="812800" y="4562475"/>
          <p14:tracePt t="91509" x="830263" y="4562475"/>
          <p14:tracePt t="91524" x="839788" y="4562475"/>
          <p14:tracePt t="91540" x="857250" y="4562475"/>
          <p14:tracePt t="91580" x="866775" y="4562475"/>
          <p14:tracePt t="91604" x="874713" y="4562475"/>
          <p14:tracePt t="91613" x="884238" y="4562475"/>
          <p14:tracePt t="91627" x="893763" y="4562475"/>
          <p14:tracePt t="91640" x="901700" y="4562475"/>
          <p14:tracePt t="91641" x="919163" y="4562475"/>
          <p14:tracePt t="91656" x="928688" y="4562475"/>
          <p14:tracePt t="91674" x="938213" y="4562475"/>
          <p14:tracePt t="91690" x="955675" y="4562475"/>
          <p14:tracePt t="91754" x="965200" y="4562475"/>
          <p14:tracePt t="91787" x="973138" y="4562475"/>
          <p14:tracePt t="92037" x="982663" y="4562475"/>
          <p14:tracePt t="92053" x="990600" y="4562475"/>
          <p14:tracePt t="92068" x="1009650" y="4562475"/>
          <p14:tracePt t="92083" x="1017588" y="4562475"/>
          <p14:tracePt t="92101" x="1027113" y="4562475"/>
          <p14:tracePt t="92108" x="1036638" y="4562475"/>
          <p14:tracePt t="92123" x="1044575" y="4562475"/>
          <p14:tracePt t="92124" x="1054100" y="4562475"/>
          <p14:tracePt t="92164" x="1062038" y="4562475"/>
          <p14:tracePt t="92174" x="1071563" y="4562475"/>
          <p14:tracePt t="92175" x="1081088" y="4562475"/>
          <p14:tracePt t="92190" x="1089025" y="4562475"/>
          <p14:tracePt t="92208" x="1108075" y="4562475"/>
          <p14:tracePt t="92244" x="1116013" y="4562475"/>
          <p14:tracePt t="92260" x="1125538" y="4562475"/>
          <p14:tracePt t="92260" x="1133475" y="4562475"/>
          <p14:tracePt t="92276" x="1143000" y="4562475"/>
          <p14:tracePt t="92293" x="1152525" y="4562475"/>
          <p14:tracePt t="92332" x="1160463" y="4562475"/>
          <p14:tracePt t="92340" x="1169988" y="4562475"/>
          <p14:tracePt t="92364" x="1179513" y="4562475"/>
          <p14:tracePt t="92389" x="1187450" y="4562475"/>
          <p14:tracePt t="92795" x="1196975" y="4562475"/>
          <p14:tracePt t="92851" x="1204913" y="4562475"/>
          <p14:tracePt t="92876" x="1214438" y="4562475"/>
          <p14:tracePt t="92923" x="1223963" y="4562475"/>
          <p14:tracePt t="92948" x="1231900" y="4562475"/>
          <p14:tracePt t="92956" x="1241425" y="4562475"/>
          <p14:tracePt t="92988" x="1250950" y="4562475"/>
          <p14:tracePt t="93014" x="1268413" y="4562475"/>
          <p14:tracePt t="93036" x="1276350" y="4562475"/>
          <p14:tracePt t="93052" x="1285875" y="4562475"/>
          <p14:tracePt t="93077" x="1295400" y="4562475"/>
          <p14:tracePt t="93083" x="1303338" y="4562475"/>
          <p14:tracePt t="93099" x="1312863" y="4562475"/>
          <p14:tracePt t="93108" x="1322388" y="4562475"/>
          <p14:tracePt t="93109" x="1330325" y="4562475"/>
          <p14:tracePt t="93124" x="1357313" y="4562475"/>
          <p14:tracePt t="93142" x="1374775" y="4562475"/>
          <p14:tracePt t="93157" x="1401763" y="4562475"/>
          <p14:tracePt t="93174" x="1419225" y="4562475"/>
          <p14:tracePt t="93191" x="1428750" y="4562475"/>
          <p14:tracePt t="93207" x="1446213" y="4562475"/>
          <p14:tracePt t="93225" x="1473200" y="4562475"/>
          <p14:tracePt t="93241" x="1500188" y="4562475"/>
          <p14:tracePt t="93241" x="1509713" y="4562475"/>
          <p14:tracePt t="93260" x="1527175" y="4562475"/>
          <p14:tracePt t="93277" x="1554163" y="4562475"/>
          <p14:tracePt t="93292" x="1562100" y="4562475"/>
          <p14:tracePt t="93308" x="1571625" y="4562475"/>
          <p14:tracePt t="93324" x="1598613" y="4562475"/>
          <p14:tracePt t="93341" x="1608138" y="4562475"/>
          <p14:tracePt t="93358" x="1616075" y="4562475"/>
          <p14:tracePt t="93413" x="1625600" y="4562475"/>
          <p14:tracePt t="93453" x="1633538" y="4562475"/>
          <p14:tracePt t="93493" x="1643063" y="4562475"/>
          <p14:tracePt t="93563" x="1652588" y="4562475"/>
          <p14:tracePt t="93859" x="1660525" y="4562475"/>
          <p14:tracePt t="93874" x="1660525" y="4554538"/>
          <p14:tracePt t="93882" x="1670050" y="4554538"/>
          <p14:tracePt t="93904" x="1679575" y="4554538"/>
          <p14:tracePt t="93922" x="1679575" y="4545013"/>
          <p14:tracePt t="93930" x="1687513" y="4545013"/>
          <p14:tracePt t="93971" x="1697038" y="4537075"/>
          <p14:tracePt t="94020" x="1704975" y="4537075"/>
          <p14:tracePt t="94524" x="1704975" y="4527550"/>
          <p14:tracePt t="97524" x="1724025" y="4527550"/>
          <p14:tracePt t="97533" x="1751013" y="4527550"/>
          <p14:tracePt t="97533" x="1758950" y="4527550"/>
          <p14:tracePt t="97543" x="1822450" y="4537075"/>
          <p14:tracePt t="97559" x="1901825" y="4537075"/>
          <p14:tracePt t="97576" x="1982788" y="4545013"/>
          <p14:tracePt t="97593" x="2081213" y="4554538"/>
          <p14:tracePt t="97610" x="2179638" y="4562475"/>
          <p14:tracePt t="97629" x="2224088" y="4562475"/>
          <p14:tracePt t="97644" x="2241550" y="4562475"/>
          <p14:tracePt t="97660" x="2251075" y="4562475"/>
          <p14:tracePt t="97678" x="2259013" y="4562475"/>
          <p14:tracePt t="97694" x="2303463" y="4572000"/>
          <p14:tracePt t="97710" x="2347913" y="4572000"/>
          <p14:tracePt t="97726" x="2393950" y="4572000"/>
          <p14:tracePt t="97743" x="2438400" y="4572000"/>
          <p14:tracePt t="97759" x="2490788" y="4572000"/>
          <p14:tracePt t="97776" x="2527300" y="4572000"/>
          <p14:tracePt t="97793" x="2581275" y="4572000"/>
          <p14:tracePt t="97793" x="2608263" y="4572000"/>
          <p14:tracePt t="97813" x="2660650" y="4581525"/>
          <p14:tracePt t="97829" x="2705100" y="4581525"/>
          <p14:tracePt t="97844" x="2732088" y="4581525"/>
          <p14:tracePt t="97860" x="2741613" y="4581525"/>
          <p14:tracePt t="97901" x="2751138" y="4581525"/>
          <p14:tracePt t="97965" x="2759075" y="4581525"/>
          <p14:tracePt t="97982" x="2768600" y="4581525"/>
          <p14:tracePt t="97990" x="2776538" y="4581525"/>
          <p14:tracePt t="98010" x="2786063" y="4581525"/>
          <p14:tracePt t="98013" x="2795588" y="4581525"/>
          <p14:tracePt t="98027" x="2822575" y="4581525"/>
          <p14:tracePt t="98046" x="2840038" y="4581525"/>
          <p14:tracePt t="98062" x="2847975" y="4572000"/>
          <p14:tracePt t="98076" x="2867025" y="4572000"/>
          <p14:tracePt t="98094" x="2894013" y="4572000"/>
          <p14:tracePt t="98110" x="2919413" y="4572000"/>
          <p14:tracePt t="98127" x="2946400" y="4572000"/>
          <p14:tracePt t="98144" x="2973388" y="4572000"/>
          <p14:tracePt t="98160" x="2990850" y="4572000"/>
          <p14:tracePt t="98177" x="3009900" y="4572000"/>
          <p14:tracePt t="98193" x="3017838" y="4572000"/>
          <p14:tracePt t="98210" x="3027363" y="4572000"/>
          <p14:tracePt t="98226" x="3036888" y="4562475"/>
          <p14:tracePt t="98245" x="3044825" y="4562475"/>
          <p14:tracePt t="98261" x="3054350" y="4562475"/>
          <p14:tracePt t="98277" x="3071813" y="4562475"/>
          <p14:tracePt t="98293" x="3089275" y="4562475"/>
          <p14:tracePt t="98309" x="3098800" y="4562475"/>
          <p14:tracePt t="98354" x="3098800" y="4554538"/>
          <p14:tracePt t="98363" x="3108325" y="4554538"/>
          <p14:tracePt t="100118" x="3116263" y="4554538"/>
          <p14:tracePt t="100126" x="3125788" y="4554538"/>
          <p14:tracePt t="100135" x="3133725" y="4554538"/>
          <p14:tracePt t="100144" x="3152775" y="4554538"/>
          <p14:tracePt t="100161" x="3160713" y="4554538"/>
          <p14:tracePt t="100177" x="3179763" y="4554538"/>
          <p14:tracePt t="100194" x="3205163" y="4554538"/>
          <p14:tracePt t="100214" x="3232150" y="4554538"/>
          <p14:tracePt t="100230" x="3251200" y="4554538"/>
          <p14:tracePt t="100244" x="3313113" y="4562475"/>
          <p14:tracePt t="100261" x="3367088" y="4572000"/>
          <p14:tracePt t="100277" x="3402013" y="4572000"/>
          <p14:tracePt t="100295" x="3419475" y="4572000"/>
          <p14:tracePt t="100311" x="3446463" y="4572000"/>
          <p14:tracePt t="100327" x="3473450" y="4572000"/>
          <p14:tracePt t="100344" x="3482975" y="4572000"/>
          <p14:tracePt t="100361" x="3500438" y="4572000"/>
          <p14:tracePt t="100378" x="3517900" y="4572000"/>
          <p14:tracePt t="100394" x="3571875" y="4572000"/>
          <p14:tracePt t="100415" x="3598863" y="4572000"/>
          <p14:tracePt t="100430" x="3625850" y="4572000"/>
          <p14:tracePt t="100445" x="3660775" y="4572000"/>
          <p14:tracePt t="100461" x="3679825" y="4572000"/>
          <p14:tracePt t="100477" x="3697288" y="4572000"/>
          <p14:tracePt t="100496" x="3705225" y="4572000"/>
          <p14:tracePt t="100510" x="3714750" y="4572000"/>
          <p14:tracePt t="100527" x="3732213" y="4572000"/>
          <p14:tracePt t="100544" x="3741738" y="4572000"/>
          <p14:tracePt t="100560" x="3751263" y="4572000"/>
          <p14:tracePt t="100577" x="3751263" y="4581525"/>
          <p14:tracePt t="100594" x="3759200" y="4581525"/>
          <p14:tracePt t="100610" x="3768725" y="4581525"/>
          <p14:tracePt t="100670" x="3776663" y="4581525"/>
          <p14:tracePt t="100701" x="3786188" y="4581525"/>
          <p14:tracePt t="100724" x="3795713" y="4581525"/>
          <p14:tracePt t="100741" x="3803650" y="4581525"/>
          <p14:tracePt t="100757" x="3813175" y="4581525"/>
          <p14:tracePt t="100774" x="3822700" y="4581525"/>
          <p14:tracePt t="100791" x="3830638" y="4581525"/>
          <p14:tracePt t="100797" x="3840163" y="4581525"/>
          <p14:tracePt t="100814" x="3848100" y="4581525"/>
          <p14:tracePt t="100829" x="3857625" y="4581525"/>
          <p14:tracePt t="100845" x="3875088" y="4581525"/>
          <p14:tracePt t="100846" x="3902075" y="4581525"/>
          <p14:tracePt t="100861" x="3911600" y="4581525"/>
          <p14:tracePt t="100877" x="3919538" y="4581525"/>
          <p14:tracePt t="100895" x="3938588" y="4581525"/>
          <p14:tracePt t="100911" x="3956050" y="4581525"/>
          <p14:tracePt t="100927" x="3973513" y="4581525"/>
          <p14:tracePt t="100945" x="3983038" y="4581525"/>
          <p14:tracePt t="100961" x="3990975" y="4581525"/>
          <p14:tracePt t="100979" x="4010025" y="4581525"/>
          <p14:tracePt t="100995" x="4017963" y="4581525"/>
          <p14:tracePt t="101014" x="4027488" y="4581525"/>
          <p14:tracePt t="101030" x="4044950" y="4581525"/>
          <p14:tracePt t="101045" x="4062413" y="4581525"/>
          <p14:tracePt t="101062" x="4081463" y="4581525"/>
          <p14:tracePt t="101077" x="4108450" y="4581525"/>
          <p14:tracePt t="101095" x="4116388" y="4581525"/>
          <p14:tracePt t="101111" x="4133850" y="4581525"/>
          <p14:tracePt t="101128" x="4143375" y="4581525"/>
          <p14:tracePt t="101144" x="4152900" y="4581525"/>
          <p14:tracePt t="101161" x="4170363" y="4581525"/>
          <p14:tracePt t="101178" x="4179888" y="4581525"/>
          <p14:tracePt t="101195" x="4197350" y="4581525"/>
          <p14:tracePt t="101214" x="4205288" y="4581525"/>
          <p14:tracePt t="101228" x="4224338" y="4581525"/>
          <p14:tracePt t="101244" x="4232275" y="4581525"/>
          <p14:tracePt t="101262" x="4251325" y="4581525"/>
          <p14:tracePt t="101278" x="4259263" y="4581525"/>
          <p14:tracePt t="101295" x="4276725" y="4581525"/>
          <p14:tracePt t="101312" x="4286250" y="4581525"/>
          <p14:tracePt t="101328" x="4303713" y="4581525"/>
          <p14:tracePt t="101364" x="4313238" y="4581525"/>
          <p14:tracePt t="101382" x="4322763" y="4581525"/>
          <p14:tracePt t="101397" x="4340225" y="4581525"/>
          <p14:tracePt t="101412" x="4348163" y="4581525"/>
          <p14:tracePt t="101413" x="4357688" y="4581525"/>
          <p14:tracePt t="101431" x="4367213" y="4581525"/>
          <p14:tracePt t="101445" x="4375150" y="4581525"/>
          <p14:tracePt t="101462" x="4384675" y="4581525"/>
          <p14:tracePt t="101478" x="4394200" y="4581525"/>
          <p14:tracePt t="101495" x="4411663" y="4581525"/>
          <p14:tracePt t="101511" x="4429125" y="4581525"/>
          <p14:tracePt t="101528" x="4438650" y="4581525"/>
          <p14:tracePt t="101545" x="4446588" y="4581525"/>
          <p14:tracePt t="101561" x="4465638" y="4581525"/>
          <p14:tracePt t="101578" x="4500563" y="4581525"/>
          <p14:tracePt t="101613" x="4518025" y="4581525"/>
          <p14:tracePt t="101614" x="4537075" y="4581525"/>
          <p14:tracePt t="101629" x="4562475" y="4581525"/>
          <p14:tracePt t="101644" x="4581525" y="4581525"/>
          <p14:tracePt t="101661" x="4598988" y="4581525"/>
          <p14:tracePt t="101677" x="4616450" y="4581525"/>
          <p14:tracePt t="101694" x="4652963" y="4581525"/>
          <p14:tracePt t="101711" x="4679950" y="4581525"/>
          <p14:tracePt t="101727" x="4724400" y="4581525"/>
          <p14:tracePt t="101744" x="4759325" y="4581525"/>
          <p14:tracePt t="101761" x="4776788" y="4581525"/>
          <p14:tracePt t="101778" x="4813300" y="4581525"/>
          <p14:tracePt t="101795" x="4830763" y="4581525"/>
          <p14:tracePt t="101811" x="4857750" y="4581525"/>
          <p14:tracePt t="101828" x="4875213" y="4581525"/>
          <p14:tracePt t="101845" x="4884738" y="4581525"/>
          <p14:tracePt t="101861" x="4911725" y="4581525"/>
          <p14:tracePt t="101879" x="4919663" y="4581525"/>
          <p14:tracePt t="101896" x="4929188" y="4581525"/>
          <p14:tracePt t="101911" x="4938713" y="4581525"/>
          <p14:tracePt t="101928" x="4956175" y="4581525"/>
          <p14:tracePt t="101965" x="4965700" y="4581525"/>
          <p14:tracePt t="101991" x="4973638" y="4581525"/>
          <p14:tracePt t="102021" x="4983163" y="4581525"/>
          <p14:tracePt t="103966" x="4983163" y="4589463"/>
          <p14:tracePt t="104022" x="4983163" y="4598988"/>
          <p14:tracePt t="104750" x="4973638" y="4598988"/>
          <p14:tracePt t="104995" x="4965700" y="4598988"/>
          <p14:tracePt t="105027" x="4956175" y="4598988"/>
          <p14:tracePt t="105043" x="4946650" y="4598988"/>
          <p14:tracePt t="105067" x="4938713" y="4598988"/>
          <p14:tracePt t="105091" x="4929188" y="4598988"/>
          <p14:tracePt t="105115" x="4911725" y="4608513"/>
          <p14:tracePt t="105140" x="4902200" y="4608513"/>
          <p14:tracePt t="105173" x="4894263" y="4608513"/>
          <p14:tracePt t="105198" x="4884738" y="4608513"/>
          <p14:tracePt t="105206" x="4875213" y="4608513"/>
          <p14:tracePt t="105244" x="4867275" y="4608513"/>
          <p14:tracePt t="105251" x="4867275" y="4616450"/>
          <p14:tracePt t="105381" x="4857750" y="4616450"/>
          <p14:tracePt t="105406" x="4840288" y="4616450"/>
          <p14:tracePt t="105428" x="4830763" y="4616450"/>
          <p14:tracePt t="105469" x="4822825" y="4616450"/>
          <p14:tracePt t="105500" x="4813300" y="4616450"/>
          <p14:tracePt t="105532" x="4803775" y="4616450"/>
          <p14:tracePt t="105564" x="4795838" y="4616450"/>
          <p14:tracePt t="105579" x="4786313" y="4616450"/>
          <p14:tracePt t="105852" x="4795838" y="4616450"/>
          <p14:tracePt t="105860" x="4803775" y="4616450"/>
          <p14:tracePt t="105869" x="4813300" y="4616450"/>
          <p14:tracePt t="105876" x="4822825" y="4616450"/>
          <p14:tracePt t="105884" x="4848225" y="4616450"/>
          <p14:tracePt t="105898" x="4884738" y="4616450"/>
          <p14:tracePt t="105913" x="4894263" y="4616450"/>
          <p14:tracePt t="105929" x="4911725" y="4616450"/>
          <p14:tracePt t="105946" x="4911725" y="4608513"/>
          <p14:tracePt t="105962" x="4919663" y="4608513"/>
          <p14:tracePt t="106004" x="4929188" y="4608513"/>
          <p14:tracePt t="106051" x="4938713" y="4608513"/>
          <p14:tracePt t="106059" x="4946650" y="4608513"/>
          <p14:tracePt t="106075" x="4956175" y="4608513"/>
          <p14:tracePt t="106082" x="4965700" y="4598988"/>
          <p14:tracePt t="106140" x="4973638" y="4598988"/>
          <p14:tracePt t="106155" x="4983163" y="4598988"/>
          <p14:tracePt t="106325" x="4991100" y="4589463"/>
          <p14:tracePt t="106342" x="5010150" y="4589463"/>
          <p14:tracePt t="106365" x="5018088" y="4589463"/>
          <p14:tracePt t="106372" x="5018088" y="4581525"/>
          <p14:tracePt t="106381" x="5027613" y="4581525"/>
          <p14:tracePt t="106385" x="5037138" y="4581525"/>
          <p14:tracePt t="106396" x="5054600" y="4572000"/>
          <p14:tracePt t="106413" x="5072063" y="4572000"/>
          <p14:tracePt t="106429" x="5081588" y="4562475"/>
          <p14:tracePt t="106446" x="5089525" y="4554538"/>
          <p14:tracePt t="106463" x="5108575" y="4537075"/>
          <p14:tracePt t="106480" x="5116513" y="4537075"/>
          <p14:tracePt t="106496" x="5126038" y="4527550"/>
          <p14:tracePt t="106514" x="5133975" y="4518025"/>
          <p14:tracePt t="106565" x="5133975" y="4510088"/>
          <p14:tracePt t="106573" x="5133975" y="4500563"/>
          <p14:tracePt t="106589" x="5143500" y="4491038"/>
          <p14:tracePt t="106604" x="5143500" y="4483100"/>
          <p14:tracePt t="106620" x="5143500" y="4465638"/>
          <p14:tracePt t="106636" x="5143500" y="4456113"/>
          <p14:tracePt t="106644" x="5143500" y="4446588"/>
          <p14:tracePt t="106652" x="5143500" y="4429125"/>
          <p14:tracePt t="106668" x="5143500" y="4419600"/>
          <p14:tracePt t="106679" x="5143500" y="4411663"/>
          <p14:tracePt t="106696" x="5143500" y="4402138"/>
          <p14:tracePt t="106731" x="5143500" y="4394200"/>
          <p14:tracePt t="106748" x="5143500" y="4384675"/>
          <p14:tracePt t="106780" x="5143500" y="4375150"/>
          <p14:tracePt t="106796" x="5133975" y="4375150"/>
          <p14:tracePt t="106820" x="5126038" y="4367213"/>
          <p14:tracePt t="106829" x="5126038" y="4357688"/>
          <p14:tracePt t="106836" x="5108575" y="4357688"/>
          <p14:tracePt t="106846" x="5099050" y="4348163"/>
          <p14:tracePt t="106863" x="5081588" y="4330700"/>
          <p14:tracePt t="106879" x="5062538" y="4330700"/>
          <p14:tracePt t="106896" x="5045075" y="4322763"/>
          <p14:tracePt t="106913" x="5037138" y="4313238"/>
          <p14:tracePt t="106929" x="5018088" y="4313238"/>
          <p14:tracePt t="106946" x="5000625" y="4303713"/>
          <p14:tracePt t="106963" x="4983163" y="4303713"/>
          <p14:tracePt t="106979" x="4946650" y="4286250"/>
          <p14:tracePt t="106997" x="4929188" y="4286250"/>
          <p14:tracePt t="107013" x="4902200" y="4276725"/>
          <p14:tracePt t="107030" x="4894263" y="4276725"/>
          <p14:tracePt t="107048" x="4884738" y="4276725"/>
          <p14:tracePt t="107064" x="4875213" y="4276725"/>
          <p14:tracePt t="107080" x="4867275" y="4276725"/>
          <p14:tracePt t="107097" x="4857750" y="4276725"/>
          <p14:tracePt t="107113" x="4840288" y="4276725"/>
          <p14:tracePt t="107130" x="4822825" y="4276725"/>
          <p14:tracePt t="107146" x="4813300" y="4276725"/>
          <p14:tracePt t="107163" x="4803775" y="4276725"/>
          <p14:tracePt t="107180" x="4795838" y="4276725"/>
          <p14:tracePt t="107302" x="4786313" y="4276725"/>
          <p14:tracePt t="107388" x="4776788" y="4276725"/>
          <p14:tracePt t="107412" x="4768850" y="4276725"/>
          <p14:tracePt t="107437" x="4759325" y="4276725"/>
          <p14:tracePt t="107452" x="4751388" y="4276725"/>
          <p14:tracePt t="107460" x="4741863" y="4276725"/>
          <p14:tracePt t="107480" x="4741863" y="4286250"/>
          <p14:tracePt t="107482" x="4732338" y="4286250"/>
          <p14:tracePt t="107496" x="4724400" y="4295775"/>
          <p14:tracePt t="107551" x="4714875" y="4303713"/>
          <p14:tracePt t="107573" x="4714875" y="4322763"/>
          <p14:tracePt t="107574" x="4705350" y="4322763"/>
          <p14:tracePt t="107582" x="4705350" y="4330700"/>
          <p14:tracePt t="107598" x="4705350" y="4340225"/>
          <p14:tracePt t="107614" x="4697413" y="4357688"/>
          <p14:tracePt t="107631" x="4697413" y="4367213"/>
          <p14:tracePt t="107647" x="4697413" y="4375150"/>
          <p14:tracePt t="107663" x="4697413" y="4402138"/>
          <p14:tracePt t="107680" x="4697413" y="4411663"/>
          <p14:tracePt t="107697" x="4697413" y="4419600"/>
          <p14:tracePt t="107713" x="4697413" y="4438650"/>
          <p14:tracePt t="107731" x="4697413" y="4446588"/>
          <p14:tracePt t="107746" x="4697413" y="4456113"/>
          <p14:tracePt t="107764" x="4697413" y="4465638"/>
          <p14:tracePt t="107782" x="4697413" y="4473575"/>
          <p14:tracePt t="107797" x="4697413" y="4491038"/>
          <p14:tracePt t="107814" x="4697413" y="4500563"/>
          <p14:tracePt t="107830" x="4714875" y="4518025"/>
          <p14:tracePt t="107847" x="4714875" y="4527550"/>
          <p14:tracePt t="107864" x="4724400" y="4527550"/>
          <p14:tracePt t="107880" x="4724400" y="4537075"/>
          <p14:tracePt t="107897" x="4724400" y="4545013"/>
          <p14:tracePt t="107914" x="4732338" y="4545013"/>
          <p14:tracePt t="107948" x="4732338" y="4554538"/>
          <p14:tracePt t="107964" x="4741863" y="4554538"/>
          <p14:tracePt t="107964" x="4751388" y="4562475"/>
          <p14:tracePt t="107982" x="4759325" y="4572000"/>
          <p14:tracePt t="107997" x="4759325" y="4581525"/>
          <p14:tracePt t="108014" x="4776788" y="4581525"/>
          <p14:tracePt t="108030" x="4786313" y="4589463"/>
          <p14:tracePt t="108047" x="4795838" y="4589463"/>
          <p14:tracePt t="108064" x="4803775" y="4589463"/>
          <p14:tracePt t="108080" x="4830763" y="4589463"/>
          <p14:tracePt t="108097" x="4840288" y="4598988"/>
          <p14:tracePt t="108113" x="4867275" y="4598988"/>
          <p14:tracePt t="108131" x="4894263" y="4598988"/>
          <p14:tracePt t="108147" x="4911725" y="4598988"/>
          <p14:tracePt t="108164" x="4938713" y="4598988"/>
          <p14:tracePt t="108181" x="4956175" y="4598988"/>
          <p14:tracePt t="108197" x="4965700" y="4598988"/>
          <p14:tracePt t="108214" x="4991100" y="4581525"/>
          <p14:tracePt t="108230" x="5018088" y="4581525"/>
          <p14:tracePt t="108247" x="5037138" y="4562475"/>
          <p14:tracePt t="108264" x="5054600" y="4545013"/>
          <p14:tracePt t="108280" x="5072063" y="4537075"/>
          <p14:tracePt t="108297" x="5089525" y="4527550"/>
          <p14:tracePt t="108314" x="5099050" y="4510088"/>
          <p14:tracePt t="108330" x="5116513" y="4500563"/>
          <p14:tracePt t="108347" x="5126038" y="4483100"/>
          <p14:tracePt t="108364" x="5133975" y="4473575"/>
          <p14:tracePt t="108381" x="5143500" y="4465638"/>
          <p14:tracePt t="108397" x="5143500" y="4456113"/>
          <p14:tracePt t="108436" x="5153025" y="4446588"/>
          <p14:tracePt t="108447" x="5153025" y="4438650"/>
          <p14:tracePt t="108464" x="5153025" y="4429125"/>
          <p14:tracePt t="108464" x="5153025" y="4419600"/>
          <p14:tracePt t="108480" x="5153025" y="4411663"/>
          <p14:tracePt t="108497" x="5153025" y="4402138"/>
          <p14:tracePt t="108514" x="5153025" y="4394200"/>
          <p14:tracePt t="108530" x="5153025" y="4384675"/>
          <p14:tracePt t="108547" x="5153025" y="4375150"/>
          <p14:tracePt t="108565" x="5143500" y="4367213"/>
          <p14:tracePt t="108582" x="5143500" y="4357688"/>
          <p14:tracePt t="108598" x="5133975" y="4348163"/>
          <p14:tracePt t="108615" x="5126038" y="4348163"/>
          <p14:tracePt t="108653" x="5126038" y="4340225"/>
          <p14:tracePt t="108699" x="5116513" y="4340225"/>
          <p14:tracePt t="109044" x="5116513" y="4348163"/>
          <p14:tracePt t="109087" x="5126038" y="4357688"/>
          <p14:tracePt t="109093" x="5126038" y="4367213"/>
          <p14:tracePt t="109150" x="5126038" y="4375150"/>
          <p14:tracePt t="109525" x="5126038" y="4394200"/>
          <p14:tracePt t="109533" x="5133975" y="4402138"/>
          <p14:tracePt t="109559" x="5133975" y="4411663"/>
          <p14:tracePt t="109574" x="5143500" y="4419600"/>
          <p14:tracePt t="109582" x="5143500" y="4429125"/>
          <p14:tracePt t="109590" x="5153025" y="4438650"/>
          <p14:tracePt t="109600" x="5153025" y="4456113"/>
          <p14:tracePt t="109615" x="5153025" y="4465638"/>
          <p14:tracePt t="109631" x="5160963" y="4465638"/>
          <p14:tracePt t="109649" x="5160963" y="4473575"/>
          <p14:tracePt t="109807" x="5160963" y="4483100"/>
          <p14:tracePt t="110695" x="5180013" y="4483100"/>
          <p14:tracePt t="111509" x="5180013" y="4491038"/>
          <p14:tracePt t="111516" x="5180013" y="4500563"/>
          <p14:tracePt t="111548" x="5180013" y="4510088"/>
          <p14:tracePt t="111598" x="5180013" y="4518025"/>
          <p14:tracePt t="111774" x="5180013" y="4527550"/>
          <p14:tracePt t="111784" x="5180013" y="4537075"/>
          <p14:tracePt t="111808" x="5180013" y="4545013"/>
          <p14:tracePt t="111839" x="5180013" y="4554538"/>
          <p14:tracePt t="111856" x="5170488" y="4554538"/>
          <p14:tracePt t="111888" x="5170488" y="4562475"/>
          <p14:tracePt t="111913" x="5170488" y="4572000"/>
          <p14:tracePt t="111935" x="5170488" y="4581525"/>
          <p14:tracePt t="111959" x="5160963" y="4589463"/>
          <p14:tracePt t="111991" x="5160963" y="4598988"/>
          <p14:tracePt t="112006" x="5153025" y="4608513"/>
          <p14:tracePt t="112038" x="5153025" y="4616450"/>
          <p14:tracePt t="112086" x="5143500" y="4616450"/>
          <p14:tracePt t="112094" x="5143500" y="4625975"/>
          <p14:tracePt t="112118" x="5143500" y="4633913"/>
          <p14:tracePt t="112126" x="5143500" y="4643438"/>
          <p14:tracePt t="112142" x="5133975" y="4643438"/>
          <p14:tracePt t="112150" x="5133975" y="4652963"/>
          <p14:tracePt t="112156" x="5126038" y="4652963"/>
          <p14:tracePt t="112166" x="5126038" y="4660900"/>
          <p14:tracePt t="112247" x="5116513" y="4670425"/>
          <p14:tracePt t="112335" x="5116513" y="4679950"/>
          <p14:tracePt t="112344" x="5108575" y="4679950"/>
          <p14:tracePt t="112383" x="5108575" y="4687888"/>
          <p14:tracePt t="112407" x="5099050" y="4687888"/>
          <p14:tracePt t="112424" x="5099050" y="4697413"/>
          <p14:tracePt t="112440" x="5099050" y="4705350"/>
          <p14:tracePt t="112449" x="5089525" y="4705350"/>
          <p14:tracePt t="112487" x="5089525" y="4714875"/>
          <p14:tracePt t="112536" x="5081588" y="4714875"/>
          <p14:tracePt t="112653" x="5081588" y="4724400"/>
          <p14:tracePt t="112774" x="5072063" y="4724400"/>
          <p14:tracePt t="112790" x="5072063" y="4732338"/>
          <p14:tracePt t="112814" x="5062538" y="4732338"/>
          <p14:tracePt t="117124" x="5054600" y="4732338"/>
          <p14:tracePt t="117215" x="5045075" y="4741863"/>
          <p14:tracePt t="117400" x="5037138" y="4741863"/>
          <p14:tracePt t="117408" x="5027613" y="4751388"/>
          <p14:tracePt t="117408" x="5018088" y="4751388"/>
          <p14:tracePt t="117418" x="5000625" y="4759325"/>
          <p14:tracePt t="117454" x="4991100" y="4759325"/>
          <p14:tracePt t="117495" x="4983163" y="4759325"/>
          <p14:tracePt t="117511" x="4973638" y="4768850"/>
          <p14:tracePt t="117544" x="4965700" y="4768850"/>
          <p14:tracePt t="117552" x="4956175" y="4768850"/>
          <p14:tracePt t="117575" x="4946650" y="4768850"/>
          <p14:tracePt t="117592" x="4938713" y="4776788"/>
          <p14:tracePt t="117608" x="4919663" y="4776788"/>
          <p14:tracePt t="117624" x="4911725" y="4776788"/>
          <p14:tracePt t="117672" x="4902200" y="4776788"/>
          <p14:tracePt t="117712" x="4894263" y="4776788"/>
          <p14:tracePt t="117745" x="4884738" y="4776788"/>
          <p14:tracePt t="117767" x="4875213" y="4776788"/>
          <p14:tracePt t="117903" x="4867275" y="4776788"/>
          <p14:tracePt t="117927" x="4857750" y="4776788"/>
          <p14:tracePt t="118040" x="4848225" y="4776788"/>
          <p14:tracePt t="118056" x="4848225" y="4768850"/>
          <p14:tracePt t="118080" x="4840288" y="4768850"/>
          <p14:tracePt t="118102" x="4840288" y="4759325"/>
          <p14:tracePt t="118110" x="4830763" y="4751388"/>
          <p14:tracePt t="118166" x="4822825" y="4751388"/>
          <p14:tracePt t="118231" x="4813300" y="4741863"/>
          <p14:tracePt t="118254" x="4803775" y="4741863"/>
          <p14:tracePt t="118272" x="4795838" y="4741863"/>
          <p14:tracePt t="118313" x="4786313" y="4741863"/>
          <p14:tracePt t="118335" x="4776788" y="4741863"/>
          <p14:tracePt t="118360" x="4759325" y="4741863"/>
          <p14:tracePt t="118383" x="4751388" y="4741863"/>
          <p14:tracePt t="118408" x="4741863" y="4741863"/>
          <p14:tracePt t="118432" x="4732338" y="4741863"/>
          <p14:tracePt t="118440" x="4724400" y="4741863"/>
          <p14:tracePt t="118451" x="4714875" y="4741863"/>
          <p14:tracePt t="118471" x="4705350" y="4741863"/>
          <p14:tracePt t="118495" x="4697413" y="4741863"/>
          <p14:tracePt t="118496" x="4687888" y="4741863"/>
          <p14:tracePt t="118552" x="4679950" y="4741863"/>
          <p14:tracePt t="118576" x="4670425" y="4741863"/>
          <p14:tracePt t="118599" x="4660900" y="4741863"/>
          <p14:tracePt t="118608" x="4652963" y="4732338"/>
          <p14:tracePt t="118622" x="4643438" y="4732338"/>
          <p14:tracePt t="118640" x="4633913" y="4732338"/>
          <p14:tracePt t="118662" x="4625975" y="4732338"/>
          <p14:tracePt t="118680" x="4616450" y="4732338"/>
          <p14:tracePt t="118719" x="4608513" y="4732338"/>
          <p14:tracePt t="118728" x="4608513" y="4724400"/>
          <p14:tracePt t="118743" x="4598988" y="4724400"/>
          <p14:tracePt t="118767" x="4589463" y="4724400"/>
          <p14:tracePt t="118774" x="4581525" y="4724400"/>
          <p14:tracePt t="118792" x="4572000" y="4724400"/>
          <p14:tracePt t="118808" x="4562475" y="4724400"/>
          <p14:tracePt t="118822" x="4554538" y="4724400"/>
          <p14:tracePt t="118823" x="4545013" y="4724400"/>
          <p14:tracePt t="118836" x="4537075" y="4724400"/>
          <p14:tracePt t="118852" x="4518025" y="4724400"/>
          <p14:tracePt t="118872" x="4510088" y="4724400"/>
          <p14:tracePt t="118887" x="4483100" y="4724400"/>
          <p14:tracePt t="118903" x="4465638" y="4714875"/>
          <p14:tracePt t="118920" x="4456113" y="4714875"/>
          <p14:tracePt t="118936" x="4429125" y="4714875"/>
          <p14:tracePt t="118952" x="4402138" y="4705350"/>
          <p14:tracePt t="118969" x="4384675" y="4705350"/>
          <p14:tracePt t="118986" x="4357688" y="4697413"/>
          <p14:tracePt t="119002" x="4330700" y="4697413"/>
          <p14:tracePt t="119019" x="4303713" y="4697413"/>
          <p14:tracePt t="119036" x="4232275" y="4679950"/>
          <p14:tracePt t="119052" x="4160838" y="4670425"/>
          <p14:tracePt t="119072" x="4125913" y="4660900"/>
          <p14:tracePt t="119087" x="4081463" y="4652963"/>
          <p14:tracePt t="119103" x="4037013" y="4643438"/>
          <p14:tracePt t="119119" x="4017963" y="4643438"/>
          <p14:tracePt t="119136" x="4000500" y="4643438"/>
          <p14:tracePt t="119153" x="3965575" y="4633913"/>
          <p14:tracePt t="119169" x="3938588" y="4625975"/>
          <p14:tracePt t="119188" x="3902075" y="4625975"/>
          <p14:tracePt t="119202" x="3875088" y="4625975"/>
          <p14:tracePt t="119219" x="3840163" y="4616450"/>
          <p14:tracePt t="119237" x="3813175" y="4616450"/>
          <p14:tracePt t="119254" x="3795713" y="4616450"/>
          <p14:tracePt t="119268" x="3786188" y="4608513"/>
          <p14:tracePt t="119285" x="3776663" y="4608513"/>
          <p14:tracePt t="119302" x="3768725" y="4608513"/>
          <p14:tracePt t="119319" x="3759200" y="4608513"/>
          <p14:tracePt t="119367" x="3751263" y="4608513"/>
          <p14:tracePt t="119423" x="3741738" y="4608513"/>
          <p14:tracePt t="119520" x="3732213" y="4608513"/>
          <p14:tracePt t="119561" x="3724275" y="4608513"/>
          <p14:tracePt t="119624" x="3714750" y="4608513"/>
          <p14:tracePt t="119649" x="3714750" y="4616450"/>
          <p14:tracePt t="119664" x="3705225" y="4616450"/>
          <p14:tracePt t="119673" x="3697288" y="4625975"/>
          <p14:tracePt t="119702" x="3679825" y="4633913"/>
          <p14:tracePt t="119712" x="3670300" y="4633913"/>
          <p14:tracePt t="119719" x="3660775" y="4652963"/>
          <p14:tracePt t="119720" x="3633788" y="4660900"/>
          <p14:tracePt t="119736" x="3616325" y="4679950"/>
          <p14:tracePt t="119754" x="3598863" y="4687888"/>
          <p14:tracePt t="119769" x="3571875" y="4714875"/>
          <p14:tracePt t="119786" x="3554413" y="4732338"/>
          <p14:tracePt t="119805" x="3527425" y="4741863"/>
          <p14:tracePt t="119820" x="3517900" y="4751388"/>
          <p14:tracePt t="119837" x="3482975" y="4776788"/>
          <p14:tracePt t="119856" x="3465513" y="4795838"/>
          <p14:tracePt t="119872" x="3446463" y="4813300"/>
          <p14:tracePt t="119886" x="3411538" y="4830763"/>
          <p14:tracePt t="119903" x="3384550" y="4848225"/>
          <p14:tracePt t="119920" x="3357563" y="4867275"/>
          <p14:tracePt t="119936" x="3322638" y="4894263"/>
          <p14:tracePt t="119953" x="3276600" y="4929188"/>
          <p14:tracePt t="119970" x="3214688" y="4973638"/>
          <p14:tracePt t="119986" x="3143250" y="5027613"/>
          <p14:tracePt t="120003" x="3071813" y="5062538"/>
          <p14:tracePt t="120020" x="2965450" y="5126038"/>
          <p14:tracePt t="120041" x="2938463" y="5143500"/>
          <p14:tracePt t="120041" x="2919413" y="5153025"/>
          <p14:tracePt t="120058" x="2867025" y="5180013"/>
          <p14:tracePt t="120072" x="2822575" y="5205413"/>
          <p14:tracePt t="120089" x="2768600" y="5251450"/>
          <p14:tracePt t="120104" x="2724150" y="5295900"/>
          <p14:tracePt t="120121" x="2660650" y="5357813"/>
          <p14:tracePt t="120136" x="2571750" y="5446713"/>
          <p14:tracePt t="120153" x="2527300" y="5500688"/>
          <p14:tracePt t="120170" x="2482850" y="5545138"/>
          <p14:tracePt t="120186" x="2473325" y="5562600"/>
          <p14:tracePt t="120203" x="2465388" y="5581650"/>
          <p14:tracePt t="120220" x="2446338" y="5589588"/>
          <p14:tracePt t="120236" x="2438400" y="5599113"/>
          <p14:tracePt t="120254" x="2428875" y="5608638"/>
          <p14:tracePt t="120270" x="2419350" y="5626100"/>
          <p14:tracePt t="120289" x="2411413" y="5626100"/>
          <p14:tracePt t="120305" x="2401888" y="5634038"/>
          <p14:tracePt t="120342" x="2393950" y="5634038"/>
          <p14:tracePt t="120358" x="2384425" y="5643563"/>
          <p14:tracePt t="120413" x="2374900" y="5643563"/>
          <p14:tracePt t="120430" x="2357438" y="5653088"/>
          <p14:tracePt t="120446" x="2347913" y="5653088"/>
          <p14:tracePt t="120461" x="2339975" y="5653088"/>
          <p14:tracePt t="120479" x="2322513" y="5653088"/>
          <p14:tracePt t="120495" x="2312988" y="5653088"/>
          <p14:tracePt t="120502" x="2303463" y="5653088"/>
          <p14:tracePt t="120511" x="2286000" y="5653088"/>
          <p14:tracePt t="120528" x="2259013" y="5653088"/>
          <p14:tracePt t="120536" x="2214563" y="5643563"/>
          <p14:tracePt t="120552" x="2160588" y="5616575"/>
          <p14:tracePt t="120570" x="2089150" y="5572125"/>
          <p14:tracePt t="120587" x="2027238" y="5537200"/>
          <p14:tracePt t="120603" x="1946275" y="5510213"/>
          <p14:tracePt t="120620" x="1847850" y="5456238"/>
          <p14:tracePt t="120637" x="1724025" y="5367338"/>
          <p14:tracePt t="120655" x="1652588" y="5330825"/>
          <p14:tracePt t="120671" x="1608138" y="5303838"/>
          <p14:tracePt t="120686" x="1554163" y="5268913"/>
          <p14:tracePt t="120703" x="1517650" y="5241925"/>
          <p14:tracePt t="120720" x="1473200" y="5214938"/>
          <p14:tracePt t="120736" x="1428750" y="5187950"/>
          <p14:tracePt t="120753" x="1384300" y="5170488"/>
          <p14:tracePt t="120770" x="1366838" y="5143500"/>
          <p14:tracePt t="120787" x="1339850" y="5126038"/>
          <p14:tracePt t="120803" x="1303338" y="5108575"/>
          <p14:tracePt t="120821" x="1276350" y="5089525"/>
          <p14:tracePt t="120837" x="1241425" y="5062538"/>
          <p14:tracePt t="120853" x="1223963" y="5054600"/>
          <p14:tracePt t="120870" x="1187450" y="5037138"/>
          <p14:tracePt t="120890" x="1169988" y="5027613"/>
          <p14:tracePt t="120903" x="1160463" y="5018088"/>
          <p14:tracePt t="120920" x="1152525" y="5010150"/>
          <p14:tracePt t="120937" x="1133475" y="5010150"/>
          <p14:tracePt t="120953" x="1116013" y="5000625"/>
          <p14:tracePt t="120971" x="1108075" y="4991100"/>
          <p14:tracePt t="120987" x="1062038" y="4973638"/>
          <p14:tracePt t="121004" x="1036638" y="4965700"/>
          <p14:tracePt t="121021" x="1009650" y="4956175"/>
          <p14:tracePt t="121021" x="990600" y="4956175"/>
          <p14:tracePt t="121041" x="955675" y="4946650"/>
          <p14:tracePt t="121057" x="919163" y="4929188"/>
          <p14:tracePt t="121072" x="884238" y="4929188"/>
          <p14:tracePt t="121087" x="866775" y="4919663"/>
          <p14:tracePt t="121104" x="847725" y="4911725"/>
          <p14:tracePt t="121120" x="830263" y="4911725"/>
          <p14:tracePt t="121137" x="822325" y="4911725"/>
          <p14:tracePt t="121154" x="812800" y="4911725"/>
          <p14:tracePt t="121170" x="803275" y="4902200"/>
          <p14:tracePt t="121187" x="785813" y="4902200"/>
          <p14:tracePt t="121592" x="795338" y="4902200"/>
          <p14:tracePt t="121600" x="812800" y="4902200"/>
          <p14:tracePt t="121608" x="830263" y="4894263"/>
          <p14:tracePt t="121616" x="839788" y="4894263"/>
          <p14:tracePt t="121623" x="884238" y="4894263"/>
          <p14:tracePt t="121636" x="919163" y="4894263"/>
          <p14:tracePt t="121654" x="938213" y="4894263"/>
          <p14:tracePt t="121670" x="955675" y="4894263"/>
          <p14:tracePt t="121687" x="965200" y="4894263"/>
          <p14:tracePt t="121704" x="973138" y="4894263"/>
          <p14:tracePt t="121719" x="982663" y="4894263"/>
          <p14:tracePt t="121737" x="1000125" y="4894263"/>
          <p14:tracePt t="121755" x="1027113" y="4894263"/>
          <p14:tracePt t="121770" x="1062038" y="4894263"/>
          <p14:tracePt t="121788" x="1089025" y="4884738"/>
          <p14:tracePt t="121805" x="1116013" y="4884738"/>
          <p14:tracePt t="121820" x="1152525" y="4884738"/>
          <p14:tracePt t="121840" x="1169988" y="4884738"/>
          <p14:tracePt t="121855" x="1196975" y="4884738"/>
          <p14:tracePt t="121871" x="1214438" y="4884738"/>
          <p14:tracePt t="121887" x="1241425" y="4884738"/>
          <p14:tracePt t="121904" x="1276350" y="4884738"/>
          <p14:tracePt t="121920" x="1303338" y="4894263"/>
          <p14:tracePt t="121938" x="1322388" y="4894263"/>
          <p14:tracePt t="121955" x="1357313" y="4894263"/>
          <p14:tracePt t="121970" x="1374775" y="4894263"/>
          <p14:tracePt t="121988" x="1411288" y="4894263"/>
          <p14:tracePt t="122004" x="1465263" y="4902200"/>
          <p14:tracePt t="122020" x="1509713" y="4911725"/>
          <p14:tracePt t="122038" x="1581150" y="4919663"/>
          <p14:tracePt t="122056" x="1616075" y="4919663"/>
          <p14:tracePt t="122073" x="1652588" y="4919663"/>
          <p14:tracePt t="122087" x="1679575" y="4919663"/>
          <p14:tracePt t="122105" x="1724025" y="4919663"/>
          <p14:tracePt t="122120" x="1768475" y="4919663"/>
          <p14:tracePt t="122137" x="1830388" y="4919663"/>
          <p14:tracePt t="122155" x="1884363" y="4919663"/>
          <p14:tracePt t="122171" x="1938338" y="4919663"/>
          <p14:tracePt t="122187" x="1990725" y="4919663"/>
          <p14:tracePt t="122204" x="2036763" y="4919663"/>
          <p14:tracePt t="122221" x="2081213" y="4919663"/>
          <p14:tracePt t="122238" x="2108200" y="4919663"/>
          <p14:tracePt t="122279" x="2125663" y="4919663"/>
          <p14:tracePt t="122295" x="2133600" y="4919663"/>
          <p14:tracePt t="122303" x="2152650" y="4919663"/>
          <p14:tracePt t="122313" x="2160588" y="4919663"/>
          <p14:tracePt t="122322" x="2170113" y="4919663"/>
          <p14:tracePt t="122337" x="2197100" y="4919663"/>
          <p14:tracePt t="122354" x="2214563" y="4919663"/>
          <p14:tracePt t="122371" x="2251075" y="4919663"/>
          <p14:tracePt t="122387" x="2268538" y="4919663"/>
          <p14:tracePt t="122404" x="2286000" y="4919663"/>
          <p14:tracePt t="122421" x="2303463" y="4919663"/>
          <p14:tracePt t="122454" x="2322513" y="4919663"/>
          <p14:tracePt t="122455" x="2330450" y="4919663"/>
          <p14:tracePt t="122471" x="2347913" y="4919663"/>
          <p14:tracePt t="122489" x="2366963" y="4919663"/>
          <p14:tracePt t="122504" x="2374900" y="4919663"/>
          <p14:tracePt t="122521" x="2393950" y="4919663"/>
          <p14:tracePt t="122560" x="2401888" y="4919663"/>
          <p14:tracePt t="122599" x="2411413" y="4919663"/>
          <p14:tracePt t="122630" x="2419350" y="4919663"/>
          <p14:tracePt t="122646" x="2428875" y="4919663"/>
          <p14:tracePt t="122672" x="2438400" y="4919663"/>
          <p14:tracePt t="122696" x="2446338" y="4919663"/>
          <p14:tracePt t="122728" x="2465388" y="4919663"/>
          <p14:tracePt t="122743" x="2473325" y="4919663"/>
          <p14:tracePt t="122761" x="2482850" y="4919663"/>
          <p14:tracePt t="122777" x="2490788" y="4919663"/>
          <p14:tracePt t="122800" x="2500313" y="4919663"/>
          <p14:tracePt t="122816" x="2509838" y="4919663"/>
          <p14:tracePt t="122832" x="2517775" y="4919663"/>
          <p14:tracePt t="122841" x="2527300" y="4919663"/>
          <p14:tracePt t="122843" x="2544763" y="4902200"/>
          <p14:tracePt t="125337" x="2554288" y="4902200"/>
          <p14:tracePt t="125344" x="2562225" y="4902200"/>
          <p14:tracePt t="125353" x="2571750" y="4894263"/>
          <p14:tracePt t="125359" x="2589213" y="4894263"/>
          <p14:tracePt t="125392" x="2598738" y="4894263"/>
          <p14:tracePt t="125736" x="2608263" y="4894263"/>
          <p14:tracePt t="125753" x="2616200" y="4894263"/>
          <p14:tracePt t="125761" x="2625725" y="4884738"/>
          <p14:tracePt t="125772" x="2633663" y="4884738"/>
          <p14:tracePt t="125789" x="2643188" y="4884738"/>
          <p14:tracePt t="125808" x="2652713" y="4884738"/>
          <p14:tracePt t="125824" x="2660650" y="4884738"/>
          <p14:tracePt t="125872" x="2670175" y="4884738"/>
          <p14:tracePt t="125879" x="2679700" y="4884738"/>
          <p14:tracePt t="125896" x="2687638" y="4884738"/>
          <p14:tracePt t="125911" x="2697163" y="4884738"/>
          <p14:tracePt t="125926" x="2705100" y="4884738"/>
          <p14:tracePt t="125942" x="2724150" y="4884738"/>
          <p14:tracePt t="125959" x="2732088" y="4884738"/>
          <p14:tracePt t="125982" x="2751138" y="4884738"/>
          <p14:tracePt t="125999" x="2759075" y="4884738"/>
          <p14:tracePt t="126014" x="2768600" y="4884738"/>
          <p14:tracePt t="126040" x="2776538" y="4884738"/>
          <p14:tracePt t="126057" x="2786063" y="4884738"/>
          <p14:tracePt t="126071" x="2795588" y="4884738"/>
          <p14:tracePt t="126088" x="2803525" y="4884738"/>
          <p14:tracePt t="126095" x="2813050" y="4884738"/>
          <p14:tracePt t="126113" x="2822575" y="4884738"/>
          <p14:tracePt t="126130" x="2840038" y="4884738"/>
          <p14:tracePt t="126145" x="2847975" y="4884738"/>
          <p14:tracePt t="126161" x="2857500" y="4884738"/>
          <p14:tracePt t="126169" x="2867025" y="4884738"/>
          <p14:tracePt t="126174" x="2884488" y="4884738"/>
          <p14:tracePt t="126189" x="2911475" y="4884738"/>
          <p14:tracePt t="126209" x="2928938" y="4884738"/>
          <p14:tracePt t="126224" x="2946400" y="4884738"/>
          <p14:tracePt t="126242" x="2973388" y="4884738"/>
          <p14:tracePt t="126256" x="2990850" y="4884738"/>
          <p14:tracePt t="126272" x="3036888" y="4884738"/>
          <p14:tracePt t="126289" x="3071813" y="4884738"/>
          <p14:tracePt t="126306" x="3098800" y="4884738"/>
          <p14:tracePt t="126322" x="3133725" y="4894263"/>
          <p14:tracePt t="126340" x="3160713" y="4894263"/>
          <p14:tracePt t="126356" x="3197225" y="4902200"/>
          <p14:tracePt t="126373" x="3205163" y="4902200"/>
          <p14:tracePt t="126389" x="3241675" y="4911725"/>
          <p14:tracePt t="126424" x="3268663" y="4911725"/>
          <p14:tracePt t="126439" x="3286125" y="4911725"/>
          <p14:tracePt t="126440" x="3295650" y="4911725"/>
          <p14:tracePt t="126456" x="3313113" y="4911725"/>
          <p14:tracePt t="126472" x="3340100" y="4911725"/>
          <p14:tracePt t="126490" x="3348038" y="4911725"/>
          <p14:tracePt t="126506" x="3367088" y="4911725"/>
          <p14:tracePt t="126522" x="3384550" y="4911725"/>
          <p14:tracePt t="126540" x="3402013" y="4911725"/>
          <p14:tracePt t="126556" x="3419475" y="4911725"/>
          <p14:tracePt t="126573" x="3429000" y="4911725"/>
          <p14:tracePt t="126589" x="3465513" y="4919663"/>
          <p14:tracePt t="126609" x="3490913" y="4919663"/>
          <p14:tracePt t="126624" x="3509963" y="4919663"/>
          <p14:tracePt t="126639" x="3536950" y="4919663"/>
          <p14:tracePt t="126656" x="3544888" y="4919663"/>
          <p14:tracePt t="126672" x="3554413" y="4929188"/>
          <p14:tracePt t="126711" x="3562350" y="4929188"/>
          <p14:tracePt t="126745" x="3571875" y="4929188"/>
          <p14:tracePt t="127879" x="3571875" y="4938713"/>
          <p14:tracePt t="127919" x="3571875" y="4946650"/>
          <p14:tracePt t="127929" x="3562350" y="4956175"/>
          <p14:tracePt t="127938" x="3554413" y="4965700"/>
          <p14:tracePt t="127946" x="3536950" y="4991100"/>
          <p14:tracePt t="127958" x="3500438" y="5018088"/>
          <p14:tracePt t="127973" x="3465513" y="5045075"/>
          <p14:tracePt t="127990" x="3411538" y="5072063"/>
          <p14:tracePt t="127990" x="3402013" y="5081588"/>
          <p14:tracePt t="128009" x="3330575" y="5108575"/>
          <p14:tracePt t="128026" x="3303588" y="5126038"/>
          <p14:tracePt t="128041" x="3268663" y="5133975"/>
          <p14:tracePt t="128057" x="3232150" y="5143500"/>
          <p14:tracePt t="128073" x="3179763" y="5153025"/>
          <p14:tracePt t="128090" x="3108325" y="5160963"/>
          <p14:tracePt t="128107" x="3009900" y="5160963"/>
          <p14:tracePt t="128124" x="2911475" y="5170488"/>
          <p14:tracePt t="128139" x="2795588" y="5170488"/>
          <p14:tracePt t="128155" x="2705100" y="5170488"/>
          <p14:tracePt t="128173" x="2652713" y="5170488"/>
          <p14:tracePt t="128189" x="2571750" y="5170488"/>
          <p14:tracePt t="128208" x="2527300" y="5170488"/>
          <p14:tracePt t="128223" x="2473325" y="5170488"/>
          <p14:tracePt t="128240" x="2401888" y="5170488"/>
          <p14:tracePt t="128256" x="2312988" y="5170488"/>
          <p14:tracePt t="128272" x="2224088" y="5170488"/>
          <p14:tracePt t="128290" x="2160588" y="5170488"/>
          <p14:tracePt t="128306" x="2108200" y="5170488"/>
          <p14:tracePt t="128323" x="2081213" y="5170488"/>
          <p14:tracePt t="128339" x="2036763" y="5170488"/>
          <p14:tracePt t="128356" x="2000250" y="5170488"/>
          <p14:tracePt t="128373" x="1973263" y="5170488"/>
          <p14:tracePt t="128389" x="1928813" y="5170488"/>
          <p14:tracePt t="128423" x="1901825" y="5170488"/>
          <p14:tracePt t="128423" x="1874838" y="5170488"/>
          <p14:tracePt t="128440" x="1847850" y="5170488"/>
          <p14:tracePt t="128457" x="1822450" y="5170488"/>
          <p14:tracePt t="128473" x="1795463" y="5170488"/>
          <p14:tracePt t="128490" x="1768475" y="5160963"/>
          <p14:tracePt t="128506" x="1731963" y="5160963"/>
          <p14:tracePt t="128523" x="1704975" y="5160963"/>
          <p14:tracePt t="128539" x="1652588" y="5160963"/>
          <p14:tracePt t="128557" x="1589088" y="5160963"/>
          <p14:tracePt t="128573" x="1527175" y="5153025"/>
          <p14:tracePt t="128590" x="1473200" y="5153025"/>
          <p14:tracePt t="128606" x="1401763" y="5153025"/>
          <p14:tracePt t="128625" x="1339850" y="5143500"/>
          <p14:tracePt t="128640" x="1322388" y="5143500"/>
          <p14:tracePt t="128656" x="1295400" y="5133975"/>
          <p14:tracePt t="128913" x="1295400" y="5126038"/>
          <p14:tracePt t="128921" x="1303338" y="5126038"/>
          <p14:tracePt t="128930" x="1330325" y="5126038"/>
          <p14:tracePt t="128930" x="1339850" y="5116513"/>
          <p14:tracePt t="128940" x="1393825" y="5108575"/>
          <p14:tracePt t="128957" x="1482725" y="5099050"/>
          <p14:tracePt t="128977" x="1536700" y="5099050"/>
          <p14:tracePt t="128993" x="1562100" y="5099050"/>
          <p14:tracePt t="129009" x="1581150" y="5099050"/>
          <p14:tracePt t="129049" x="1589088" y="5099050"/>
          <p14:tracePt t="129064" x="1598613" y="5099050"/>
          <p14:tracePt t="129074" x="1608138" y="5099050"/>
          <p14:tracePt t="129075" x="1625600" y="5099050"/>
          <p14:tracePt t="129090" x="1652588" y="5099050"/>
          <p14:tracePt t="129107" x="1697038" y="5099050"/>
          <p14:tracePt t="129124" x="1724025" y="5099050"/>
          <p14:tracePt t="129140" x="1758950" y="5099050"/>
          <p14:tracePt t="129157" x="1776413" y="5099050"/>
          <p14:tracePt t="129175" x="1803400" y="5099050"/>
          <p14:tracePt t="129175" x="1822450" y="5099050"/>
          <p14:tracePt t="129193" x="1847850" y="5099050"/>
          <p14:tracePt t="129208" x="1884363" y="5099050"/>
          <p14:tracePt t="129225" x="1946275" y="5099050"/>
          <p14:tracePt t="129241" x="2027238" y="5099050"/>
          <p14:tracePt t="129256" x="2071688" y="5099050"/>
          <p14:tracePt t="129273" x="2116138" y="5099050"/>
          <p14:tracePt t="129290" x="2143125" y="5099050"/>
          <p14:tracePt t="129307" x="2152650" y="5099050"/>
          <p14:tracePt t="129324" x="2170113" y="5099050"/>
          <p14:tracePt t="129340" x="2187575" y="5099050"/>
          <p14:tracePt t="129357" x="2205038" y="5099050"/>
          <p14:tracePt t="129374" x="2224088" y="5099050"/>
          <p14:tracePt t="129390" x="2241550" y="5099050"/>
          <p14:tracePt t="129406" x="2276475" y="5099050"/>
          <p14:tracePt t="129424" x="2286000" y="5099050"/>
          <p14:tracePt t="129439" x="2303463" y="5099050"/>
          <p14:tracePt t="129457" x="2322513" y="5099050"/>
          <p14:tracePt t="129474" x="2339975" y="5099050"/>
          <p14:tracePt t="129490" x="2384425" y="5099050"/>
          <p14:tracePt t="129506" x="2393950" y="5099050"/>
          <p14:tracePt t="129525" x="2411413" y="5099050"/>
          <p14:tracePt t="129539" x="2428875" y="5099050"/>
          <p14:tracePt t="129557" x="2438400" y="5099050"/>
          <p14:tracePt t="129573" x="2465388" y="5099050"/>
          <p14:tracePt t="129592" x="2482850" y="5099050"/>
          <p14:tracePt t="129606" x="2500313" y="5099050"/>
          <p14:tracePt t="129624" x="2509838" y="5099050"/>
          <p14:tracePt t="129640" x="2527300" y="5099050"/>
          <p14:tracePt t="129656" x="2536825" y="5089525"/>
          <p14:tracePt t="129674" x="2554288" y="5089525"/>
          <p14:tracePt t="129690" x="2562225" y="5089525"/>
          <p14:tracePt t="129707" x="2571750" y="5089525"/>
          <p14:tracePt t="129723" x="2571750" y="5072063"/>
          <p14:tracePt t="129740" x="2589213" y="5072063"/>
          <p14:tracePt t="129757" x="2598738" y="5072063"/>
          <p14:tracePt t="129773" x="2608263" y="5062538"/>
          <p14:tracePt t="129791" x="2616200" y="5062538"/>
          <p14:tracePt t="129791" x="2616200" y="5054600"/>
          <p14:tracePt t="129809" x="2625725" y="5054600"/>
          <p14:tracePt t="129824" x="2633663" y="5045075"/>
          <p14:tracePt t="129840" x="2643188" y="5037138"/>
          <p14:tracePt t="129897" x="2643188" y="5027613"/>
          <p14:tracePt t="129913" x="2643188" y="5010150"/>
          <p14:tracePt t="129923" x="2643188" y="5000625"/>
          <p14:tracePt t="129924" x="2643188" y="4991100"/>
          <p14:tracePt t="129941" x="2643188" y="4983163"/>
          <p14:tracePt t="129977" x="2643188" y="4965700"/>
          <p14:tracePt t="129993" x="2643188" y="4956175"/>
          <p14:tracePt t="130018" x="2633663" y="4938713"/>
          <p14:tracePt t="130063" x="2633663" y="4929188"/>
          <p14:tracePt t="130080" x="2625725" y="4929188"/>
          <p14:tracePt t="130104" x="2625725" y="4919663"/>
          <p14:tracePt t="130112" x="2616200" y="4919663"/>
          <p14:tracePt t="130126" x="2616200" y="4911725"/>
          <p14:tracePt t="130200" x="2608263" y="4902200"/>
          <p14:tracePt t="130273" x="2598738" y="4902200"/>
          <p14:tracePt t="130296" x="2581275" y="4902200"/>
          <p14:tracePt t="130304" x="2571750" y="4902200"/>
          <p14:tracePt t="130312" x="2562225" y="4902200"/>
          <p14:tracePt t="130325" x="2554288" y="4902200"/>
          <p14:tracePt t="130325" x="2536825" y="4902200"/>
          <p14:tracePt t="130342" x="2517775" y="4902200"/>
          <p14:tracePt t="130357" x="2490788" y="4902200"/>
          <p14:tracePt t="130373" x="2465388" y="4902200"/>
          <p14:tracePt t="130390" x="2401888" y="4902200"/>
          <p14:tracePt t="130408" x="2357438" y="4902200"/>
          <p14:tracePt t="130424" x="2312988" y="4902200"/>
          <p14:tracePt t="130441" x="2268538" y="4902200"/>
          <p14:tracePt t="130457" x="2224088" y="4902200"/>
          <p14:tracePt t="130474" x="2179638" y="4902200"/>
          <p14:tracePt t="130491" x="2133600" y="4884738"/>
          <p14:tracePt t="130507" x="2089150" y="4884738"/>
          <p14:tracePt t="130524" x="2054225" y="4875213"/>
          <p14:tracePt t="130540" x="2017713" y="4875213"/>
          <p14:tracePt t="130558" x="1982788" y="4867275"/>
          <p14:tracePt t="130573" x="1946275" y="4867275"/>
          <p14:tracePt t="130591" x="1884363" y="4857750"/>
          <p14:tracePt t="130608" x="1839913" y="4848225"/>
          <p14:tracePt t="130624" x="1803400" y="4848225"/>
          <p14:tracePt t="130641" x="1758950" y="4848225"/>
          <p14:tracePt t="130658" x="1714500" y="4848225"/>
          <p14:tracePt t="130674" x="1670050" y="4848225"/>
          <p14:tracePt t="130691" x="1660525" y="4848225"/>
          <p14:tracePt t="130707" x="1608138" y="4848225"/>
          <p14:tracePt t="130724" x="1589088" y="4848225"/>
          <p14:tracePt t="130740" x="1554163" y="4848225"/>
          <p14:tracePt t="130762" x="1527175" y="4848225"/>
          <p14:tracePt t="130776" x="1490663" y="4848225"/>
          <p14:tracePt t="130791" x="1473200" y="4848225"/>
          <p14:tracePt t="130810" x="1438275" y="4848225"/>
          <p14:tracePt t="130825" x="1419225" y="4848225"/>
          <p14:tracePt t="130842" x="1401763" y="4848225"/>
          <p14:tracePt t="130858" x="1393825" y="4848225"/>
          <p14:tracePt t="130875" x="1384300" y="4848225"/>
          <p14:tracePt t="130891" x="1384300" y="4857750"/>
          <p14:tracePt t="130908" x="1366838" y="4857750"/>
          <p14:tracePt t="130925" x="1357313" y="4867275"/>
          <p14:tracePt t="130942" x="1347788" y="4875213"/>
          <p14:tracePt t="130958" x="1339850" y="4875213"/>
          <p14:tracePt t="130992" x="1339850" y="4884738"/>
          <p14:tracePt t="131081" x="1339850" y="4902200"/>
          <p14:tracePt t="131098" x="1339850" y="4911725"/>
          <p14:tracePt t="131105" x="1339850" y="4919663"/>
          <p14:tracePt t="131113" x="1339850" y="4946650"/>
          <p14:tracePt t="131124" x="1339850" y="4965700"/>
          <p14:tracePt t="131142" x="1347788" y="4973638"/>
          <p14:tracePt t="131158" x="1357313" y="4991100"/>
          <p14:tracePt t="131193" x="1366838" y="5000625"/>
          <p14:tracePt t="131194" x="1374775" y="5000625"/>
          <p14:tracePt t="131240" x="1384300" y="5010150"/>
          <p14:tracePt t="131322" x="1393825" y="5010150"/>
          <p14:tracePt t="131345" x="1393825" y="5018088"/>
          <p14:tracePt t="131369" x="1401763" y="5027613"/>
          <p14:tracePt t="131384" x="1411288" y="5027613"/>
          <p14:tracePt t="131401" x="1419225" y="5037138"/>
          <p14:tracePt t="131416" x="1438275" y="5037138"/>
          <p14:tracePt t="131440" x="1446213" y="5045075"/>
          <p14:tracePt t="131454" x="1465263" y="5054600"/>
          <p14:tracePt t="131470" x="1473200" y="5054600"/>
          <p14:tracePt t="131487" x="1490663" y="5054600"/>
          <p14:tracePt t="131497" x="1500188" y="5062538"/>
          <p14:tracePt t="131497" x="1509713" y="5062538"/>
          <p14:tracePt t="131507" x="1544638" y="5072063"/>
          <p14:tracePt t="131524" x="1571625" y="5072063"/>
          <p14:tracePt t="131541" x="1616075" y="5089525"/>
          <p14:tracePt t="131557" x="1643063" y="5089525"/>
          <p14:tracePt t="131575" x="1697038" y="5089525"/>
          <p14:tracePt t="131593" x="1731963" y="5089525"/>
          <p14:tracePt t="131608" x="1758950" y="5089525"/>
          <p14:tracePt t="131624" x="1785938" y="5089525"/>
          <p14:tracePt t="131641" x="1803400" y="5089525"/>
          <p14:tracePt t="131658" x="1847850" y="5089525"/>
          <p14:tracePt t="131674" x="1874838" y="5089525"/>
          <p14:tracePt t="131691" x="1919288" y="5099050"/>
          <p14:tracePt t="131708" x="1973263" y="5099050"/>
          <p14:tracePt t="131724" x="2027238" y="5099050"/>
          <p14:tracePt t="131741" x="2071688" y="5099050"/>
          <p14:tracePt t="131758" x="2098675" y="5099050"/>
          <p14:tracePt t="131775" x="2143125" y="5099050"/>
          <p14:tracePt t="131793" x="2170113" y="5099050"/>
          <p14:tracePt t="131808" x="2205038" y="5099050"/>
          <p14:tracePt t="131824" x="2232025" y="5108575"/>
          <p14:tracePt t="131841" x="2268538" y="5108575"/>
          <p14:tracePt t="131858" x="2312988" y="5108575"/>
          <p14:tracePt t="131874" x="2339975" y="5108575"/>
          <p14:tracePt t="131891" x="2366963" y="5116513"/>
          <p14:tracePt t="131908" x="2411413" y="5116513"/>
          <p14:tracePt t="131924" x="2455863" y="5116513"/>
          <p14:tracePt t="131941" x="2490788" y="5116513"/>
          <p14:tracePt t="131957" x="2517775" y="5116513"/>
          <p14:tracePt t="131975" x="2536825" y="5116513"/>
          <p14:tracePt t="131994" x="2544763" y="5116513"/>
          <p14:tracePt t="132008" x="2571750" y="5116513"/>
          <p14:tracePt t="132025" x="2589213" y="5116513"/>
          <p14:tracePt t="132042" x="2598738" y="5116513"/>
          <p14:tracePt t="132057" x="2616200" y="5116513"/>
          <p14:tracePt t="132075" x="2643188" y="5108575"/>
          <p14:tracePt t="132091" x="2660650" y="5099050"/>
          <p14:tracePt t="132108" x="2679700" y="5099050"/>
          <p14:tracePt t="132125" x="2687638" y="5089525"/>
          <p14:tracePt t="132142" x="2697163" y="5089525"/>
          <p14:tracePt t="132176" x="2697163" y="5081588"/>
          <p14:tracePt t="132177" x="2697163" y="5062538"/>
          <p14:tracePt t="132193" x="2697163" y="5054600"/>
          <p14:tracePt t="132208" x="2697163" y="5045075"/>
          <p14:tracePt t="132225" x="2697163" y="5027613"/>
          <p14:tracePt t="132242" x="2697163" y="5010150"/>
          <p14:tracePt t="132258" x="2697163" y="4983163"/>
          <p14:tracePt t="132275" x="2697163" y="4956175"/>
          <p14:tracePt t="132292" x="2697163" y="4946650"/>
          <p14:tracePt t="132309" x="2687638" y="4929188"/>
          <p14:tracePt t="132326" x="2670175" y="4911725"/>
          <p14:tracePt t="132342" x="2660650" y="4902200"/>
          <p14:tracePt t="132359" x="2660650" y="4894263"/>
          <p14:tracePt t="132392" x="2652713" y="4894263"/>
          <p14:tracePt t="132450" x="2643188" y="4884738"/>
          <p14:tracePt t="132489" x="2643188" y="4875213"/>
          <p14:tracePt t="132498" x="2633663" y="4875213"/>
          <p14:tracePt t="132515" x="2625725" y="4875213"/>
          <p14:tracePt t="132515" x="2625725" y="4867275"/>
          <p14:tracePt t="132525" x="2608263" y="4867275"/>
          <p14:tracePt t="132542" x="2571750" y="4857750"/>
          <p14:tracePt t="132561" x="2544763" y="4848225"/>
          <p14:tracePt t="132576" x="2509838" y="4848225"/>
          <p14:tracePt t="132592" x="2465388" y="4848225"/>
          <p14:tracePt t="132608" x="2419350" y="4848225"/>
          <p14:tracePt t="132624" x="2401888" y="4848225"/>
          <p14:tracePt t="132642" x="2339975" y="4848225"/>
          <p14:tracePt t="132658" x="2295525" y="4848225"/>
          <p14:tracePt t="132675" x="2232025" y="4848225"/>
          <p14:tracePt t="132691" x="2170113" y="4848225"/>
          <p14:tracePt t="132708" x="2108200" y="4848225"/>
          <p14:tracePt t="132725" x="2054225" y="4848225"/>
          <p14:tracePt t="132741" x="1965325" y="4848225"/>
          <p14:tracePt t="132762" x="1911350" y="4848225"/>
          <p14:tracePt t="132779" x="1857375" y="4848225"/>
          <p14:tracePt t="132792" x="1812925" y="4848225"/>
          <p14:tracePt t="132810" x="1758950" y="4840288"/>
          <p14:tracePt t="132826" x="1704975" y="4840288"/>
          <p14:tracePt t="132843" x="1670050" y="4840288"/>
          <p14:tracePt t="132858" x="1625600" y="4840288"/>
          <p14:tracePt t="132876" x="1598613" y="4840288"/>
          <p14:tracePt t="132892" x="1571625" y="4840288"/>
          <p14:tracePt t="132909" x="1562100" y="4840288"/>
          <p14:tracePt t="132926" x="1544638" y="4840288"/>
          <p14:tracePt t="132942" x="1517650" y="4840288"/>
          <p14:tracePt t="132962" x="1509713" y="4840288"/>
          <p14:tracePt t="132978" x="1482725" y="4840288"/>
          <p14:tracePt t="132994" x="1473200" y="4840288"/>
          <p14:tracePt t="133009" x="1446213" y="4840288"/>
          <p14:tracePt t="133025" x="1438275" y="4840288"/>
          <p14:tracePt t="133042" x="1419225" y="4848225"/>
          <p14:tracePt t="133059" x="1411288" y="4848225"/>
          <p14:tracePt t="133077" x="1393825" y="4857750"/>
          <p14:tracePt t="133092" x="1384300" y="4857750"/>
          <p14:tracePt t="133109" x="1366838" y="4875213"/>
          <p14:tracePt t="133126" x="1357313" y="4875213"/>
          <p14:tracePt t="133177" x="1357313" y="4884738"/>
          <p14:tracePt t="133193" x="1347788" y="4884738"/>
          <p14:tracePt t="133200" x="1347788" y="4894263"/>
          <p14:tracePt t="133210" x="1339850" y="4894263"/>
          <p14:tracePt t="133226" x="1330325" y="4911725"/>
          <p14:tracePt t="133273" x="1330325" y="4919663"/>
          <p14:tracePt t="133288" x="1322388" y="4929188"/>
          <p14:tracePt t="133305" x="1322388" y="4938713"/>
          <p14:tracePt t="133323" x="1322388" y="4946650"/>
          <p14:tracePt t="133338" x="1322388" y="4956175"/>
          <p14:tracePt t="133362" x="1322388" y="4965700"/>
          <p14:tracePt t="133378" x="1322388" y="4973638"/>
          <p14:tracePt t="133402" x="1322388" y="4991100"/>
          <p14:tracePt t="133434" x="1322388" y="5000625"/>
          <p14:tracePt t="133457" x="1330325" y="5000625"/>
          <p14:tracePt t="133465" x="1330325" y="5010150"/>
          <p14:tracePt t="133473" x="1339850" y="5010150"/>
          <p14:tracePt t="133497" x="1339850" y="5018088"/>
          <p14:tracePt t="133498" x="1347788" y="5018088"/>
          <p14:tracePt t="133526" x="1347788" y="5027613"/>
          <p14:tracePt t="133687" x="1357313" y="5027613"/>
          <p14:tracePt t="133695" x="1357313" y="5037138"/>
          <p14:tracePt t="133711" x="1366838" y="5037138"/>
          <p14:tracePt t="133719" x="1366838" y="5045075"/>
          <p14:tracePt t="133727" x="1374775" y="5045075"/>
          <p14:tracePt t="133809" x="1384300" y="5045075"/>
          <p14:tracePt t="133832" x="1384300" y="5054600"/>
          <p14:tracePt t="133841" x="1393825" y="5054600"/>
          <p14:tracePt t="133873" x="1401763" y="5054600"/>
          <p14:tracePt t="133882" x="1401763" y="5062538"/>
          <p14:tracePt t="133890" x="1411288" y="5062538"/>
          <p14:tracePt t="133914" x="1419225" y="5062538"/>
          <p14:tracePt t="133931" x="1428750" y="5062538"/>
          <p14:tracePt t="133953" x="1446213" y="5072063"/>
          <p14:tracePt t="133970" x="1455738" y="5072063"/>
          <p14:tracePt t="133977" x="1473200" y="5072063"/>
          <p14:tracePt t="133977" x="1509713" y="5081588"/>
          <p14:tracePt t="133993" x="1544638" y="5081588"/>
          <p14:tracePt t="134009" x="1589088" y="5081588"/>
          <p14:tracePt t="134027" x="1625600" y="5081588"/>
          <p14:tracePt t="134043" x="1652588" y="5081588"/>
          <p14:tracePt t="134060" x="1679575" y="5081588"/>
          <p14:tracePt t="134076" x="1704975" y="5081588"/>
          <p14:tracePt t="134094" x="1751013" y="5081588"/>
          <p14:tracePt t="134110" x="1795463" y="5081588"/>
          <p14:tracePt t="134126" x="1847850" y="5089525"/>
          <p14:tracePt t="134143" x="1928813" y="5089525"/>
          <p14:tracePt t="134162" x="1973263" y="5089525"/>
          <p14:tracePt t="134180" x="2009775" y="5089525"/>
          <p14:tracePt t="134193" x="2036763" y="5089525"/>
          <p14:tracePt t="134209" x="2054225" y="5089525"/>
          <p14:tracePt t="134227" x="2071688" y="5089525"/>
          <p14:tracePt t="134242" x="2089150" y="5089525"/>
          <p14:tracePt t="134259" x="2108200" y="5089525"/>
          <p14:tracePt t="134276" x="2125663" y="5089525"/>
          <p14:tracePt t="134293" x="2133600" y="5089525"/>
          <p14:tracePt t="134310" x="2152650" y="5089525"/>
          <p14:tracePt t="134326" x="2179638" y="5089525"/>
          <p14:tracePt t="134345" x="2197100" y="5089525"/>
          <p14:tracePt t="134376" x="2224088" y="5089525"/>
          <p14:tracePt t="134393" x="2241550" y="5089525"/>
          <p14:tracePt t="134393" x="2276475" y="5089525"/>
          <p14:tracePt t="134409" x="2286000" y="5089525"/>
          <p14:tracePt t="134428" x="2303463" y="5089525"/>
          <p14:tracePt t="134443" x="2312988" y="5089525"/>
          <p14:tracePt t="134460" x="2330450" y="5089525"/>
          <p14:tracePt t="134476" x="2347913" y="5089525"/>
          <p14:tracePt t="134494" x="2374900" y="5089525"/>
          <p14:tracePt t="134510" x="2393950" y="5089525"/>
          <p14:tracePt t="134527" x="2401888" y="5099050"/>
          <p14:tracePt t="134544" x="2411413" y="5099050"/>
          <p14:tracePt t="134559" x="2419350" y="5099050"/>
          <p14:tracePt t="134617" x="2428875" y="5099050"/>
          <p14:tracePt t="134650" x="2438400" y="5099050"/>
          <p14:tracePt t="134698" x="2446338" y="5099050"/>
          <p14:tracePt t="134921" x="2455863" y="5099050"/>
          <p14:tracePt t="134936" x="2465388" y="5099050"/>
          <p14:tracePt t="134944" x="2473325" y="5099050"/>
          <p14:tracePt t="134949" x="2482850" y="5099050"/>
          <p14:tracePt t="134962" x="2490788" y="5099050"/>
          <p14:tracePt t="134977" x="2500313" y="5099050"/>
          <p14:tracePt t="135161" x="2482850" y="5108575"/>
          <p14:tracePt t="135169" x="2465388" y="5108575"/>
          <p14:tracePt t="135177" x="2438400" y="5108575"/>
          <p14:tracePt t="135186" x="2419350" y="5108575"/>
          <p14:tracePt t="135193" x="2312988" y="5116513"/>
          <p14:tracePt t="135210" x="2259013" y="5126038"/>
          <p14:tracePt t="135226" x="2205038" y="5126038"/>
          <p14:tracePt t="135243" x="2170113" y="5126038"/>
          <p14:tracePt t="135260" x="2133600" y="5126038"/>
          <p14:tracePt t="135277" x="2089150" y="5126038"/>
          <p14:tracePt t="135293" x="2054225" y="5126038"/>
          <p14:tracePt t="135310" x="1973263" y="5126038"/>
          <p14:tracePt t="135330" x="1919288" y="5126038"/>
          <p14:tracePt t="135346" x="1866900" y="5126038"/>
          <p14:tracePt t="135361" x="1830388" y="5126038"/>
          <p14:tracePt t="135376" x="1785938" y="5126038"/>
          <p14:tracePt t="135394" x="1741488" y="5126038"/>
          <p14:tracePt t="135410" x="1679575" y="5126038"/>
          <p14:tracePt t="135427" x="1616075" y="5126038"/>
          <p14:tracePt t="135444" x="1536700" y="5126038"/>
          <p14:tracePt t="135460" x="1500188" y="5126038"/>
          <p14:tracePt t="135476" x="1473200" y="5126038"/>
          <p14:tracePt t="135494" x="1455738" y="5126038"/>
          <p14:tracePt t="135510" x="1438275" y="5126038"/>
          <p14:tracePt t="135530" x="1419225" y="5126038"/>
          <p14:tracePt t="135546" x="1374775" y="5126038"/>
          <p14:tracePt t="135562" x="1347788" y="5126038"/>
          <p14:tracePt t="135577" x="1330325" y="5126038"/>
          <p14:tracePt t="135855" x="1357313" y="5126038"/>
          <p14:tracePt t="135863" x="1366838" y="5126038"/>
          <p14:tracePt t="135871" x="1374775" y="5126038"/>
          <p14:tracePt t="135879" x="1419225" y="5126038"/>
          <p14:tracePt t="135892" x="1455738" y="5126038"/>
          <p14:tracePt t="135909" x="1490663" y="5116513"/>
          <p14:tracePt t="135926" x="1562100" y="5116513"/>
          <p14:tracePt t="135943" x="1608138" y="5116513"/>
          <p14:tracePt t="135960" x="1660525" y="5116513"/>
          <p14:tracePt t="135977" x="1697038" y="5116513"/>
          <p14:tracePt t="135993" x="1731963" y="5116513"/>
          <p14:tracePt t="136009" x="1768475" y="5116513"/>
          <p14:tracePt t="136026" x="1795463" y="5116513"/>
          <p14:tracePt t="136043" x="1822450" y="5116513"/>
          <p14:tracePt t="136059" x="1847850" y="5116513"/>
          <p14:tracePt t="136077" x="1874838" y="5116513"/>
          <p14:tracePt t="136094" x="1893888" y="5116513"/>
          <p14:tracePt t="136111" x="1919288" y="5116513"/>
          <p14:tracePt t="136130" x="1938338" y="5116513"/>
          <p14:tracePt t="136143" x="1946275" y="5116513"/>
          <p14:tracePt t="136562" x="1955800" y="5116513"/>
          <p14:tracePt t="152084" x="1946275" y="5116513"/>
          <p14:tracePt t="152100" x="1901825" y="5116513"/>
          <p14:tracePt t="152108" x="1893888" y="5116513"/>
          <p14:tracePt t="152117" x="1866900" y="5126038"/>
          <p14:tracePt t="152134" x="1839913" y="5126038"/>
          <p14:tracePt t="152152" x="1822450" y="5126038"/>
          <p14:tracePt t="152186" x="1812925" y="5126038"/>
          <p14:tracePt t="152211" x="1803400" y="5133975"/>
          <p14:tracePt t="152227" x="1795463" y="5133975"/>
          <p14:tracePt t="152234" x="1776413" y="5133975"/>
          <p14:tracePt t="152235" x="1758950" y="5133975"/>
          <p14:tracePt t="152251" x="1741488" y="5133975"/>
          <p14:tracePt t="152267" x="1724025" y="5133975"/>
          <p14:tracePt t="152284" x="1704975" y="5133975"/>
          <p14:tracePt t="152301" x="1687513" y="5133975"/>
          <p14:tracePt t="152318" x="1670050" y="5133975"/>
          <p14:tracePt t="152334" x="1660525" y="5133975"/>
          <p14:tracePt t="152351" x="1625600" y="5133975"/>
          <p14:tracePt t="152368" x="1589088" y="5133975"/>
          <p14:tracePt t="152385" x="1527175" y="5133975"/>
          <p14:tracePt t="152403" x="1482725" y="5133975"/>
          <p14:tracePt t="152417" x="1446213" y="5143500"/>
          <p14:tracePt t="152435" x="1428750" y="5143500"/>
          <p14:tracePt t="152451" x="1419225" y="5143500"/>
          <p14:tracePt t="152466" x="1401763" y="5143500"/>
          <p14:tracePt t="152564" x="1393825" y="5143500"/>
          <p14:tracePt t="152604" x="1393825" y="5153025"/>
          <p14:tracePt t="152624" x="1384300" y="5153025"/>
          <p14:tracePt t="152701" x="1374775" y="5153025"/>
          <p14:tracePt t="152963" x="1384300" y="5153025"/>
          <p14:tracePt t="152980" x="1393825" y="5153025"/>
          <p14:tracePt t="152988" x="1401763" y="5153025"/>
          <p14:tracePt t="152995" x="1428750" y="5153025"/>
          <p14:tracePt t="153004" x="1446213" y="5153025"/>
          <p14:tracePt t="153019" x="1482725" y="5153025"/>
          <p14:tracePt t="153035" x="1517650" y="5153025"/>
          <p14:tracePt t="153051" x="1554163" y="5153025"/>
          <p14:tracePt t="153068" x="1589088" y="5153025"/>
          <p14:tracePt t="153085" x="1633538" y="5153025"/>
          <p14:tracePt t="153101" x="1670050" y="5153025"/>
          <p14:tracePt t="153119" x="1704975" y="5153025"/>
          <p14:tracePt t="153136" x="1731963" y="5153025"/>
          <p14:tracePt t="153151" x="1751013" y="5153025"/>
          <p14:tracePt t="153169" x="1785938" y="5153025"/>
          <p14:tracePt t="153185" x="1812925" y="5153025"/>
          <p14:tracePt t="153202" x="1847850" y="5160963"/>
          <p14:tracePt t="153236" x="1866900" y="5160963"/>
          <p14:tracePt t="153237" x="1874838" y="5160963"/>
          <p14:tracePt t="153251" x="1893888" y="5160963"/>
          <p14:tracePt t="153269" x="1901825" y="5160963"/>
          <p14:tracePt t="153284" x="1911350" y="5160963"/>
          <p14:tracePt t="153301" x="1919288" y="5160963"/>
          <p14:tracePt t="153318" x="1938338" y="5160963"/>
          <p14:tracePt t="153336" x="1946275" y="5160963"/>
          <p14:tracePt t="153351" x="1955800" y="5160963"/>
          <p14:tracePt t="153368" x="1973263" y="5160963"/>
          <p14:tracePt t="153387" x="1982788" y="5160963"/>
          <p14:tracePt t="153401" x="2009775" y="5160963"/>
          <p14:tracePt t="153418" x="2017713" y="5160963"/>
          <p14:tracePt t="153435" x="2027238" y="5160963"/>
          <p14:tracePt t="153451" x="2036763" y="5160963"/>
          <p14:tracePt t="153490" x="2044700" y="5160963"/>
          <p14:tracePt t="158060" x="2044700" y="5170488"/>
          <p14:tracePt t="158620" x="2036763" y="5170488"/>
          <p14:tracePt t="158668" x="2027238" y="5170488"/>
          <p14:tracePt t="158701" x="2027238" y="5180013"/>
          <p14:tracePt t="158716" x="2017713" y="5180013"/>
          <p14:tracePt t="158727" x="2009775" y="5180013"/>
          <p14:tracePt t="158749" x="2000250" y="5180013"/>
          <p14:tracePt t="158877" x="1990725" y="5180013"/>
          <p14:tracePt t="158908" x="1982788" y="5187950"/>
          <p14:tracePt t="158932" x="1973263" y="5187950"/>
          <p14:tracePt t="158956" x="1965325" y="5187950"/>
          <p14:tracePt t="158974" x="1955800" y="5187950"/>
          <p14:tracePt t="158977" x="1946275" y="5187950"/>
          <p14:tracePt t="158988" x="1938338" y="5187950"/>
          <p14:tracePt t="159004" x="1919288" y="5187950"/>
          <p14:tracePt t="159021" x="1911350" y="5197475"/>
          <p14:tracePt t="159037" x="1893888" y="5197475"/>
          <p14:tracePt t="159054" x="1866900" y="5205413"/>
          <p14:tracePt t="159070" x="1839913" y="5214938"/>
          <p14:tracePt t="159087" x="1830388" y="5214938"/>
          <p14:tracePt t="159104" x="1812925" y="5224463"/>
          <p14:tracePt t="159120" x="1803400" y="5224463"/>
          <p14:tracePt t="159164" x="1795463" y="5224463"/>
          <p14:tracePt t="159190" x="1785938" y="5224463"/>
          <p14:tracePt t="159206" x="1776413" y="5224463"/>
          <p14:tracePt t="159220" x="1768475" y="5224463"/>
          <p14:tracePt t="159221" x="1758950" y="5224463"/>
          <p14:tracePt t="159237" x="1751013" y="5224463"/>
          <p14:tracePt t="159256" x="1741488" y="5224463"/>
          <p14:tracePt t="159271" x="1731963" y="5224463"/>
          <p14:tracePt t="159287" x="1724025" y="5224463"/>
          <p14:tracePt t="159304" x="1714500" y="5224463"/>
          <p14:tracePt t="159355" x="1704975" y="5224463"/>
          <p14:tracePt t="159382" x="1697038" y="5224463"/>
          <p14:tracePt t="159413" x="1687513" y="5224463"/>
          <p14:tracePt t="159429" x="1679575" y="5224463"/>
          <p14:tracePt t="159443" x="1670050" y="5224463"/>
          <p14:tracePt t="159462" x="1652588" y="5224463"/>
          <p14:tracePt t="159476" x="1643063" y="5224463"/>
          <p14:tracePt t="159484" x="1633538" y="5224463"/>
          <p14:tracePt t="159501" x="1625600" y="5224463"/>
          <p14:tracePt t="159504" x="1608138" y="5224463"/>
          <p14:tracePt t="159521" x="1598613" y="5224463"/>
          <p14:tracePt t="159537" x="1589088" y="5224463"/>
          <p14:tracePt t="159554" x="1581150" y="5224463"/>
          <p14:tracePt t="159573" x="1571625" y="5224463"/>
          <p14:tracePt t="159588" x="1562100" y="5214938"/>
          <p14:tracePt t="159628" x="1554163" y="5214938"/>
          <p14:tracePt t="159636" x="1544638" y="5205413"/>
          <p14:tracePt t="159653" x="1536700" y="5197475"/>
          <p14:tracePt t="159671" x="1527175" y="5197475"/>
          <p14:tracePt t="159672" x="1517650" y="5197475"/>
          <p14:tracePt t="159688" x="1509713" y="5197475"/>
          <p14:tracePt t="159705" x="1482725" y="5187950"/>
          <p14:tracePt t="159721" x="1455738" y="5187950"/>
          <p14:tracePt t="159738" x="1428750" y="5187950"/>
          <p14:tracePt t="159738" x="1411288" y="5180013"/>
          <p14:tracePt t="159757" x="1374775" y="5180013"/>
          <p14:tracePt t="159774" x="1357313" y="5180013"/>
          <p14:tracePt t="159789" x="1347788" y="5170488"/>
          <p14:tracePt t="159892" x="1330325" y="5170488"/>
          <p14:tracePt t="159909" x="1322388" y="5170488"/>
          <p14:tracePt t="159924" x="1312863" y="5170488"/>
          <p14:tracePt t="159933" x="1312863" y="5160963"/>
          <p14:tracePt t="159941" x="1303338" y="5160963"/>
          <p14:tracePt t="159950" x="1295400" y="5153025"/>
          <p14:tracePt t="160194" x="1303338" y="5143500"/>
          <p14:tracePt t="160226" x="1312863" y="5143500"/>
          <p14:tracePt t="160292" x="1322388" y="5143500"/>
          <p14:tracePt t="160348" x="1322388" y="5133975"/>
          <p14:tracePt t="160524" x="1330325" y="5133975"/>
          <p14:tracePt t="160540" x="1339850" y="5133975"/>
          <p14:tracePt t="160571" x="1347788" y="5133975"/>
          <p14:tracePt t="160629" x="1357313" y="5133975"/>
          <p14:tracePt t="160676" x="1366838" y="5133975"/>
          <p14:tracePt t="160693" x="1374775" y="5133975"/>
          <p14:tracePt t="160757" x="1384300" y="5133975"/>
          <p14:tracePt t="160900" x="1384300" y="5126038"/>
          <p14:tracePt t="162177" x="0" y="0"/>
        </p14:tracePtLst>
        <p14:tracePtLst>
          <p14:tracePt t="189866" x="1054100" y="4956175"/>
          <p14:tracePt t="189991" x="1044575" y="4956175"/>
          <p14:tracePt t="190015" x="1027113" y="4956175"/>
          <p14:tracePt t="190025" x="1009650" y="4965700"/>
          <p14:tracePt t="190026" x="990600" y="4973638"/>
          <p14:tracePt t="190035" x="919163" y="4991100"/>
          <p14:tracePt t="190053" x="822325" y="5027613"/>
          <p14:tracePt t="190068" x="714375" y="5054600"/>
          <p14:tracePt t="190085" x="554038" y="5089525"/>
          <p14:tracePt t="190101" x="312738" y="5143500"/>
          <p14:tracePt t="190121" x="169863" y="5170488"/>
          <p14:tracePt t="190135" x="71438" y="5205413"/>
          <p14:tracePt t="190152" x="53975" y="5205413"/>
          <p14:tracePt t="190263" x="61913" y="5205413"/>
          <p14:tracePt t="190275" x="88900" y="5205413"/>
          <p14:tracePt t="190275" x="98425" y="5205413"/>
          <p14:tracePt t="190284" x="107950" y="5205413"/>
          <p14:tracePt t="190301" x="295275" y="5224463"/>
          <p14:tracePt t="190323" x="536575" y="5251450"/>
          <p14:tracePt t="190336" x="901700" y="5286375"/>
          <p14:tracePt t="190352" x="1133475" y="5295900"/>
          <p14:tracePt t="190368" x="1517650" y="5340350"/>
          <p14:tracePt t="190385" x="1581150" y="5340350"/>
          <p14:tracePt t="190401" x="1608138" y="5340350"/>
          <p14:tracePt t="190459" x="1608138" y="5330825"/>
          <p14:tracePt t="190489" x="1625600" y="5322888"/>
          <p14:tracePt t="190496" x="1633538" y="5313363"/>
          <p14:tracePt t="190504" x="1643063" y="5303838"/>
          <p14:tracePt t="190513" x="1670050" y="5295900"/>
          <p14:tracePt t="190521" x="1679575" y="5295900"/>
          <p14:tracePt t="190535" x="1697038" y="5276850"/>
          <p14:tracePt t="190553" x="1724025" y="5268913"/>
          <p14:tracePt t="190568" x="1768475" y="5251450"/>
          <p14:tracePt t="190585" x="1776413" y="5241925"/>
          <p14:tracePt t="190713" x="1776413" y="5232400"/>
          <p14:tracePt t="190720" x="1758950" y="5232400"/>
          <p14:tracePt t="190720" x="1731963" y="5214938"/>
          <p14:tracePt t="190737" x="1714500" y="5205413"/>
          <p14:tracePt t="190752" x="1697038" y="5205413"/>
          <p14:tracePt t="190768" x="1687513" y="5197475"/>
          <p14:tracePt t="190857" x="1679575" y="5197475"/>
          <p14:tracePt t="190873" x="1670050" y="5197475"/>
          <p14:tracePt t="190881" x="1660525" y="5197475"/>
          <p14:tracePt t="190889" x="1643063" y="5197475"/>
          <p14:tracePt t="190904" x="1633538" y="5197475"/>
          <p14:tracePt t="190913" x="1616075" y="5197475"/>
          <p14:tracePt t="190921" x="1598613" y="5197475"/>
          <p14:tracePt t="190936" x="1589088" y="5197475"/>
          <p14:tracePt t="190951" x="1581150" y="5197475"/>
          <p14:tracePt t="190969" x="1571625" y="5197475"/>
          <p14:tracePt t="190985" x="1562100" y="5197475"/>
          <p14:tracePt t="191002" x="1544638" y="5197475"/>
          <p14:tracePt t="191018" x="1527175" y="5197475"/>
          <p14:tracePt t="191034" x="1517650" y="5197475"/>
          <p14:tracePt t="191051" x="1509713" y="5197475"/>
          <p14:tracePt t="191068" x="1500188" y="5197475"/>
          <p14:tracePt t="191104" x="1490663" y="5197475"/>
          <p14:tracePt t="191118" x="1482725" y="5197475"/>
          <p14:tracePt t="191122" x="1473200" y="5187950"/>
          <p14:tracePt t="191135" x="1455738" y="5187950"/>
          <p14:tracePt t="191224" x="1446213" y="5187950"/>
          <p14:tracePt t="191233" x="1438275" y="5187950"/>
          <p14:tracePt t="191242" x="1428750" y="5180013"/>
          <p14:tracePt t="191252" x="1411288" y="5170488"/>
          <p14:tracePt t="191297" x="1401763" y="5160963"/>
          <p14:tracePt t="191393" x="1393825" y="5160963"/>
          <p14:tracePt t="191424" x="1393825" y="5153025"/>
          <p14:tracePt t="191441" x="1384300" y="5153025"/>
          <p14:tracePt t="191457" x="1384300" y="5143500"/>
          <p14:tracePt t="191705" x="1384300" y="5133975"/>
          <p14:tracePt t="191761" x="1393825" y="5133975"/>
          <p14:tracePt t="191769" x="1401763" y="5126038"/>
          <p14:tracePt t="191777" x="1411288" y="5126038"/>
          <p14:tracePt t="191786" x="1438275" y="5116513"/>
          <p14:tracePt t="191802" x="1465263" y="5116513"/>
          <p14:tracePt t="191821" x="1490663" y="5116513"/>
          <p14:tracePt t="191836" x="1509713" y="5116513"/>
          <p14:tracePt t="191853" x="1536700" y="5116513"/>
          <p14:tracePt t="191869" x="1554163" y="5116513"/>
          <p14:tracePt t="191886" x="1589088" y="5116513"/>
          <p14:tracePt t="191904" x="1608138" y="5116513"/>
          <p14:tracePt t="191921" x="1625600" y="5116513"/>
          <p14:tracePt t="191936" x="1652588" y="5116513"/>
          <p14:tracePt t="191952" x="1679575" y="5116513"/>
          <p14:tracePt t="191969" x="1697038" y="5116513"/>
          <p14:tracePt t="191985" x="1714500" y="5116513"/>
          <p14:tracePt t="192002" x="1731963" y="5116513"/>
          <p14:tracePt t="192020" x="1768475" y="5116513"/>
          <p14:tracePt t="192035" x="1822450" y="5116513"/>
          <p14:tracePt t="192052" x="1884363" y="5116513"/>
          <p14:tracePt t="192070" x="1965325" y="5116513"/>
          <p14:tracePt t="192086" x="2089150" y="5116513"/>
          <p14:tracePt t="192103" x="2160588" y="5116513"/>
          <p14:tracePt t="192119" x="2214563" y="5116513"/>
          <p14:tracePt t="192135" x="2251075" y="5108575"/>
          <p14:tracePt t="192152" x="2276475" y="5108575"/>
          <p14:tracePt t="192168" x="2286000" y="5108575"/>
          <p14:tracePt t="192185" x="2303463" y="5108575"/>
          <p14:tracePt t="192202" x="2322513" y="5108575"/>
          <p14:tracePt t="192218" x="2339975" y="5099050"/>
          <p14:tracePt t="192234" x="2357438" y="5099050"/>
          <p14:tracePt t="192251" x="2374900" y="5089525"/>
          <p14:tracePt t="192268" x="2384425" y="5089525"/>
          <p14:tracePt t="192285" x="2393950" y="5089525"/>
          <p14:tracePt t="192301" x="2419350" y="5089525"/>
          <p14:tracePt t="192318" x="2455863" y="5089525"/>
          <p14:tracePt t="192336" x="2490788" y="5089525"/>
          <p14:tracePt t="192352" x="2509838" y="5089525"/>
          <p14:tracePt t="192368" x="2536825" y="5089525"/>
          <p14:tracePt t="192385" x="2554288" y="5089525"/>
          <p14:tracePt t="192402" x="2571750" y="5089525"/>
          <p14:tracePt t="192419" x="2581275" y="5089525"/>
          <p14:tracePt t="192436" x="2589213" y="5089525"/>
          <p14:tracePt t="192453" x="2598738" y="5089525"/>
          <p14:tracePt t="192469" x="2608263" y="5089525"/>
          <p14:tracePt t="192486" x="2616200" y="5089525"/>
          <p14:tracePt t="192569" x="2625725" y="5089525"/>
          <p14:tracePt t="192593" x="2633663" y="5089525"/>
          <p14:tracePt t="192769" x="2616200" y="5089525"/>
          <p14:tracePt t="192777" x="2598738" y="5089525"/>
          <p14:tracePt t="192784" x="2571750" y="5089525"/>
          <p14:tracePt t="192793" x="2544763" y="5089525"/>
          <p14:tracePt t="192804" x="2527300" y="5089525"/>
          <p14:tracePt t="192819" x="2490788" y="5089525"/>
          <p14:tracePt t="192837" x="2473325" y="5099050"/>
          <p14:tracePt t="192852" x="2446338" y="5099050"/>
          <p14:tracePt t="192870" x="2428875" y="5099050"/>
          <p14:tracePt t="192886" x="2374900" y="5099050"/>
          <p14:tracePt t="192906" x="2347913" y="5108575"/>
          <p14:tracePt t="192922" x="2303463" y="5108575"/>
          <p14:tracePt t="192939" x="2286000" y="5108575"/>
          <p14:tracePt t="192954" x="2241550" y="5108575"/>
          <p14:tracePt t="192969" x="2197100" y="5108575"/>
          <p14:tracePt t="192986" x="2133600" y="5108575"/>
          <p14:tracePt t="193002" x="2062163" y="5108575"/>
          <p14:tracePt t="193019" x="2000250" y="5108575"/>
          <p14:tracePt t="193037" x="1965325" y="5108575"/>
          <p14:tracePt t="193052" x="1857375" y="5108575"/>
          <p14:tracePt t="193069" x="1758950" y="5108575"/>
          <p14:tracePt t="193089" x="1704975" y="5108575"/>
          <p14:tracePt t="193104" x="1660525" y="5108575"/>
          <p14:tracePt t="193120" x="1608138" y="5108575"/>
          <p14:tracePt t="193136" x="1571625" y="5108575"/>
          <p14:tracePt t="193153" x="1536700" y="5116513"/>
          <p14:tracePt t="193169" x="1500188" y="5116513"/>
          <p14:tracePt t="193187" x="1465263" y="5116513"/>
          <p14:tracePt t="193203" x="1446213" y="5116513"/>
          <p14:tracePt t="193219" x="1428750" y="5116513"/>
          <p14:tracePt t="193236" x="1419225" y="5116513"/>
          <p14:tracePt t="193251" x="1401763" y="5116513"/>
          <p14:tracePt t="193269" x="1384300" y="5116513"/>
          <p14:tracePt t="193286" x="1357313" y="5116513"/>
          <p14:tracePt t="193302" x="1339850" y="5116513"/>
          <p14:tracePt t="193319" x="1322388" y="5116513"/>
          <p14:tracePt t="193335" x="1312863" y="5116513"/>
          <p14:tracePt t="193353" x="1295400" y="5116513"/>
          <p14:tracePt t="193370" x="1285875" y="5116513"/>
          <p14:tracePt t="193386" x="1276350" y="5116513"/>
          <p14:tracePt t="193530" x="1285875" y="5116513"/>
          <p14:tracePt t="193538" x="1303338" y="5116513"/>
          <p14:tracePt t="193546" x="1339850" y="5116513"/>
          <p14:tracePt t="193558" x="1393825" y="5116513"/>
          <p14:tracePt t="193569" x="1446213" y="5116513"/>
          <p14:tracePt t="193586" x="1536700" y="5116513"/>
          <p14:tracePt t="193604" x="1625600" y="5116513"/>
          <p14:tracePt t="193619" x="1704975" y="5116513"/>
          <p14:tracePt t="193636" x="1812925" y="5126038"/>
          <p14:tracePt t="193653" x="1928813" y="5133975"/>
          <p14:tracePt t="193669" x="2036763" y="5133975"/>
          <p14:tracePt t="193687" x="2179638" y="5143500"/>
          <p14:tracePt t="193704" x="2259013" y="5143500"/>
          <p14:tracePt t="193720" x="2286000" y="5143500"/>
          <p14:tracePt t="193736" x="2303463" y="5143500"/>
          <p14:tracePt t="193753" x="2322513" y="5143500"/>
          <p14:tracePt t="193771" x="2339975" y="5143500"/>
          <p14:tracePt t="193788" x="2374900" y="5143500"/>
          <p14:tracePt t="193805" x="2411413" y="5143500"/>
          <p14:tracePt t="193820" x="2446338" y="5143500"/>
          <p14:tracePt t="193836" x="2473325" y="5143500"/>
          <p14:tracePt t="193854" x="2490788" y="5143500"/>
          <p14:tracePt t="193871" x="2500313" y="5143500"/>
          <p14:tracePt t="193887" x="2509838" y="5143500"/>
          <p14:tracePt t="193929" x="2517775" y="5143500"/>
          <p14:tracePt t="193944" x="2527300" y="5143500"/>
          <p14:tracePt t="193961" x="2536825" y="5143500"/>
          <p14:tracePt t="193970" x="2544763" y="5133975"/>
          <p14:tracePt t="193971" x="2562225" y="5133975"/>
          <p14:tracePt t="193987" x="2571750" y="5126038"/>
          <p14:tracePt t="194023" x="2581275" y="5126038"/>
          <p14:tracePt t="194024" x="2581275" y="5116513"/>
          <p14:tracePt t="194036" x="2589213" y="5116513"/>
          <p14:tracePt t="194054" x="2598738" y="5108575"/>
          <p14:tracePt t="194070" x="2616200" y="5089525"/>
          <p14:tracePt t="194104" x="2616200" y="5081588"/>
          <p14:tracePt t="194104" x="2616200" y="5072063"/>
          <p14:tracePt t="194122" x="2616200" y="5054600"/>
          <p14:tracePt t="194137" x="2616200" y="5027613"/>
          <p14:tracePt t="194153" x="2616200" y="5010150"/>
          <p14:tracePt t="194170" x="2616200" y="4991100"/>
          <p14:tracePt t="194187" x="2616200" y="4965700"/>
          <p14:tracePt t="194203" x="2616200" y="4946650"/>
          <p14:tracePt t="194220" x="2616200" y="4938713"/>
          <p14:tracePt t="194256" x="2616200" y="4919663"/>
          <p14:tracePt t="194282" x="2616200" y="4911725"/>
          <p14:tracePt t="194289" x="2616200" y="4902200"/>
          <p14:tracePt t="194293" x="2608263" y="4902200"/>
          <p14:tracePt t="194304" x="2608263" y="4884738"/>
          <p14:tracePt t="194319" x="2598738" y="4884738"/>
          <p14:tracePt t="194337" x="2589213" y="4867275"/>
          <p14:tracePt t="194353" x="2589213" y="4857750"/>
          <p14:tracePt t="194369" x="2571750" y="4857750"/>
          <p14:tracePt t="194386" x="2562225" y="4848225"/>
          <p14:tracePt t="194402" x="2554288" y="4840288"/>
          <p14:tracePt t="194419" x="2544763" y="4830763"/>
          <p14:tracePt t="194436" x="2527300" y="4830763"/>
          <p14:tracePt t="194453" x="2500313" y="4830763"/>
          <p14:tracePt t="194469" x="2455863" y="4830763"/>
          <p14:tracePt t="194488" x="2428875" y="4830763"/>
          <p14:tracePt t="194504" x="2393950" y="4830763"/>
          <p14:tracePt t="194520" x="2357438" y="4830763"/>
          <p14:tracePt t="194537" x="2330450" y="4830763"/>
          <p14:tracePt t="194553" x="2312988" y="4830763"/>
          <p14:tracePt t="194570" x="2276475" y="4830763"/>
          <p14:tracePt t="194587" x="2251075" y="4830763"/>
          <p14:tracePt t="194603" x="2214563" y="4830763"/>
          <p14:tracePt t="194621" x="2187575" y="4830763"/>
          <p14:tracePt t="194637" x="2152650" y="4840288"/>
          <p14:tracePt t="194653" x="2133600" y="4840288"/>
          <p14:tracePt t="194670" x="2089150" y="4848225"/>
          <p14:tracePt t="194687" x="2036763" y="4848225"/>
          <p14:tracePt t="194720" x="1990725" y="4867275"/>
          <p14:tracePt t="194721" x="1946275" y="4867275"/>
          <p14:tracePt t="194738" x="1893888" y="4867275"/>
          <p14:tracePt t="194753" x="1822450" y="4867275"/>
          <p14:tracePt t="194770" x="1751013" y="4867275"/>
          <p14:tracePt t="194787" x="1679575" y="4867275"/>
          <p14:tracePt t="194804" x="1625600" y="4867275"/>
          <p14:tracePt t="194820" x="1571625" y="4867275"/>
          <p14:tracePt t="194837" x="1536700" y="4867275"/>
          <p14:tracePt t="194853" x="1509713" y="4867275"/>
          <p14:tracePt t="194871" x="1473200" y="4867275"/>
          <p14:tracePt t="194889" x="1455738" y="4867275"/>
          <p14:tracePt t="194906" x="1428750" y="4867275"/>
          <p14:tracePt t="194920" x="1411288" y="4867275"/>
          <p14:tracePt t="194937" x="1401763" y="4875213"/>
          <p14:tracePt t="194953" x="1393825" y="4884738"/>
          <p14:tracePt t="194970" x="1374775" y="4884738"/>
          <p14:tracePt t="194988" x="1357313" y="4894263"/>
          <p14:tracePt t="195023" x="1347788" y="4894263"/>
          <p14:tracePt t="195024" x="1347788" y="4902200"/>
          <p14:tracePt t="195056" x="1347788" y="4911725"/>
          <p14:tracePt t="195160" x="1347788" y="4919663"/>
          <p14:tracePt t="195183" x="1347788" y="4929188"/>
          <p14:tracePt t="195202" x="1347788" y="4938713"/>
          <p14:tracePt t="195209" x="1347788" y="4946650"/>
          <p14:tracePt t="195232" x="1347788" y="4956175"/>
          <p14:tracePt t="195242" x="1347788" y="4965700"/>
          <p14:tracePt t="195258" x="1347788" y="4973638"/>
          <p14:tracePt t="195273" x="1347788" y="4983163"/>
          <p14:tracePt t="195289" x="1357313" y="4983163"/>
          <p14:tracePt t="195313" x="1357313" y="4991100"/>
          <p14:tracePt t="195314" x="1366838" y="4991100"/>
          <p14:tracePt t="195362" x="1366838" y="5000625"/>
          <p14:tracePt t="195369" x="1374775" y="5010150"/>
          <p14:tracePt t="195393" x="1393825" y="5010150"/>
          <p14:tracePt t="195408" x="1401763" y="5010150"/>
          <p14:tracePt t="195416" x="1411288" y="5018088"/>
          <p14:tracePt t="195424" x="1419225" y="5018088"/>
          <p14:tracePt t="195437" x="1428750" y="5018088"/>
          <p14:tracePt t="195453" x="1455738" y="5027613"/>
          <p14:tracePt t="195470" x="1473200" y="5027613"/>
          <p14:tracePt t="195486" x="1517650" y="5027613"/>
          <p14:tracePt t="195503" x="1554163" y="5027613"/>
          <p14:tracePt t="195520" x="1589088" y="5027613"/>
          <p14:tracePt t="195537" x="1625600" y="5027613"/>
          <p14:tracePt t="195554" x="1660525" y="5027613"/>
          <p14:tracePt t="195569" x="1704975" y="5027613"/>
          <p14:tracePt t="195587" x="1731963" y="5027613"/>
          <p14:tracePt t="195604" x="1758950" y="5027613"/>
          <p14:tracePt t="195619" x="1812925" y="5027613"/>
          <p14:tracePt t="195637" x="1847850" y="5027613"/>
          <p14:tracePt t="195654" x="1893888" y="5037138"/>
          <p14:tracePt t="195671" x="1938338" y="5045075"/>
          <p14:tracePt t="195687" x="1973263" y="5045075"/>
          <p14:tracePt t="195704" x="2017713" y="5054600"/>
          <p14:tracePt t="195720" x="2062163" y="5062538"/>
          <p14:tracePt t="195736" x="2125663" y="5072063"/>
          <p14:tracePt t="195754" x="2197100" y="5072063"/>
          <p14:tracePt t="195770" x="2251075" y="5072063"/>
          <p14:tracePt t="195786" x="2286000" y="5089525"/>
          <p14:tracePt t="195786" x="2322513" y="5089525"/>
          <p14:tracePt t="195806" x="2347913" y="5089525"/>
          <p14:tracePt t="195820" x="2419350" y="5089525"/>
          <p14:tracePt t="195837" x="2490788" y="5099050"/>
          <p14:tracePt t="195853" x="2544763" y="5099050"/>
          <p14:tracePt t="195871" x="2589213" y="5099050"/>
          <p14:tracePt t="195871" x="2608263" y="5099050"/>
          <p14:tracePt t="195888" x="2633663" y="5099050"/>
          <p14:tracePt t="195904" x="2652713" y="5099050"/>
          <p14:tracePt t="195920" x="2679700" y="5099050"/>
          <p14:tracePt t="195936" x="2697163" y="5099050"/>
          <p14:tracePt t="195985" x="2705100" y="5099050"/>
          <p14:tracePt t="196090" x="2705100" y="5089525"/>
          <p14:tracePt t="196318" x="0" y="0"/>
        </p14:tracePtLst>
        <p14:tracePtLst>
          <p14:tracePt t="197752" x="1509713" y="5286375"/>
          <p14:tracePt t="198098" x="1500188" y="5286375"/>
          <p14:tracePt t="198105" x="1482725" y="5295900"/>
          <p14:tracePt t="198129" x="1473200" y="5295900"/>
          <p14:tracePt t="198137" x="1465263" y="5303838"/>
          <p14:tracePt t="198154" x="1446213" y="5303838"/>
          <p14:tracePt t="198171" x="1428750" y="5322888"/>
          <p14:tracePt t="198172" x="1393825" y="5322888"/>
          <p14:tracePt t="198188" x="1330325" y="5340350"/>
          <p14:tracePt t="198205" x="1295400" y="5348288"/>
          <p14:tracePt t="198222" x="1268413" y="5357813"/>
          <p14:tracePt t="198239" x="1231900" y="5367338"/>
          <p14:tracePt t="198257" x="1196975" y="5375275"/>
          <p14:tracePt t="198274" x="1160463" y="5375275"/>
          <p14:tracePt t="198289" x="1125538" y="5384800"/>
          <p14:tracePt t="198307" x="1108075" y="5394325"/>
          <p14:tracePt t="198323" x="1081088" y="5394325"/>
          <p14:tracePt t="198338" x="1054100" y="5394325"/>
          <p14:tracePt t="198356" x="1027113" y="5394325"/>
          <p14:tracePt t="198372" x="990600" y="5394325"/>
          <p14:tracePt t="198388" x="955675" y="5394325"/>
          <p14:tracePt t="198406" x="928688" y="5394325"/>
          <p14:tracePt t="198422" x="901700" y="5402263"/>
          <p14:tracePt t="198422" x="893763" y="5402263"/>
          <p14:tracePt t="198442" x="866775" y="5402263"/>
          <p14:tracePt t="198458" x="847725" y="5402263"/>
          <p14:tracePt t="198474" x="830263" y="5411788"/>
          <p14:tracePt t="198488" x="785813" y="5411788"/>
          <p14:tracePt t="198505" x="750888" y="5411788"/>
          <p14:tracePt t="198523" x="723900" y="5411788"/>
          <p14:tracePt t="198538" x="704850" y="5419725"/>
          <p14:tracePt t="198555" x="704850" y="5429250"/>
          <p14:tracePt t="198572" x="696913" y="5429250"/>
          <p14:tracePt t="198609" x="687388" y="5429250"/>
          <p14:tracePt t="198649" x="679450" y="5429250"/>
          <p14:tracePt t="198673" x="669925" y="5429250"/>
          <p14:tracePt t="198944" x="679450" y="5429250"/>
          <p14:tracePt t="198953" x="679450" y="5419725"/>
          <p14:tracePt t="199010" x="679450" y="5411788"/>
          <p14:tracePt t="199026" x="687388" y="5411788"/>
          <p14:tracePt t="199090" x="696913" y="5411788"/>
          <p14:tracePt t="199122" x="704850" y="5402263"/>
          <p14:tracePt t="199137" x="714375" y="5402263"/>
          <p14:tracePt t="199144" x="731838" y="5402263"/>
          <p14:tracePt t="199162" x="750888" y="5402263"/>
          <p14:tracePt t="199171" x="795338" y="5402263"/>
          <p14:tracePt t="199189" x="812800" y="5402263"/>
          <p14:tracePt t="199190" x="866775" y="5402263"/>
          <p14:tracePt t="199205" x="893763" y="5402263"/>
          <p14:tracePt t="199223" x="911225" y="5402263"/>
          <p14:tracePt t="199570" x="911225" y="5394325"/>
          <p14:tracePt t="199633" x="0" y="0"/>
        </p14:tracePtLst>
        <p14:tracePtLst>
          <p14:tracePt t="199664" x="911225" y="5394325"/>
          <p14:tracePt t="199727" x="0" y="0"/>
        </p14:tracePtLst>
        <p14:tracePtLst>
          <p14:tracePt t="199747" x="911225" y="5394325"/>
          <p14:tracePt t="200104" x="919163" y="5394325"/>
          <p14:tracePt t="200112" x="938213" y="5394325"/>
          <p14:tracePt t="200121" x="946150" y="5394325"/>
          <p14:tracePt t="200129" x="973138" y="5394325"/>
          <p14:tracePt t="200138" x="1000125" y="5394325"/>
          <p14:tracePt t="200156" x="1027113" y="5394325"/>
          <p14:tracePt t="200171" x="1044575" y="5394325"/>
          <p14:tracePt t="200189" x="1081088" y="5394325"/>
          <p14:tracePt t="200206" x="1116013" y="5394325"/>
          <p14:tracePt t="200222" x="1160463" y="5394325"/>
          <p14:tracePt t="200242" x="1187450" y="5394325"/>
          <p14:tracePt t="200257" x="1214438" y="5394325"/>
          <p14:tracePt t="200273" x="1258888" y="5394325"/>
          <p14:tracePt t="200289" x="1295400" y="5394325"/>
          <p14:tracePt t="200307" x="1322388" y="5394325"/>
          <p14:tracePt t="200322" x="1357313" y="5394325"/>
          <p14:tracePt t="200339" x="1374775" y="5394325"/>
          <p14:tracePt t="200357" x="1384300" y="5394325"/>
          <p14:tracePt t="200373" x="1401763" y="5394325"/>
          <p14:tracePt t="200409" x="1411288" y="5394325"/>
          <p14:tracePt t="200434" x="1419225" y="5394325"/>
          <p14:tracePt t="200450" x="1428750" y="5394325"/>
          <p14:tracePt t="200457" x="1455738" y="5394325"/>
          <p14:tracePt t="200465" x="1465263" y="5394325"/>
          <p14:tracePt t="200473" x="1500188" y="5394325"/>
          <p14:tracePt t="200489" x="1517650" y="5394325"/>
          <p14:tracePt t="200506" x="1536700" y="5394325"/>
          <p14:tracePt t="200523" x="1544638" y="5394325"/>
          <p14:tracePt t="200539" x="1562100" y="5394325"/>
          <p14:tracePt t="200557" x="1581150" y="5394325"/>
          <p14:tracePt t="200573" x="1598613" y="5394325"/>
          <p14:tracePt t="200589" x="1608138" y="5394325"/>
          <p14:tracePt t="200606" x="1625600" y="5394325"/>
          <p14:tracePt t="200623" x="1633538" y="5394325"/>
          <p14:tracePt t="200642" x="1643063" y="5394325"/>
          <p14:tracePt t="200657" x="1660525" y="5394325"/>
          <p14:tracePt t="200673" x="1679575" y="5394325"/>
          <p14:tracePt t="200689" x="1697038" y="5394325"/>
          <p14:tracePt t="200706" x="1724025" y="5394325"/>
          <p14:tracePt t="200724" x="1731963" y="5394325"/>
          <p14:tracePt t="200739" x="1741488" y="5394325"/>
          <p14:tracePt t="200756" x="1751013" y="5394325"/>
          <p14:tracePt t="200793" x="1758950" y="5394325"/>
          <p14:tracePt t="200834" x="1768475" y="5394325"/>
          <p14:tracePt t="201065" x="0" y="0"/>
        </p14:tracePtLst>
        <p14:tracePtLst>
          <p14:tracePt t="223148" x="1258888" y="6848475"/>
          <p14:tracePt t="223581" x="1258888" y="6840538"/>
          <p14:tracePt t="223581" x="1258888" y="6831013"/>
          <p14:tracePt t="223604" x="1258888" y="6813550"/>
          <p14:tracePt t="223613" x="1258888" y="6804025"/>
          <p14:tracePt t="223621" x="1241425" y="6759575"/>
          <p14:tracePt t="223621" x="1241425" y="6732588"/>
          <p14:tracePt t="223637" x="1223963" y="6670675"/>
          <p14:tracePt t="223653" x="1187450" y="6554788"/>
          <p14:tracePt t="223669" x="1160463" y="6465888"/>
          <p14:tracePt t="223684" x="1152525" y="6402388"/>
          <p14:tracePt t="223700" x="1133475" y="6340475"/>
          <p14:tracePt t="223717" x="1125538" y="6303963"/>
          <p14:tracePt t="223733" x="1125538" y="6276975"/>
          <p14:tracePt t="223750" x="1116013" y="6259513"/>
          <p14:tracePt t="223767" x="1108075" y="6224588"/>
          <p14:tracePt t="223783" x="1098550" y="6180138"/>
          <p14:tracePt t="223800" x="1089025" y="6143625"/>
          <p14:tracePt t="223817" x="1081088" y="6099175"/>
          <p14:tracePt t="223834" x="1054100" y="6045200"/>
          <p14:tracePt t="223854" x="1044575" y="6037263"/>
          <p14:tracePt t="223869" x="1017588" y="6000750"/>
          <p14:tracePt t="223886" x="990600" y="5965825"/>
          <p14:tracePt t="223901" x="982663" y="5946775"/>
          <p14:tracePt t="223917" x="973138" y="5946775"/>
          <p14:tracePt t="224038" x="965200" y="5946775"/>
          <p14:tracePt t="224053" x="955675" y="5946775"/>
          <p14:tracePt t="224061" x="946150" y="5946775"/>
          <p14:tracePt t="224068" x="928688" y="5946775"/>
          <p14:tracePt t="224077" x="919163" y="5946775"/>
          <p14:tracePt t="224083" x="911225" y="5946775"/>
          <p14:tracePt t="224100" x="901700" y="5946775"/>
          <p14:tracePt t="224117" x="893763" y="5946775"/>
          <p14:tracePt t="224155" x="893763" y="5956300"/>
          <p14:tracePt t="224156" x="884238" y="5956300"/>
          <p14:tracePt t="224187" x="866775" y="5956300"/>
          <p14:tracePt t="224194" x="866775" y="5965825"/>
          <p14:tracePt t="224202" x="857250" y="5965825"/>
          <p14:tracePt t="224216" x="847725" y="5965825"/>
          <p14:tracePt t="224232" x="830263" y="5973763"/>
          <p14:tracePt t="224249" x="812800" y="5983288"/>
          <p14:tracePt t="224267" x="803275" y="5983288"/>
          <p14:tracePt t="224283" x="795338" y="5991225"/>
          <p14:tracePt t="224300" x="795338" y="6000750"/>
          <p14:tracePt t="224317" x="785813" y="6000750"/>
          <p14:tracePt t="224333" x="758825" y="6000750"/>
          <p14:tracePt t="224349" x="731838" y="6010275"/>
          <p14:tracePt t="224366" x="723900" y="6018213"/>
          <p14:tracePt t="224412" x="714375" y="6018213"/>
          <p14:tracePt t="224804" x="723900" y="6018213"/>
          <p14:tracePt t="224821" x="731838" y="6018213"/>
          <p14:tracePt t="224844" x="741363" y="6018213"/>
          <p14:tracePt t="224861" x="750888" y="6018213"/>
          <p14:tracePt t="224868" x="768350" y="6010275"/>
          <p14:tracePt t="224876" x="785813" y="6010275"/>
          <p14:tracePt t="224893" x="822325" y="6010275"/>
          <p14:tracePt t="224901" x="866775" y="6010275"/>
          <p14:tracePt t="224917" x="919163" y="6010275"/>
          <p14:tracePt t="224934" x="1044575" y="6018213"/>
          <p14:tracePt t="224950" x="1160463" y="6037263"/>
          <p14:tracePt t="224967" x="1250950" y="6045200"/>
          <p14:tracePt t="224984" x="1312863" y="6045200"/>
          <p14:tracePt t="225000" x="1374775" y="6045200"/>
          <p14:tracePt t="225018" x="1428750" y="6054725"/>
          <p14:tracePt t="225037" x="1455738" y="6054725"/>
          <p14:tracePt t="225053" x="1490663" y="6054725"/>
          <p14:tracePt t="225068" x="1536700" y="6054725"/>
          <p14:tracePt t="225084" x="1598613" y="6054725"/>
          <p14:tracePt t="225101" x="1670050" y="6054725"/>
          <p14:tracePt t="225117" x="1731963" y="6054725"/>
          <p14:tracePt t="225134" x="1795463" y="6054725"/>
          <p14:tracePt t="225151" x="1857375" y="6054725"/>
          <p14:tracePt t="225167" x="1928813" y="6054725"/>
          <p14:tracePt t="225185" x="2044700" y="6054725"/>
          <p14:tracePt t="225201" x="2152650" y="6054725"/>
          <p14:tracePt t="225217" x="2268538" y="6054725"/>
          <p14:tracePt t="225234" x="2482850" y="6054725"/>
          <p14:tracePt t="225253" x="2616200" y="6054725"/>
          <p14:tracePt t="225283" x="2679700" y="6054725"/>
          <p14:tracePt t="225283" x="2840038" y="6054725"/>
          <p14:tracePt t="225300" x="2955925" y="6054725"/>
          <p14:tracePt t="225317" x="3062288" y="6054725"/>
          <p14:tracePt t="225333" x="3170238" y="6054725"/>
          <p14:tracePt t="225350" x="3276600" y="6054725"/>
          <p14:tracePt t="225366" x="3384550" y="6054725"/>
          <p14:tracePt t="225383" x="3490913" y="6054725"/>
          <p14:tracePt t="225399" x="3581400" y="6054725"/>
          <p14:tracePt t="225416" x="3687763" y="6054725"/>
          <p14:tracePt t="225434" x="3884613" y="6054725"/>
          <p14:tracePt t="225453" x="4000500" y="6054725"/>
          <p14:tracePt t="225467" x="4108450" y="6054725"/>
          <p14:tracePt t="225483" x="4187825" y="6054725"/>
          <p14:tracePt t="225500" x="4268788" y="6054725"/>
          <p14:tracePt t="225517" x="4340225" y="6054725"/>
          <p14:tracePt t="225533" x="4402138" y="6054725"/>
          <p14:tracePt t="225551" x="4473575" y="6054725"/>
          <p14:tracePt t="225567" x="4537075" y="6054725"/>
          <p14:tracePt t="225584" x="4608513" y="6054725"/>
          <p14:tracePt t="225601" x="4679950" y="6054725"/>
          <p14:tracePt t="225617" x="4732338" y="6054725"/>
          <p14:tracePt t="225633" x="4813300" y="6054725"/>
          <p14:tracePt t="225652" x="4848225" y="6054725"/>
          <p14:tracePt t="225667" x="4894263" y="6045200"/>
          <p14:tracePt t="225684" x="4946650" y="6045200"/>
          <p14:tracePt t="225700" x="4991100" y="6045200"/>
          <p14:tracePt t="225717" x="5054600" y="6027738"/>
          <p14:tracePt t="225733" x="5099050" y="6018213"/>
          <p14:tracePt t="225751" x="5143500" y="6018213"/>
          <p14:tracePt t="225767" x="5205413" y="6010275"/>
          <p14:tracePt t="225783" x="5295900" y="6010275"/>
          <p14:tracePt t="225800" x="5375275" y="6000750"/>
          <p14:tracePt t="225817" x="5419725" y="6000750"/>
          <p14:tracePt t="225834" x="5446713" y="5991225"/>
          <p14:tracePt t="225850" x="5483225" y="5991225"/>
          <p14:tracePt t="225870" x="5510213" y="5983288"/>
          <p14:tracePt t="225883" x="5527675" y="5973763"/>
          <p14:tracePt t="225924" x="5537200" y="5965825"/>
          <p14:tracePt t="225933" x="5545138" y="5965825"/>
          <p14:tracePt t="225964" x="5554663" y="5965825"/>
          <p14:tracePt t="225972" x="5554663" y="5956300"/>
          <p14:tracePt t="225979" x="5554663" y="5946775"/>
          <p14:tracePt t="226002" x="5554663" y="5938838"/>
          <p14:tracePt t="226020" x="5554663" y="5929313"/>
          <p14:tracePt t="226020" x="5554663" y="5911850"/>
          <p14:tracePt t="226038" x="5554663" y="5875338"/>
          <p14:tracePt t="226052" x="5554663" y="5857875"/>
          <p14:tracePt t="226068" x="5554663" y="5840413"/>
          <p14:tracePt t="226084" x="5537200" y="5822950"/>
          <p14:tracePt t="226101" x="5527675" y="5813425"/>
          <p14:tracePt t="226118" x="5510213" y="5795963"/>
          <p14:tracePt t="226134" x="5483225" y="5776913"/>
          <p14:tracePt t="226151" x="5456238" y="5759450"/>
          <p14:tracePt t="226167" x="5429250" y="5751513"/>
          <p14:tracePt t="226184" x="5375275" y="5732463"/>
          <p14:tracePt t="226202" x="5357813" y="5715000"/>
          <p14:tracePt t="226221" x="5313363" y="5705475"/>
          <p14:tracePt t="226236" x="5295900" y="5705475"/>
          <p14:tracePt t="226267" x="5276850" y="5697538"/>
          <p14:tracePt t="226268" x="5251450" y="5688013"/>
          <p14:tracePt t="226285" x="5197475" y="5680075"/>
          <p14:tracePt t="226303" x="5143500" y="5670550"/>
          <p14:tracePt t="226318" x="5081588" y="5653088"/>
          <p14:tracePt t="226335" x="5027613" y="5634038"/>
          <p14:tracePt t="226352" x="5000625" y="5634038"/>
          <p14:tracePt t="226369" x="4956175" y="5626100"/>
          <p14:tracePt t="226385" x="4929188" y="5616575"/>
          <p14:tracePt t="226401" x="4884738" y="5616575"/>
          <p14:tracePt t="226417" x="4830763" y="5608638"/>
          <p14:tracePt t="226433" x="4786313" y="5608638"/>
          <p14:tracePt t="226451" x="4724400" y="5599113"/>
          <p14:tracePt t="226469" x="4679950" y="5599113"/>
          <p14:tracePt t="226484" x="4643438" y="5589588"/>
          <p14:tracePt t="226500" x="4616450" y="5589588"/>
          <p14:tracePt t="226517" x="4589463" y="5589588"/>
          <p14:tracePt t="226534" x="4545013" y="5589588"/>
          <p14:tracePt t="226552" x="4500563" y="5589588"/>
          <p14:tracePt t="226567" x="4465638" y="5589588"/>
          <p14:tracePt t="226584" x="4357688" y="5589588"/>
          <p14:tracePt t="226584" x="4313238" y="5589588"/>
          <p14:tracePt t="226605" x="4214813" y="5589588"/>
          <p14:tracePt t="226621" x="4108450" y="5589588"/>
          <p14:tracePt t="226637" x="3983038" y="5581650"/>
          <p14:tracePt t="226651" x="3884613" y="5581650"/>
          <p14:tracePt t="226668" x="3813175" y="5572125"/>
          <p14:tracePt t="226685" x="3751263" y="5562600"/>
          <p14:tracePt t="226701" x="3714750" y="5554663"/>
          <p14:tracePt t="226718" x="3697288" y="5554663"/>
          <p14:tracePt t="226734" x="3652838" y="5554663"/>
          <p14:tracePt t="226751" x="3616325" y="5554663"/>
          <p14:tracePt t="226769" x="3562350" y="5545138"/>
          <p14:tracePt t="226785" x="3482975" y="5537200"/>
          <p14:tracePt t="226801" x="3402013" y="5537200"/>
          <p14:tracePt t="226822" x="3357563" y="5537200"/>
          <p14:tracePt t="226836" x="3303588" y="5537200"/>
          <p14:tracePt t="226852" x="3241675" y="5537200"/>
          <p14:tracePt t="226868" x="3179763" y="5537200"/>
          <p14:tracePt t="226885" x="3133725" y="5537200"/>
          <p14:tracePt t="226902" x="3081338" y="5537200"/>
          <p14:tracePt t="226918" x="3054350" y="5537200"/>
          <p14:tracePt t="226935" x="3009900" y="5537200"/>
          <p14:tracePt t="226951" x="2955925" y="5537200"/>
          <p14:tracePt t="226968" x="2894013" y="5537200"/>
          <p14:tracePt t="226985" x="2830513" y="5537200"/>
          <p14:tracePt t="227001" x="2768600" y="5537200"/>
          <p14:tracePt t="227019" x="2724150" y="5537200"/>
          <p14:tracePt t="227038" x="2697163" y="5545138"/>
          <p14:tracePt t="227054" x="2687638" y="5545138"/>
          <p14:tracePt t="227118" x="2679700" y="5545138"/>
          <p14:tracePt t="227134" x="2670175" y="5545138"/>
          <p14:tracePt t="227158" x="2660650" y="5545138"/>
          <p14:tracePt t="227165" x="2652713" y="5545138"/>
          <p14:tracePt t="227169" x="2643188" y="5545138"/>
          <p14:tracePt t="227185" x="2633663" y="5545138"/>
          <p14:tracePt t="227186" x="2608263" y="5545138"/>
          <p14:tracePt t="227201" x="2571750" y="5554663"/>
          <p14:tracePt t="227218" x="2517775" y="5554663"/>
          <p14:tracePt t="227238" x="2490788" y="5554663"/>
          <p14:tracePt t="227252" x="2446338" y="5554663"/>
          <p14:tracePt t="227268" x="2428875" y="5554663"/>
          <p14:tracePt t="227285" x="2393950" y="5554663"/>
          <p14:tracePt t="227302" x="2357438" y="5562600"/>
          <p14:tracePt t="227319" x="2303463" y="5562600"/>
          <p14:tracePt t="227335" x="2251075" y="5562600"/>
          <p14:tracePt t="227351" x="2197100" y="5572125"/>
          <p14:tracePt t="227368" x="2152650" y="5572125"/>
          <p14:tracePt t="227385" x="2108200" y="5572125"/>
          <p14:tracePt t="227401" x="2036763" y="5581650"/>
          <p14:tracePt t="227421" x="1965325" y="5589588"/>
          <p14:tracePt t="227436" x="1901825" y="5608638"/>
          <p14:tracePt t="227452" x="1812925" y="5626100"/>
          <p14:tracePt t="227469" x="1724025" y="5634038"/>
          <p14:tracePt t="227485" x="1652588" y="5643563"/>
          <p14:tracePt t="227501" x="1581150" y="5661025"/>
          <p14:tracePt t="227517" x="1527175" y="5680075"/>
          <p14:tracePt t="227535" x="1473200" y="5680075"/>
          <p14:tracePt t="227551" x="1428750" y="5697538"/>
          <p14:tracePt t="227567" x="1366838" y="5705475"/>
          <p14:tracePt t="227584" x="1303338" y="5705475"/>
          <p14:tracePt t="227600" x="1250950" y="5705475"/>
          <p14:tracePt t="227618" x="1187450" y="5715000"/>
          <p14:tracePt t="227634" x="1081088" y="5724525"/>
          <p14:tracePt t="227653" x="1027113" y="5732463"/>
          <p14:tracePt t="227668" x="990600" y="5732463"/>
          <p14:tracePt t="227685" x="973138" y="5732463"/>
          <p14:tracePt t="227702" x="946150" y="5732463"/>
          <p14:tracePt t="227718" x="919163" y="5732463"/>
          <p14:tracePt t="227735" x="893763" y="5732463"/>
          <p14:tracePt t="227752" x="874713" y="5732463"/>
          <p14:tracePt t="227768" x="847725" y="5732463"/>
          <p14:tracePt t="227785" x="812800" y="5732463"/>
          <p14:tracePt t="227785" x="795338" y="5732463"/>
          <p14:tracePt t="227805" x="785813" y="5732463"/>
          <p14:tracePt t="227818" x="741363" y="5732463"/>
          <p14:tracePt t="227839" x="731838" y="5732463"/>
          <p14:tracePt t="227852" x="723900" y="5732463"/>
          <p14:tracePt t="227893" x="714375" y="5732463"/>
          <p14:tracePt t="227917" x="704850" y="5732463"/>
          <p14:tracePt t="227933" x="696913" y="5732463"/>
          <p14:tracePt t="227952" x="679450" y="5732463"/>
          <p14:tracePt t="227953" x="669925" y="5732463"/>
          <p14:tracePt t="227969" x="642938" y="5732463"/>
          <p14:tracePt t="227986" x="625475" y="5732463"/>
          <p14:tracePt t="228005" x="615950" y="5732463"/>
          <p14:tracePt t="228018" x="608013" y="5732463"/>
          <p14:tracePt t="228165" x="608013" y="5751513"/>
          <p14:tracePt t="228181" x="608013" y="5759450"/>
          <p14:tracePt t="228185" x="608013" y="5776913"/>
          <p14:tracePt t="228202" x="608013" y="5786438"/>
          <p14:tracePt t="228203" x="608013" y="5822950"/>
          <p14:tracePt t="228220" x="615950" y="5840413"/>
          <p14:tracePt t="228252" x="625475" y="5857875"/>
          <p14:tracePt t="228278" x="625475" y="5867400"/>
          <p14:tracePt t="228317" x="625475" y="5875338"/>
          <p14:tracePt t="228333" x="625475" y="5884863"/>
          <p14:tracePt t="228342" x="625475" y="5902325"/>
          <p14:tracePt t="228353" x="625475" y="5919788"/>
          <p14:tracePt t="228369" x="625475" y="5929313"/>
          <p14:tracePt t="228386" x="625475" y="5938838"/>
          <p14:tracePt t="228432" x="625475" y="5946775"/>
          <p14:tracePt t="228691" x="633413" y="5946775"/>
          <p14:tracePt t="228716" x="642938" y="5946775"/>
          <p14:tracePt t="228734" x="652463" y="5946775"/>
          <p14:tracePt t="228741" x="660400" y="5946775"/>
          <p14:tracePt t="228750" x="679450" y="5946775"/>
          <p14:tracePt t="228754" x="696913" y="5946775"/>
          <p14:tracePt t="228769" x="741363" y="5956300"/>
          <p14:tracePt t="228785" x="776288" y="5956300"/>
          <p14:tracePt t="228785" x="785813" y="5956300"/>
          <p14:tracePt t="228807" x="812800" y="5965825"/>
          <p14:tracePt t="228822" x="847725" y="5965825"/>
          <p14:tracePt t="228838" x="874713" y="5965825"/>
          <p14:tracePt t="228853" x="901700" y="5965825"/>
          <p14:tracePt t="228869" x="928688" y="5965825"/>
          <p14:tracePt t="228885" x="973138" y="5965825"/>
          <p14:tracePt t="228902" x="990600" y="5965825"/>
          <p14:tracePt t="228920" x="1000125" y="5965825"/>
          <p14:tracePt t="228936" x="1017588" y="5965825"/>
          <p14:tracePt t="228952" x="1054100" y="5965825"/>
          <p14:tracePt t="228970" x="1071563" y="5965825"/>
          <p14:tracePt t="228985" x="1098550" y="5965825"/>
          <p14:tracePt t="229002" x="1133475" y="5965825"/>
          <p14:tracePt t="229022" x="1169988" y="5965825"/>
          <p14:tracePt t="229040" x="1196975" y="5965825"/>
          <p14:tracePt t="229054" x="1231900" y="5965825"/>
          <p14:tracePt t="229069" x="1285875" y="5965825"/>
          <p14:tracePt t="229086" x="1330325" y="5965825"/>
          <p14:tracePt t="229102" x="1384300" y="5965825"/>
          <p14:tracePt t="229121" x="1438275" y="5965825"/>
          <p14:tracePt t="229136" x="1490663" y="5965825"/>
          <p14:tracePt t="229153" x="1536700" y="5965825"/>
          <p14:tracePt t="229170" x="1598613" y="5965825"/>
          <p14:tracePt t="229185" x="1679575" y="5965825"/>
          <p14:tracePt t="229204" x="1724025" y="5973763"/>
          <p14:tracePt t="229220" x="1758950" y="5973763"/>
          <p14:tracePt t="229236" x="1768475" y="5973763"/>
          <p14:tracePt t="229252" x="1812925" y="5973763"/>
          <p14:tracePt t="229269" x="1874838" y="5973763"/>
          <p14:tracePt t="229286" x="1938338" y="5973763"/>
          <p14:tracePt t="229303" x="2009775" y="5973763"/>
          <p14:tracePt t="229319" x="2062163" y="5973763"/>
          <p14:tracePt t="229336" x="2116138" y="5973763"/>
          <p14:tracePt t="229352" x="2160588" y="5973763"/>
          <p14:tracePt t="229370" x="2197100" y="5973763"/>
          <p14:tracePt t="229386" x="2268538" y="5973763"/>
          <p14:tracePt t="229406" x="2330450" y="5973763"/>
          <p14:tracePt t="229422" x="2384425" y="5973763"/>
          <p14:tracePt t="229438" x="2428875" y="5973763"/>
          <p14:tracePt t="229453" x="2482850" y="5973763"/>
          <p14:tracePt t="229469" x="2527300" y="5973763"/>
          <p14:tracePt t="229487" x="2571750" y="5973763"/>
          <p14:tracePt t="229502" x="2616200" y="5973763"/>
          <p14:tracePt t="229519" x="2687638" y="5973763"/>
          <p14:tracePt t="229536" x="2751138" y="5973763"/>
          <p14:tracePt t="229552" x="2813050" y="5973763"/>
          <p14:tracePt t="229569" x="2874963" y="5973763"/>
          <p14:tracePt t="229586" x="2946400" y="5973763"/>
          <p14:tracePt t="229602" x="3054350" y="5973763"/>
          <p14:tracePt t="229622" x="3133725" y="5973763"/>
          <p14:tracePt t="229637" x="3187700" y="5973763"/>
          <p14:tracePt t="229653" x="3259138" y="5973763"/>
          <p14:tracePt t="229669" x="3313113" y="5973763"/>
          <p14:tracePt t="229686" x="3357563" y="5973763"/>
          <p14:tracePt t="229702" x="3384550" y="5973763"/>
          <p14:tracePt t="229719" x="3402013" y="5973763"/>
          <p14:tracePt t="229735" x="3429000" y="5973763"/>
          <p14:tracePt t="229751" x="3465513" y="5973763"/>
          <p14:tracePt t="229768" x="3500438" y="5973763"/>
          <p14:tracePt t="229917" x="3509963" y="5973763"/>
          <p14:tracePt t="230158" x="3509963" y="5983288"/>
          <p14:tracePt t="230165" x="3500438" y="5983288"/>
          <p14:tracePt t="230173" x="3482975" y="5983288"/>
          <p14:tracePt t="230187" x="3429000" y="5991225"/>
          <p14:tracePt t="230190" x="3375025" y="5991225"/>
          <p14:tracePt t="230206" x="3313113" y="6000750"/>
          <p14:tracePt t="230222" x="3251200" y="6000750"/>
          <p14:tracePt t="230237" x="3179763" y="6000750"/>
          <p14:tracePt t="230253" x="3081338" y="6000750"/>
          <p14:tracePt t="230269" x="2973388" y="6000750"/>
          <p14:tracePt t="230286" x="2874963" y="6000750"/>
          <p14:tracePt t="230303" x="2795588" y="6000750"/>
          <p14:tracePt t="230319" x="2724150" y="6000750"/>
          <p14:tracePt t="230336" x="2670175" y="6000750"/>
          <p14:tracePt t="230353" x="2608263" y="6000750"/>
          <p14:tracePt t="230369" x="2554288" y="5991225"/>
          <p14:tracePt t="230387" x="2517775" y="5991225"/>
          <p14:tracePt t="230405" x="2490788" y="5991225"/>
          <p14:tracePt t="230422" x="2465388" y="5991225"/>
          <p14:tracePt t="230438" x="2438400" y="5991225"/>
          <p14:tracePt t="230453" x="2419350" y="5991225"/>
          <p14:tracePt t="230469" x="2347913" y="5991225"/>
          <p14:tracePt t="230486" x="2303463" y="5991225"/>
          <p14:tracePt t="230504" x="2268538" y="5991225"/>
          <p14:tracePt t="230520" x="2251075" y="5991225"/>
          <p14:tracePt t="230537" x="2232025" y="5991225"/>
          <p14:tracePt t="230553" x="2205038" y="5991225"/>
          <p14:tracePt t="230569" x="2187575" y="5991225"/>
          <p14:tracePt t="230587" x="2152650" y="5991225"/>
          <p14:tracePt t="230606" x="2125663" y="5991225"/>
          <p14:tracePt t="230622" x="2089150" y="5991225"/>
          <p14:tracePt t="230637" x="2054225" y="5991225"/>
          <p14:tracePt t="230653" x="2017713" y="5991225"/>
          <p14:tracePt t="230671" x="1973263" y="5991225"/>
          <p14:tracePt t="230686" x="1919288" y="5991225"/>
          <p14:tracePt t="230704" x="1884363" y="5991225"/>
          <p14:tracePt t="230720" x="1847850" y="5991225"/>
          <p14:tracePt t="230736" x="1812925" y="5991225"/>
          <p14:tracePt t="230754" x="1776413" y="5991225"/>
          <p14:tracePt t="230770" x="1741488" y="5991225"/>
          <p14:tracePt t="230770" x="1724025" y="5991225"/>
          <p14:tracePt t="230789" x="1670050" y="5991225"/>
          <p14:tracePt t="230806" x="1616075" y="5991225"/>
          <p14:tracePt t="230821" x="1554163" y="5991225"/>
          <p14:tracePt t="230836" x="1509713" y="5991225"/>
          <p14:tracePt t="230853" x="1473200" y="5991225"/>
          <p14:tracePt t="230870" x="1455738" y="5991225"/>
          <p14:tracePt t="230886" x="1438275" y="5991225"/>
          <p14:tracePt t="230903" x="1411288" y="5991225"/>
          <p14:tracePt t="230919" x="1357313" y="5991225"/>
          <p14:tracePt t="230936" x="1322388" y="5991225"/>
          <p14:tracePt t="230953" x="1268413" y="5991225"/>
          <p14:tracePt t="230970" x="1241425" y="5991225"/>
          <p14:tracePt t="230986" x="1196975" y="5991225"/>
          <p14:tracePt t="230986" x="1169988" y="5991225"/>
          <p14:tracePt t="231005" x="1133475" y="5991225"/>
          <p14:tracePt t="231021" x="1108075" y="6000750"/>
          <p14:tracePt t="231036" x="1071563" y="6000750"/>
          <p14:tracePt t="231052" x="1044575" y="6000750"/>
          <p14:tracePt t="231070" x="1009650" y="6000750"/>
          <p14:tracePt t="231085" x="973138" y="6010275"/>
          <p14:tracePt t="231102" x="946150" y="6010275"/>
          <p14:tracePt t="231120" x="919163" y="6010275"/>
          <p14:tracePt t="231136" x="847725" y="6010275"/>
          <p14:tracePt t="231154" x="830263" y="6010275"/>
          <p14:tracePt t="231170" x="803275" y="6010275"/>
          <p14:tracePt t="231187" x="795338" y="6018213"/>
          <p14:tracePt t="231203" x="785813" y="6018213"/>
          <p14:tracePt t="231222" x="768350" y="6018213"/>
          <p14:tracePt t="231237" x="758825" y="6018213"/>
          <p14:tracePt t="231253" x="750888" y="6018213"/>
          <p14:tracePt t="231270" x="741363" y="6018213"/>
          <p14:tracePt t="231317" x="731838" y="6018213"/>
          <p14:tracePt t="231686" x="741363" y="6018213"/>
          <p14:tracePt t="231686" x="750888" y="6010275"/>
          <p14:tracePt t="231704" x="758825" y="6000750"/>
          <p14:tracePt t="231711" x="795338" y="5991225"/>
          <p14:tracePt t="231722" x="830263" y="5973763"/>
          <p14:tracePt t="231737" x="857250" y="5973763"/>
          <p14:tracePt t="231753" x="911225" y="5956300"/>
          <p14:tracePt t="231771" x="1000125" y="5938838"/>
          <p14:tracePt t="231790" x="1062038" y="5938838"/>
          <p14:tracePt t="231809" x="1116013" y="5938838"/>
          <p14:tracePt t="231821" x="1179513" y="5929313"/>
          <p14:tracePt t="231837" x="1223963" y="5929313"/>
          <p14:tracePt t="231853" x="1250950" y="5929313"/>
          <p14:tracePt t="231870" x="1303338" y="5929313"/>
          <p14:tracePt t="231888" x="1366838" y="5929313"/>
          <p14:tracePt t="231904" x="1411288" y="5929313"/>
          <p14:tracePt t="231921" x="1446213" y="5929313"/>
          <p14:tracePt t="231937" x="1482725" y="5929313"/>
          <p14:tracePt t="231953" x="1509713" y="5929313"/>
          <p14:tracePt t="231970" x="1554163" y="5929313"/>
          <p14:tracePt t="231986" x="1608138" y="5929313"/>
          <p14:tracePt t="232004" x="1660525" y="5929313"/>
          <p14:tracePt t="232020" x="1724025" y="5929313"/>
          <p14:tracePt t="232036" x="1758950" y="5929313"/>
          <p14:tracePt t="232053" x="1785938" y="5929313"/>
          <p14:tracePt t="232069" x="1822450" y="5929313"/>
          <p14:tracePt t="232087" x="1866900" y="5929313"/>
          <p14:tracePt t="232102" x="1911350" y="5929313"/>
          <p14:tracePt t="232120" x="1955800" y="5929313"/>
          <p14:tracePt t="232138" x="1982788" y="5929313"/>
          <p14:tracePt t="232154" x="1990725" y="5929313"/>
          <p14:tracePt t="232171" x="2000250" y="5929313"/>
          <p14:tracePt t="232187" x="2009775" y="5929313"/>
          <p14:tracePt t="232206" x="2017713" y="5929313"/>
          <p14:tracePt t="232221" x="2036763" y="5929313"/>
          <p14:tracePt t="232237" x="2044700" y="5929313"/>
          <p14:tracePt t="232254" x="2054225" y="5929313"/>
          <p14:tracePt t="232270" x="2062163" y="5929313"/>
          <p14:tracePt t="232287" x="2071688" y="5929313"/>
          <p14:tracePt t="232304" x="2089150" y="5938838"/>
          <p14:tracePt t="232320" x="2108200" y="5938838"/>
          <p14:tracePt t="232358" x="2116138" y="5938838"/>
          <p14:tracePt t="232391" x="2125663" y="5938838"/>
          <p14:tracePt t="232613" x="2133600" y="5938838"/>
          <p14:tracePt t="232620" x="2143125" y="5938838"/>
          <p14:tracePt t="232621" x="2152650" y="5938838"/>
          <p14:tracePt t="232638" x="2160588" y="5938838"/>
          <p14:tracePt t="232654" x="2197100" y="5938838"/>
          <p14:tracePt t="232656" x="2251075" y="5946775"/>
          <p14:tracePt t="232670" x="2303463" y="5946775"/>
          <p14:tracePt t="232687" x="2366963" y="5956300"/>
          <p14:tracePt t="232705" x="2419350" y="5956300"/>
          <p14:tracePt t="232720" x="2455863" y="5965825"/>
          <p14:tracePt t="232738" x="2473325" y="5965825"/>
          <p14:tracePt t="232797" x="2482850" y="5965825"/>
          <p14:tracePt t="232821" x="2490788" y="5965825"/>
          <p14:tracePt t="232828" x="2509838" y="5965825"/>
          <p14:tracePt t="232829" x="2517775" y="5965825"/>
          <p14:tracePt t="232846" x="2544763" y="5965825"/>
          <p14:tracePt t="232858" x="2589213" y="5965825"/>
          <p14:tracePt t="232870" x="2608263" y="5965825"/>
          <p14:tracePt t="232887" x="2643188" y="5965825"/>
          <p14:tracePt t="232905" x="2660650" y="5965825"/>
          <p14:tracePt t="232921" x="2697163" y="5965825"/>
          <p14:tracePt t="232939" x="2714625" y="5965825"/>
          <p14:tracePt t="232954" x="2724150" y="5965825"/>
          <p14:tracePt t="232971" x="2741613" y="5965825"/>
          <p14:tracePt t="233006" x="2751138" y="5965825"/>
          <p14:tracePt t="233006" x="2759075" y="5965825"/>
          <p14:tracePt t="233045" x="2768600" y="5965825"/>
          <p14:tracePt t="233061" x="2776538" y="5965825"/>
          <p14:tracePt t="233091" x="2786063" y="5965825"/>
          <p14:tracePt t="234893" x="2786063" y="5973763"/>
          <p14:tracePt t="235356" x="2795588" y="5973763"/>
          <p14:tracePt t="235380" x="2813050" y="5973763"/>
          <p14:tracePt t="235388" x="2840038" y="5973763"/>
          <p14:tracePt t="235396" x="2857500" y="5973763"/>
          <p14:tracePt t="235405" x="2884488" y="5973763"/>
          <p14:tracePt t="235422" x="2901950" y="5973763"/>
          <p14:tracePt t="235438" x="2911475" y="5973763"/>
          <p14:tracePt t="235454" x="2919413" y="5973763"/>
          <p14:tracePt t="235472" x="2946400" y="5983288"/>
          <p14:tracePt t="235488" x="2982913" y="5983288"/>
          <p14:tracePt t="235505" x="3036888" y="5983288"/>
          <p14:tracePt t="235522" x="3062288" y="5991225"/>
          <p14:tracePt t="235538" x="3089275" y="5991225"/>
          <p14:tracePt t="235555" x="3125788" y="5991225"/>
          <p14:tracePt t="235572" x="3179763" y="6000750"/>
          <p14:tracePt t="235590" x="3224213" y="6010275"/>
          <p14:tracePt t="235605" x="3251200" y="6010275"/>
          <p14:tracePt t="235622" x="3259138" y="6010275"/>
          <p14:tracePt t="235638" x="3295650" y="6010275"/>
          <p14:tracePt t="235655" x="3313113" y="6010275"/>
          <p14:tracePt t="235671" x="3322638" y="6010275"/>
          <p14:tracePt t="235688" x="3357563" y="6010275"/>
          <p14:tracePt t="235705" x="3402013" y="6027738"/>
          <p14:tracePt t="235721" x="3446463" y="6037263"/>
          <p14:tracePt t="235738" x="3490913" y="6037263"/>
          <p14:tracePt t="235755" x="3544888" y="6045200"/>
          <p14:tracePt t="235773" x="3562350" y="6045200"/>
          <p14:tracePt t="235788" x="3571875" y="6045200"/>
          <p14:tracePt t="235805" x="3581400" y="6045200"/>
          <p14:tracePt t="235822" x="3589338" y="6045200"/>
          <p14:tracePt t="235839" x="3608388" y="6045200"/>
          <p14:tracePt t="235855" x="3616325" y="6045200"/>
          <p14:tracePt t="235871" x="3625850" y="6045200"/>
          <p14:tracePt t="235908" x="3643313" y="6045200"/>
          <p14:tracePt t="235921" x="3652838" y="6045200"/>
          <p14:tracePt t="235924" x="3670300" y="6045200"/>
          <p14:tracePt t="235938" x="3705225" y="6045200"/>
          <p14:tracePt t="235955" x="3732213" y="6045200"/>
          <p14:tracePt t="235971" x="3759200" y="6045200"/>
          <p14:tracePt t="235988" x="3786188" y="6045200"/>
          <p14:tracePt t="236005" x="3803650" y="6045200"/>
          <p14:tracePt t="236021" x="3822700" y="6045200"/>
          <p14:tracePt t="236039" x="3830638" y="6045200"/>
          <p14:tracePt t="236054" x="3848100" y="6037263"/>
          <p14:tracePt t="236072" x="3867150" y="6037263"/>
          <p14:tracePt t="236088" x="3875088" y="6027738"/>
          <p14:tracePt t="236105" x="3884613" y="6027738"/>
          <p14:tracePt t="236148" x="3894138" y="6018213"/>
          <p14:tracePt t="236196" x="3902075" y="6018213"/>
          <p14:tracePt t="236204" x="3911600" y="6018213"/>
          <p14:tracePt t="236286" x="3911600" y="6010275"/>
          <p14:tracePt t="236411" x="3902075" y="6010275"/>
          <p14:tracePt t="236420" x="3894138" y="6010275"/>
          <p14:tracePt t="236435" x="3884613" y="6010275"/>
          <p14:tracePt t="236444" x="3875088" y="6010275"/>
          <p14:tracePt t="236451" x="3867150" y="6010275"/>
          <p14:tracePt t="236459" x="3840163" y="6010275"/>
          <p14:tracePt t="236472" x="3803650" y="6018213"/>
          <p14:tracePt t="236488" x="3768725" y="6018213"/>
          <p14:tracePt t="236505" x="3732213" y="6018213"/>
          <p14:tracePt t="236521" x="3705225" y="6027738"/>
          <p14:tracePt t="236538" x="3687763" y="6027738"/>
          <p14:tracePt t="236555" x="3679825" y="6037263"/>
          <p14:tracePt t="236571" x="3660775" y="6037263"/>
          <p14:tracePt t="236588" x="3652838" y="6037263"/>
          <p14:tracePt t="236605" x="3616325" y="6037263"/>
          <p14:tracePt t="236621" x="3608388" y="6037263"/>
          <p14:tracePt t="236639" x="3581400" y="6037263"/>
          <p14:tracePt t="236655" x="3554413" y="6045200"/>
          <p14:tracePt t="236672" x="3527425" y="6045200"/>
          <p14:tracePt t="236688" x="3500438" y="6045200"/>
          <p14:tracePt t="236705" x="3465513" y="6045200"/>
          <p14:tracePt t="236721" x="3446463" y="6045200"/>
          <p14:tracePt t="236738" x="3419475" y="6045200"/>
          <p14:tracePt t="236755" x="3384550" y="6054725"/>
          <p14:tracePt t="236755" x="3367088" y="6054725"/>
          <p14:tracePt t="236772" x="3340100" y="6054725"/>
          <p14:tracePt t="236788" x="3303588" y="6062663"/>
          <p14:tracePt t="236805" x="3276600" y="6062663"/>
          <p14:tracePt t="236821" x="3268663" y="6062663"/>
          <p14:tracePt t="236861" x="3259138" y="6062663"/>
          <p14:tracePt t="238005" x="0" y="0"/>
        </p14:tracePtLst>
      </p14:laserTraceLst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i="1" dirty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Hierarchical OSPF</a:t>
            </a:r>
            <a:endParaRPr lang="ar-IQ" sz="3600" b="1" i="1" dirty="0">
              <a:solidFill>
                <a:schemeClr val="bg1"/>
              </a:solidFill>
              <a:effectLst>
                <a:glow rad="228600">
                  <a:schemeClr val="tx1"/>
                </a:glow>
                <a:outerShdw blurRad="38100" dist="38100" dir="2700000" algn="tl">
                  <a:srgbClr val="000000">
                    <a:alpha val="32000"/>
                  </a:srgbClr>
                </a:outerShdw>
              </a:effectLst>
              <a:latin typeface="Bookman Old Style" pitchFamily="18" charset="0"/>
              <a:ea typeface="+mn-ea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0F4C95-8000-4FCD-AF06-A601B214B7D4}" type="slidenum">
              <a:rPr lang="es-ES" smtClean="0"/>
              <a:pPr>
                <a:defRPr/>
              </a:pPr>
              <a:t>4</a:t>
            </a:fld>
            <a:endParaRPr lang="es-ES"/>
          </a:p>
        </p:txBody>
      </p:sp>
      <p:sp>
        <p:nvSpPr>
          <p:cNvPr id="4" name="Rectangle 3"/>
          <p:cNvSpPr/>
          <p:nvPr/>
        </p:nvSpPr>
        <p:spPr>
          <a:xfrm>
            <a:off x="307116" y="1988840"/>
            <a:ext cx="85853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i="1" dirty="0">
                <a:latin typeface="Bookman Old Style" pitchFamily="18" charset="0"/>
              </a:rPr>
              <a:t>To minimize </a:t>
            </a:r>
            <a:r>
              <a:rPr lang="en-US" sz="2000" b="1" i="1" dirty="0">
                <a:latin typeface="Bookman Old Style" pitchFamily="18" charset="0"/>
              </a:rPr>
              <a:t>processing and memory requirements</a:t>
            </a:r>
            <a:r>
              <a:rPr lang="en-US" sz="2000" i="1" dirty="0">
                <a:latin typeface="Bookman Old Style" pitchFamily="18" charset="0"/>
              </a:rPr>
              <a:t>, OSPF can </a:t>
            </a:r>
            <a:r>
              <a:rPr lang="en-US" sz="2000" b="1" i="1" dirty="0">
                <a:latin typeface="Bookman Old Style" pitchFamily="18" charset="0"/>
              </a:rPr>
              <a:t>divide the routing topology</a:t>
            </a:r>
            <a:r>
              <a:rPr lang="en-US" sz="2000" i="1" dirty="0">
                <a:latin typeface="Bookman Old Style" pitchFamily="18" charset="0"/>
              </a:rPr>
              <a:t> </a:t>
            </a:r>
            <a:r>
              <a:rPr lang="en-US" sz="2000" b="1" i="1" dirty="0">
                <a:latin typeface="Bookman Old Style" pitchFamily="18" charset="0"/>
              </a:rPr>
              <a:t>of an  Autonomous System </a:t>
            </a:r>
            <a:r>
              <a:rPr lang="en-US" sz="2000" i="1" dirty="0">
                <a:latin typeface="Bookman Old Style" pitchFamily="18" charset="0"/>
              </a:rPr>
              <a:t>into </a:t>
            </a:r>
            <a:r>
              <a:rPr lang="en-US" sz="2000" b="1" i="1" dirty="0">
                <a:latin typeface="Bookman Old Style" pitchFamily="18" charset="0"/>
              </a:rPr>
              <a:t>two-layer hierarchy </a:t>
            </a:r>
            <a:r>
              <a:rPr lang="en-US" sz="2000" i="1" dirty="0">
                <a:latin typeface="Bookman Old Style" pitchFamily="18" charset="0"/>
              </a:rPr>
              <a:t>called </a:t>
            </a:r>
            <a:r>
              <a:rPr lang="en-US" sz="2000" b="1" i="1" dirty="0">
                <a:latin typeface="Bookman Old Style" pitchFamily="18" charset="0"/>
              </a:rPr>
              <a:t>backbone area (Referred to as Area 0 or Transit Area</a:t>
            </a:r>
            <a:r>
              <a:rPr lang="en-US" sz="2000" b="1" i="1" dirty="0" smtClean="0">
                <a:latin typeface="Bookman Old Style" pitchFamily="18" charset="0"/>
              </a:rPr>
              <a:t>)</a:t>
            </a:r>
            <a:r>
              <a:rPr lang="en-US" sz="2000" i="1" dirty="0">
                <a:latin typeface="Bookman Old Style" pitchFamily="18" charset="0"/>
              </a:rPr>
              <a:t> </a:t>
            </a:r>
            <a:r>
              <a:rPr lang="en-US" sz="2000" i="1" dirty="0" smtClean="0">
                <a:latin typeface="Bookman Old Style" pitchFamily="18" charset="0"/>
              </a:rPr>
              <a:t>and </a:t>
            </a:r>
            <a:r>
              <a:rPr lang="en-US" sz="2000" b="1" i="1" dirty="0" smtClean="0">
                <a:latin typeface="Bookman Old Style" pitchFamily="18" charset="0"/>
              </a:rPr>
              <a:t>local </a:t>
            </a:r>
            <a:r>
              <a:rPr lang="en-US" sz="2000" b="1" i="1" dirty="0">
                <a:latin typeface="Bookman Old Style" pitchFamily="18" charset="0"/>
              </a:rPr>
              <a:t>area (Standard</a:t>
            </a:r>
            <a:r>
              <a:rPr lang="en-US" sz="2000" b="1" i="1" dirty="0" smtClean="0">
                <a:latin typeface="Bookman Old Style" pitchFamily="18" charset="0"/>
              </a:rPr>
              <a:t>). </a:t>
            </a:r>
            <a:r>
              <a:rPr lang="en-US" sz="2000" i="1" dirty="0">
                <a:latin typeface="Bookman Old Style" pitchFamily="18" charset="0"/>
              </a:rPr>
              <a:t>The main advantages of this division are:</a:t>
            </a:r>
          </a:p>
          <a:p>
            <a:pPr algn="just"/>
            <a:endParaRPr lang="en-US" sz="2000" i="1" dirty="0">
              <a:latin typeface="Bookman Old Style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sz="2000" b="1" i="1" dirty="0">
                <a:latin typeface="Bookman Old Style" pitchFamily="18" charset="0"/>
              </a:rPr>
              <a:t>It localizes impact of a topology change within an area</a:t>
            </a:r>
            <a:r>
              <a:rPr lang="en-US" sz="2000" i="1" dirty="0">
                <a:latin typeface="Bookman Old Style" pitchFamily="18" charset="0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en-US" sz="2000" i="1" dirty="0" smtClean="0">
              <a:latin typeface="Bookman Old Style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sz="2000" b="1" i="1" dirty="0" smtClean="0">
                <a:latin typeface="Bookman Old Style" pitchFamily="18" charset="0"/>
              </a:rPr>
              <a:t>Detailed </a:t>
            </a:r>
            <a:r>
              <a:rPr lang="en-US" sz="2000" b="1" i="1" dirty="0">
                <a:latin typeface="Bookman Old Style" pitchFamily="18" charset="0"/>
              </a:rPr>
              <a:t>link state advertisement (LSA) flooding only in area (stops at the area boundary).</a:t>
            </a:r>
          </a:p>
          <a:p>
            <a:pPr marL="342900" indent="-342900" algn="just">
              <a:buFont typeface="+mj-lt"/>
              <a:buAutoNum type="arabicPeriod"/>
            </a:pPr>
            <a:endParaRPr lang="en-US" sz="2000" b="1" i="1" dirty="0" smtClean="0">
              <a:latin typeface="Bookman Old Style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sz="2000" b="1" i="1" dirty="0" smtClean="0">
                <a:latin typeface="Bookman Old Style" pitchFamily="18" charset="0"/>
              </a:rPr>
              <a:t>Each </a:t>
            </a:r>
            <a:r>
              <a:rPr lang="en-US" sz="2000" b="1" i="1" dirty="0">
                <a:latin typeface="Bookman Old Style" pitchFamily="18" charset="0"/>
              </a:rPr>
              <a:t>node (router) within an area has detailed area topology</a:t>
            </a:r>
            <a:r>
              <a:rPr lang="en-US" sz="2000" i="1" dirty="0">
                <a:latin typeface="Bookman Old Style" pitchFamily="18" charset="0"/>
              </a:rPr>
              <a:t>; and </a:t>
            </a:r>
            <a:r>
              <a:rPr lang="en-US" sz="2000" b="1" i="1" dirty="0">
                <a:latin typeface="Bookman Old Style" pitchFamily="18" charset="0"/>
              </a:rPr>
              <a:t>only knows direction (shortest path) to networks in other areas</a:t>
            </a:r>
            <a:r>
              <a:rPr lang="en-US" sz="2000" i="1" dirty="0">
                <a:latin typeface="Bookman Old Style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9763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175"/>
    </mc:Choice>
    <mc:Fallback xmlns="">
      <p:transition spd="slow" advTm="200175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54460" x="8313738" y="3276600"/>
          <p14:tracePt t="54469" x="8277225" y="3286125"/>
          <p14:tracePt t="54469" x="8259763" y="3295650"/>
          <p14:tracePt t="54476" x="8232775" y="3303588"/>
          <p14:tracePt t="54486" x="8180388" y="3313113"/>
          <p14:tracePt t="54503" x="8081963" y="3322638"/>
          <p14:tracePt t="54520" x="8045450" y="3322638"/>
          <p14:tracePt t="54536" x="7473950" y="3197225"/>
          <p14:tracePt t="54536" x="0" y="0"/>
        </p14:tracePtLst>
        <p14:tracePtLst>
          <p14:tracePt t="54651" x="5313363" y="2894013"/>
          <p14:tracePt t="54653" x="5214938" y="2911475"/>
          <p14:tracePt t="54669" x="5143500" y="2919413"/>
          <p14:tracePt t="54670" x="5027613" y="2946400"/>
          <p14:tracePt t="54686" x="4911725" y="2982913"/>
          <p14:tracePt t="54703" x="4697413" y="3009900"/>
          <p14:tracePt t="54720" x="4429125" y="3036888"/>
          <p14:tracePt t="54736" x="4108450" y="3054350"/>
          <p14:tracePt t="54753" x="3536950" y="3044825"/>
          <p14:tracePt t="54772" x="3241675" y="2990850"/>
          <p14:tracePt t="54786" x="3108325" y="2955925"/>
          <p14:tracePt t="54899" x="3116263" y="2955925"/>
          <p14:tracePt t="54922" x="3125788" y="2955925"/>
          <p14:tracePt t="54946" x="3133725" y="2955925"/>
          <p14:tracePt t="54953" x="3143250" y="2955925"/>
          <p14:tracePt t="54970" x="3179763" y="2965450"/>
          <p14:tracePt t="54986" x="3224213" y="2982913"/>
          <p14:tracePt t="54986" x="3286125" y="3000375"/>
          <p14:tracePt t="55003" x="3384550" y="3017838"/>
          <p14:tracePt t="55019" x="3517900" y="3054350"/>
          <p14:tracePt t="55036" x="3660775" y="3081338"/>
          <p14:tracePt t="55053" x="3776663" y="3098800"/>
          <p14:tracePt t="55069" x="3830638" y="3116263"/>
          <p14:tracePt t="55087" x="3848100" y="3116263"/>
          <p14:tracePt t="55103" x="3857625" y="3116263"/>
          <p14:tracePt t="55147" x="3867150" y="3116263"/>
          <p14:tracePt t="55187" x="3875088" y="3116263"/>
          <p14:tracePt t="55195" x="3894138" y="3116263"/>
          <p14:tracePt t="55203" x="3929063" y="3116263"/>
          <p14:tracePt t="55203" x="4000500" y="3143250"/>
          <p14:tracePt t="55219" x="4054475" y="3143250"/>
          <p14:tracePt t="55236" x="4071938" y="3143250"/>
          <p14:tracePt t="55387" x="4071938" y="3152775"/>
          <p14:tracePt t="55427" x="4062413" y="3152775"/>
          <p14:tracePt t="55434" x="4062413" y="3160713"/>
          <p14:tracePt t="55434" x="4054475" y="3160713"/>
          <p14:tracePt t="55467" x="4044950" y="3160713"/>
          <p14:tracePt t="55531" x="4044950" y="3152775"/>
          <p14:tracePt t="55555" x="4037013" y="3143250"/>
          <p14:tracePt t="55565" x="4037013" y="3133725"/>
          <p14:tracePt t="55571" x="4027488" y="3125788"/>
          <p14:tracePt t="55572" x="4017963" y="3098800"/>
          <p14:tracePt t="55589" x="4017963" y="3089275"/>
          <p14:tracePt t="55605" x="4010025" y="3081338"/>
          <p14:tracePt t="55620" x="4010025" y="3071813"/>
          <p14:tracePt t="55669" x="4010025" y="3062288"/>
          <p14:tracePt t="55683" x="4010025" y="3054350"/>
          <p14:tracePt t="55687" x="4010025" y="3036888"/>
          <p14:tracePt t="55704" x="4010025" y="3027363"/>
          <p14:tracePt t="55705" x="4010025" y="3017838"/>
          <p14:tracePt t="55720" x="4010025" y="3000375"/>
          <p14:tracePt t="55742" x="4017963" y="2990850"/>
          <p14:tracePt t="55756" x="4027488" y="2965450"/>
          <p14:tracePt t="55773" x="4037013" y="2946400"/>
          <p14:tracePt t="55787" x="4044950" y="2928938"/>
          <p14:tracePt t="55828" x="4044950" y="2919413"/>
          <p14:tracePt t="55843" x="4044950" y="2911475"/>
          <p14:tracePt t="55859" x="4054475" y="2911475"/>
          <p14:tracePt t="55883" x="4054475" y="2901950"/>
          <p14:tracePt t="55907" x="4062413" y="2901950"/>
          <p14:tracePt t="55939" x="4071938" y="2901950"/>
          <p14:tracePt t="56027" x="4081463" y="2901950"/>
          <p14:tracePt t="56044" x="4089400" y="2894013"/>
          <p14:tracePt t="56057" x="4098925" y="2894013"/>
          <p14:tracePt t="56065" x="4108450" y="2894013"/>
          <p14:tracePt t="56090" x="4116388" y="2894013"/>
          <p14:tracePt t="56105" x="4133850" y="2894013"/>
          <p14:tracePt t="56113" x="4143375" y="2894013"/>
          <p14:tracePt t="56122" x="4170363" y="2901950"/>
          <p14:tracePt t="56137" x="4205288" y="2901950"/>
          <p14:tracePt t="56153" x="4251325" y="2901950"/>
          <p14:tracePt t="56169" x="4303713" y="2911475"/>
          <p14:tracePt t="56187" x="4340225" y="2911475"/>
          <p14:tracePt t="56203" x="4367213" y="2911475"/>
          <p14:tracePt t="56220" x="4384675" y="2911475"/>
          <p14:tracePt t="56237" x="4394200" y="2911475"/>
          <p14:tracePt t="56254" x="4411663" y="2911475"/>
          <p14:tracePt t="56271" x="4419600" y="2919413"/>
          <p14:tracePt t="56287" x="4456113" y="2919413"/>
          <p14:tracePt t="56304" x="4500563" y="2928938"/>
          <p14:tracePt t="56319" x="4545013" y="2928938"/>
          <p14:tracePt t="56337" x="4616450" y="2928938"/>
          <p14:tracePt t="56356" x="4643438" y="2928938"/>
          <p14:tracePt t="56370" x="4660900" y="2928938"/>
          <p14:tracePt t="56387" x="4679950" y="2938463"/>
          <p14:tracePt t="56403" x="4724400" y="2946400"/>
          <p14:tracePt t="56420" x="4751388" y="2955925"/>
          <p14:tracePt t="56437" x="4795838" y="2955925"/>
          <p14:tracePt t="56454" x="4857750" y="2955925"/>
          <p14:tracePt t="56470" x="4911725" y="2946400"/>
          <p14:tracePt t="56486" x="4991100" y="2938463"/>
          <p14:tracePt t="56503" x="5081588" y="2928938"/>
          <p14:tracePt t="56521" x="5143500" y="2928938"/>
          <p14:tracePt t="56537" x="5214938" y="2928938"/>
          <p14:tracePt t="56556" x="5268913" y="2938463"/>
          <p14:tracePt t="56570" x="5295900" y="2938463"/>
          <p14:tracePt t="56587" x="5322888" y="2938463"/>
          <p14:tracePt t="56604" x="5348288" y="2928938"/>
          <p14:tracePt t="56620" x="5375275" y="2901950"/>
          <p14:tracePt t="56637" x="5402263" y="2874963"/>
          <p14:tracePt t="56653" x="5429250" y="2857500"/>
          <p14:tracePt t="56670" x="5446713" y="2847975"/>
          <p14:tracePt t="56686" x="5456238" y="2847975"/>
          <p14:tracePt t="56704" x="5465763" y="2840038"/>
          <p14:tracePt t="56721" x="5483225" y="2840038"/>
          <p14:tracePt t="56737" x="5500688" y="2830513"/>
          <p14:tracePt t="56755" x="5510213" y="2830513"/>
          <p14:tracePt t="56773" x="5545138" y="2830513"/>
          <p14:tracePt t="56787" x="5572125" y="2830513"/>
          <p14:tracePt t="56803" x="5608638" y="2822575"/>
          <p14:tracePt t="56821" x="5643563" y="2813050"/>
          <p14:tracePt t="56837" x="5670550" y="2813050"/>
          <p14:tracePt t="56853" x="5688013" y="2813050"/>
          <p14:tracePt t="56870" x="5715000" y="2813050"/>
          <p14:tracePt t="56907" x="5741988" y="2813050"/>
          <p14:tracePt t="56908" x="5759450" y="2803525"/>
          <p14:tracePt t="56921" x="5786438" y="2803525"/>
          <p14:tracePt t="56937" x="5848350" y="2803525"/>
          <p14:tracePt t="56970" x="5911850" y="2803525"/>
          <p14:tracePt t="56970" x="5973763" y="2803525"/>
          <p14:tracePt t="56987" x="6018213" y="2803525"/>
          <p14:tracePt t="57004" x="6054725" y="2803525"/>
          <p14:tracePt t="57021" x="6062663" y="2803525"/>
          <p14:tracePt t="57037" x="6081713" y="2803525"/>
          <p14:tracePt t="57053" x="6089650" y="2803525"/>
          <p14:tracePt t="57071" x="6116638" y="2803525"/>
          <p14:tracePt t="57087" x="6134100" y="2803525"/>
          <p14:tracePt t="57104" x="6161088" y="2795588"/>
          <p14:tracePt t="57120" x="6180138" y="2795588"/>
          <p14:tracePt t="57170" x="6188075" y="2795588"/>
          <p14:tracePt t="57242" x="6197600" y="2795588"/>
          <p14:tracePt t="57275" x="6205538" y="2795588"/>
          <p14:tracePt t="57283" x="6215063" y="2795588"/>
          <p14:tracePt t="57309" x="6232525" y="2803525"/>
          <p14:tracePt t="57316" x="6232525" y="2813050"/>
          <p14:tracePt t="57321" x="6242050" y="2822575"/>
          <p14:tracePt t="57339" x="6242050" y="2830513"/>
          <p14:tracePt t="57354" x="6259513" y="2840038"/>
          <p14:tracePt t="57372" x="6259513" y="2847975"/>
          <p14:tracePt t="57387" x="6259513" y="2857500"/>
          <p14:tracePt t="57404" x="6269038" y="2857500"/>
          <p14:tracePt t="57420" x="6269038" y="2874963"/>
          <p14:tracePt t="57477" x="6276975" y="2874963"/>
          <p14:tracePt t="57517" x="6303963" y="2867025"/>
          <p14:tracePt t="57523" x="6313488" y="2857500"/>
          <p14:tracePt t="57596" x="6323013" y="2857500"/>
          <p14:tracePt t="57611" x="6330950" y="2857500"/>
          <p14:tracePt t="57628" x="6340475" y="2857500"/>
          <p14:tracePt t="57645" x="6348413" y="2857500"/>
          <p14:tracePt t="57655" x="6357938" y="2857500"/>
          <p14:tracePt t="57656" x="6367463" y="2867025"/>
          <p14:tracePt t="57671" x="6375400" y="2867025"/>
          <p14:tracePt t="57688" x="6394450" y="2867025"/>
          <p14:tracePt t="57705" x="6411913" y="2874963"/>
          <p14:tracePt t="57725" x="6419850" y="2874963"/>
          <p14:tracePt t="57740" x="6438900" y="2874963"/>
          <p14:tracePt t="57755" x="6473825" y="2884488"/>
          <p14:tracePt t="57773" x="6510338" y="2884488"/>
          <p14:tracePt t="57788" x="6554788" y="2901950"/>
          <p14:tracePt t="57805" x="6599238" y="2901950"/>
          <p14:tracePt t="57821" x="6643688" y="2911475"/>
          <p14:tracePt t="57838" x="6688138" y="2919413"/>
          <p14:tracePt t="57855" x="6732588" y="2928938"/>
          <p14:tracePt t="57871" x="6777038" y="2938463"/>
          <p14:tracePt t="57888" x="6840538" y="2946400"/>
          <p14:tracePt t="57905" x="6919913" y="2965450"/>
          <p14:tracePt t="57921" x="7000875" y="2965450"/>
          <p14:tracePt t="57941" x="7054850" y="2965450"/>
          <p14:tracePt t="57958" x="7116763" y="2982913"/>
          <p14:tracePt t="57972" x="7170738" y="2990850"/>
          <p14:tracePt t="57988" x="7215188" y="2990850"/>
          <p14:tracePt t="58004" x="7259638" y="3000375"/>
          <p14:tracePt t="58022" x="7304088" y="3000375"/>
          <p14:tracePt t="58038" x="7331075" y="3009900"/>
          <p14:tracePt t="58055" x="7375525" y="3009900"/>
          <p14:tracePt t="58072" x="7412038" y="3009900"/>
          <p14:tracePt t="58104" x="7429500" y="3009900"/>
          <p14:tracePt t="58104" x="7466013" y="3009900"/>
          <p14:tracePt t="58120" x="7518400" y="3009900"/>
          <p14:tracePt t="58138" x="7545388" y="3009900"/>
          <p14:tracePt t="58154" x="7599363" y="3009900"/>
          <p14:tracePt t="58171" x="7608888" y="3009900"/>
          <p14:tracePt t="58188" x="7616825" y="3009900"/>
          <p14:tracePt t="58204" x="7634288" y="3009900"/>
          <p14:tracePt t="58221" x="7670800" y="3009900"/>
          <p14:tracePt t="58237" x="7724775" y="3009900"/>
          <p14:tracePt t="58254" x="7759700" y="3000375"/>
          <p14:tracePt t="58271" x="7796213" y="3000375"/>
          <p14:tracePt t="58287" x="7831138" y="2982913"/>
          <p14:tracePt t="58304" x="7867650" y="2982913"/>
          <p14:tracePt t="58321" x="7902575" y="2982913"/>
          <p14:tracePt t="58338" x="7939088" y="2973388"/>
          <p14:tracePt t="58355" x="7974013" y="2973388"/>
          <p14:tracePt t="58371" x="7991475" y="2973388"/>
          <p14:tracePt t="58387" x="8010525" y="2973388"/>
          <p14:tracePt t="58404" x="8045450" y="2973388"/>
          <p14:tracePt t="58421" x="8072438" y="2973388"/>
          <p14:tracePt t="58437" x="8134350" y="2973388"/>
          <p14:tracePt t="58454" x="8188325" y="2973388"/>
          <p14:tracePt t="58471" x="8242300" y="2982913"/>
          <p14:tracePt t="58487" x="8277225" y="2982913"/>
          <p14:tracePt t="58505" x="8296275" y="2982913"/>
          <p14:tracePt t="58521" x="8313738" y="2982913"/>
          <p14:tracePt t="58538" x="8331200" y="2982913"/>
          <p14:tracePt t="58580" x="8340725" y="2982913"/>
          <p14:tracePt t="58612" x="8348663" y="2982913"/>
          <p14:tracePt t="58661" x="8358188" y="2982913"/>
          <p14:tracePt t="58677" x="8367713" y="2982913"/>
          <p14:tracePt t="58684" x="8375650" y="2982913"/>
          <p14:tracePt t="58692" x="8394700" y="2982913"/>
          <p14:tracePt t="58707" x="8402638" y="2982913"/>
          <p14:tracePt t="58716" x="8420100" y="2982913"/>
          <p14:tracePt t="58724" x="8439150" y="2982913"/>
          <p14:tracePt t="58741" x="8456613" y="2982913"/>
          <p14:tracePt t="58756" x="8483600" y="2982913"/>
          <p14:tracePt t="58772" x="8510588" y="2982913"/>
          <p14:tracePt t="58788" x="8582025" y="2982913"/>
          <p14:tracePt t="58805" x="8609013" y="2982913"/>
          <p14:tracePt t="58822" x="8643938" y="2982913"/>
          <p14:tracePt t="58838" x="8653463" y="2982913"/>
          <p14:tracePt t="58854" x="8661400" y="2982913"/>
          <p14:tracePt t="58871" x="8670925" y="2982913"/>
          <p14:tracePt t="58887" x="8688388" y="2982913"/>
          <p14:tracePt t="58905" x="8705850" y="2982913"/>
          <p14:tracePt t="58923" x="8715375" y="2982913"/>
          <p14:tracePt t="59084" x="8705850" y="2982913"/>
          <p14:tracePt t="59091" x="8688388" y="2982913"/>
          <p14:tracePt t="59116" x="8582025" y="2982913"/>
          <p14:tracePt t="59123" x="8439150" y="2965450"/>
          <p14:tracePt t="59132" x="8205788" y="2955925"/>
          <p14:tracePt t="59139" x="7331075" y="2847975"/>
          <p14:tracePt t="59156" x="6599238" y="2751138"/>
          <p14:tracePt t="59171" x="5884863" y="2670175"/>
          <p14:tracePt t="59188" x="5232400" y="2625725"/>
          <p14:tracePt t="59205" x="4732338" y="2571750"/>
          <p14:tracePt t="59222" x="4375150" y="2544763"/>
          <p14:tracePt t="59238" x="4187825" y="2536825"/>
          <p14:tracePt t="59255" x="4054475" y="2527300"/>
          <p14:tracePt t="59272" x="3929063" y="2527300"/>
          <p14:tracePt t="59288" x="3822700" y="2527300"/>
          <p14:tracePt t="59305" x="3679825" y="2527300"/>
          <p14:tracePt t="59321" x="3536950" y="2536825"/>
          <p14:tracePt t="59337" x="3251200" y="2554288"/>
          <p14:tracePt t="59355" x="3054350" y="2581275"/>
          <p14:tracePt t="59371" x="2884488" y="2598738"/>
          <p14:tracePt t="59388" x="2697163" y="2616200"/>
          <p14:tracePt t="59405" x="2598738" y="2616200"/>
          <p14:tracePt t="59422" x="2312988" y="2625725"/>
          <p14:tracePt t="59438" x="2116138" y="2633663"/>
          <p14:tracePt t="59455" x="2000250" y="2652713"/>
          <p14:tracePt t="59472" x="1919288" y="2679700"/>
          <p14:tracePt t="59489" x="1874838" y="2697163"/>
          <p14:tracePt t="59505" x="1803400" y="2705100"/>
          <p14:tracePt t="59523" x="1741488" y="2732088"/>
          <p14:tracePt t="59540" x="1697038" y="2759075"/>
          <p14:tracePt t="59555" x="1660525" y="2768600"/>
          <p14:tracePt t="59572" x="1608138" y="2795588"/>
          <p14:tracePt t="59588" x="1554163" y="2813050"/>
          <p14:tracePt t="59605" x="1482725" y="2847975"/>
          <p14:tracePt t="59622" x="1401763" y="2884488"/>
          <p14:tracePt t="59639" x="1322388" y="2928938"/>
          <p14:tracePt t="59655" x="1241425" y="2965450"/>
          <p14:tracePt t="59672" x="1187450" y="3000375"/>
          <p14:tracePt t="59689" x="1133475" y="3027363"/>
          <p14:tracePt t="59705" x="1098550" y="3044825"/>
          <p14:tracePt t="59722" x="1036638" y="3071813"/>
          <p14:tracePt t="59740" x="1009650" y="3081338"/>
          <p14:tracePt t="59755" x="982663" y="3098800"/>
          <p14:tracePt t="59772" x="946150" y="3125788"/>
          <p14:tracePt t="59788" x="901700" y="3143250"/>
          <p14:tracePt t="59805" x="874713" y="3152775"/>
          <p14:tracePt t="59822" x="839788" y="3152775"/>
          <p14:tracePt t="59838" x="830263" y="3160713"/>
          <p14:tracePt t="59855" x="803275" y="3160713"/>
          <p14:tracePt t="59872" x="785813" y="3160713"/>
          <p14:tracePt t="59888" x="776288" y="3170238"/>
          <p14:tracePt t="59905" x="758825" y="3179763"/>
          <p14:tracePt t="59922" x="750888" y="3179763"/>
          <p14:tracePt t="59940" x="741363" y="3179763"/>
          <p14:tracePt t="59980" x="731838" y="3179763"/>
          <p14:tracePt t="59988" x="723900" y="3187700"/>
          <p14:tracePt t="59996" x="714375" y="3187700"/>
          <p14:tracePt t="60006" x="687388" y="3197225"/>
          <p14:tracePt t="60022" x="652463" y="3214688"/>
          <p14:tracePt t="60059" x="633413" y="3214688"/>
          <p14:tracePt t="60072" x="625475" y="3214688"/>
          <p14:tracePt t="60075" x="598488" y="3224213"/>
          <p14:tracePt t="60089" x="571500" y="3224213"/>
          <p14:tracePt t="60106" x="554038" y="3232150"/>
          <p14:tracePt t="60122" x="536575" y="3241675"/>
          <p14:tracePt t="60139" x="527050" y="3241675"/>
          <p14:tracePt t="60154" x="517525" y="3241675"/>
          <p14:tracePt t="60172" x="509588" y="3241675"/>
          <p14:tracePt t="60189" x="509588" y="3251200"/>
          <p14:tracePt t="60228" x="500063" y="3251200"/>
          <p14:tracePt t="60348" x="490538" y="3251200"/>
          <p14:tracePt t="60635" x="500063" y="3241675"/>
          <p14:tracePt t="60652" x="509588" y="3241675"/>
          <p14:tracePt t="60657" x="517525" y="3241675"/>
          <p14:tracePt t="60671" x="527050" y="3241675"/>
          <p14:tracePt t="60672" x="554038" y="3241675"/>
          <p14:tracePt t="60689" x="660400" y="3232150"/>
          <p14:tracePt t="60708" x="714375" y="3232150"/>
          <p14:tracePt t="60722" x="731838" y="3232150"/>
          <p14:tracePt t="60738" x="812800" y="3232150"/>
          <p14:tracePt t="60755" x="901700" y="3232150"/>
          <p14:tracePt t="60772" x="990600" y="3232150"/>
          <p14:tracePt t="60789" x="1054100" y="3232150"/>
          <p14:tracePt t="60806" x="1116013" y="3232150"/>
          <p14:tracePt t="60822" x="1169988" y="3232150"/>
          <p14:tracePt t="60838" x="1187450" y="3232150"/>
          <p14:tracePt t="60856" x="1196975" y="3232150"/>
          <p14:tracePt t="60872" x="1204913" y="3232150"/>
          <p14:tracePt t="60889" x="1214438" y="3232150"/>
          <p14:tracePt t="60905" x="1241425" y="3251200"/>
          <p14:tracePt t="60924" x="1268413" y="3251200"/>
          <p14:tracePt t="60939" x="1303338" y="3251200"/>
          <p14:tracePt t="60955" x="1312863" y="3251200"/>
          <p14:tracePt t="61140" x="1322388" y="3251200"/>
          <p14:tracePt t="61156" x="1330325" y="3251200"/>
          <p14:tracePt t="61172" x="1339850" y="3251200"/>
          <p14:tracePt t="61180" x="1339850" y="3259138"/>
          <p14:tracePt t="61188" x="1347788" y="3259138"/>
          <p14:tracePt t="61196" x="1357313" y="3259138"/>
          <p14:tracePt t="61230" x="1366838" y="3259138"/>
          <p14:tracePt t="61261" x="1374775" y="3259138"/>
          <p14:tracePt t="61269" x="1384300" y="3259138"/>
          <p14:tracePt t="61279" x="1393825" y="3259138"/>
          <p14:tracePt t="61279" x="1401763" y="3259138"/>
          <p14:tracePt t="61289" x="1428750" y="3259138"/>
          <p14:tracePt t="61306" x="1465263" y="3268663"/>
          <p14:tracePt t="61324" x="1517650" y="3268663"/>
          <p14:tracePt t="61339" x="1562100" y="3276600"/>
          <p14:tracePt t="61357" x="1616075" y="3295650"/>
          <p14:tracePt t="61373" x="1670050" y="3303588"/>
          <p14:tracePt t="61389" x="1731963" y="3313113"/>
          <p14:tracePt t="61405" x="1768475" y="3322638"/>
          <p14:tracePt t="61422" x="1785938" y="3322638"/>
          <p14:tracePt t="61439" x="1803400" y="3330575"/>
          <p14:tracePt t="61456" x="1812925" y="3330575"/>
          <p14:tracePt t="61473" x="1830388" y="3330575"/>
          <p14:tracePt t="61489" x="1839913" y="3330575"/>
          <p14:tracePt t="61507" x="1857375" y="3330575"/>
          <p14:tracePt t="61524" x="1866900" y="3330575"/>
          <p14:tracePt t="61540" x="1884363" y="3340100"/>
          <p14:tracePt t="61556" x="1919288" y="3340100"/>
          <p14:tracePt t="61572" x="1955800" y="3348038"/>
          <p14:tracePt t="61589" x="1990725" y="3357563"/>
          <p14:tracePt t="61606" x="2036763" y="3357563"/>
          <p14:tracePt t="61622" x="2081213" y="3367088"/>
          <p14:tracePt t="61640" x="2108200" y="3375025"/>
          <p14:tracePt t="61656" x="2152650" y="3375025"/>
          <p14:tracePt t="61673" x="2205038" y="3375025"/>
          <p14:tracePt t="61689" x="2259013" y="3375025"/>
          <p14:tracePt t="61706" x="2357438" y="3384550"/>
          <p14:tracePt t="61724" x="2419350" y="3384550"/>
          <p14:tracePt t="61739" x="2490788" y="3394075"/>
          <p14:tracePt t="61756" x="2571750" y="3402013"/>
          <p14:tracePt t="61772" x="2643188" y="3411538"/>
          <p14:tracePt t="61790" x="2705100" y="3411538"/>
          <p14:tracePt t="61806" x="2776538" y="3411538"/>
          <p14:tracePt t="61822" x="2830513" y="3411538"/>
          <p14:tracePt t="61839" x="2867025" y="3411538"/>
          <p14:tracePt t="61856" x="2894013" y="3411538"/>
          <p14:tracePt t="61873" x="2901950" y="3411538"/>
          <p14:tracePt t="61889" x="2919413" y="3411538"/>
          <p14:tracePt t="61905" x="2928938" y="3411538"/>
          <p14:tracePt t="61972" x="2938463" y="3411538"/>
          <p14:tracePt t="62033" x="2946400" y="3411538"/>
          <p14:tracePt t="62061" x="2955925" y="3402013"/>
          <p14:tracePt t="62085" x="2965450" y="3394075"/>
          <p14:tracePt t="62101" x="2973388" y="3394075"/>
          <p14:tracePt t="62109" x="2973388" y="3375025"/>
          <p14:tracePt t="62117" x="2982913" y="3375025"/>
          <p14:tracePt t="62124" x="2990850" y="3367088"/>
          <p14:tracePt t="62182" x="2990850" y="3357563"/>
          <p14:tracePt t="62197" x="2990850" y="3348038"/>
          <p14:tracePt t="62221" x="3000375" y="3348038"/>
          <p14:tracePt t="62247" x="3000375" y="3340100"/>
          <p14:tracePt t="62396" x="3000375" y="3330575"/>
          <p14:tracePt t="62427" x="3000375" y="3322638"/>
          <p14:tracePt t="63108" x="3009900" y="3322638"/>
          <p14:tracePt t="63117" x="3017838" y="3322638"/>
          <p14:tracePt t="63133" x="3027363" y="3322638"/>
          <p14:tracePt t="63142" x="3036888" y="3322638"/>
          <p14:tracePt t="63157" x="3044825" y="3313113"/>
          <p14:tracePt t="63158" x="3071813" y="3303588"/>
          <p14:tracePt t="63173" x="3108325" y="3303588"/>
          <p14:tracePt t="63191" x="3143250" y="3303588"/>
          <p14:tracePt t="63208" x="3160713" y="3286125"/>
          <p14:tracePt t="63224" x="3187700" y="3286125"/>
          <p14:tracePt t="63240" x="3205163" y="3286125"/>
          <p14:tracePt t="63257" x="3276600" y="3286125"/>
          <p14:tracePt t="63276" x="3330575" y="3286125"/>
          <p14:tracePt t="63292" x="3394075" y="3276600"/>
          <p14:tracePt t="63309" x="3438525" y="3276600"/>
          <p14:tracePt t="63324" x="3482975" y="3276600"/>
          <p14:tracePt t="63340" x="3527425" y="3276600"/>
          <p14:tracePt t="63357" x="3562350" y="3276600"/>
          <p14:tracePt t="63374" x="3589338" y="3276600"/>
          <p14:tracePt t="63391" x="3625850" y="3276600"/>
          <p14:tracePt t="63407" x="3670300" y="3276600"/>
          <p14:tracePt t="63425" x="3724275" y="3276600"/>
          <p14:tracePt t="63440" x="3768725" y="3276600"/>
          <p14:tracePt t="63458" x="3830638" y="3276600"/>
          <p14:tracePt t="63479" x="3875088" y="3276600"/>
          <p14:tracePt t="63493" x="3911600" y="3276600"/>
          <p14:tracePt t="63509" x="3946525" y="3276600"/>
          <p14:tracePt t="63524" x="3990975" y="3276600"/>
          <p14:tracePt t="63540" x="4010025" y="3276600"/>
          <p14:tracePt t="63557" x="4017963" y="3276600"/>
          <p14:tracePt t="63574" x="4027488" y="3276600"/>
          <p14:tracePt t="63591" x="4037013" y="3276600"/>
          <p14:tracePt t="63627" x="4054475" y="3276600"/>
          <p14:tracePt t="63641" x="4062413" y="3276600"/>
          <p14:tracePt t="63669" x="4071938" y="3268663"/>
          <p14:tracePt t="63677" x="4081463" y="3268663"/>
          <p14:tracePt t="63723" x="4089400" y="3268663"/>
          <p14:tracePt t="63739" x="4098925" y="3268663"/>
          <p14:tracePt t="63751" x="4108450" y="3268663"/>
          <p14:tracePt t="63757" x="4125913" y="3268663"/>
          <p14:tracePt t="63773" x="4133850" y="3259138"/>
          <p14:tracePt t="63790" x="4143375" y="3259138"/>
          <p14:tracePt t="63828" x="4152900" y="3251200"/>
          <p14:tracePt t="63845" x="4160838" y="3251200"/>
          <p14:tracePt t="63861" x="4179888" y="3251200"/>
          <p14:tracePt t="63868" x="4187825" y="3251200"/>
          <p14:tracePt t="63874" x="4205288" y="3251200"/>
          <p14:tracePt t="63907" x="4214813" y="3251200"/>
          <p14:tracePt t="63907" x="4224338" y="3251200"/>
          <p14:tracePt t="63924" x="4232275" y="3251200"/>
          <p14:tracePt t="63939" x="4241800" y="3251200"/>
          <p14:tracePt t="63957" x="4251325" y="3251200"/>
          <p14:tracePt t="63997" x="4259263" y="3251200"/>
          <p14:tracePt t="64549" x="4303713" y="3251200"/>
          <p14:tracePt t="64556" x="4340225" y="3251200"/>
          <p14:tracePt t="64564" x="4357688" y="3251200"/>
          <p14:tracePt t="64575" x="4402138" y="3251200"/>
          <p14:tracePt t="64592" x="4446588" y="3259138"/>
          <p14:tracePt t="64610" x="4510088" y="3268663"/>
          <p14:tracePt t="64625" x="4554538" y="3268663"/>
          <p14:tracePt t="64641" x="4581525" y="3276600"/>
          <p14:tracePt t="64641" x="4608513" y="3276600"/>
          <p14:tracePt t="64662" x="4633913" y="3276600"/>
          <p14:tracePt t="64677" x="4660900" y="3276600"/>
          <p14:tracePt t="64693" x="4687888" y="3276600"/>
          <p14:tracePt t="64708" x="4705350" y="3276600"/>
          <p14:tracePt t="64724" x="4732338" y="3276600"/>
          <p14:tracePt t="64741" x="4759325" y="3276600"/>
          <p14:tracePt t="64758" x="4786313" y="3276600"/>
          <p14:tracePt t="64776" x="4822825" y="3276600"/>
          <p14:tracePt t="64791" x="4840288" y="3276600"/>
          <p14:tracePt t="64808" x="4875213" y="3286125"/>
          <p14:tracePt t="64825" x="4902200" y="3286125"/>
          <p14:tracePt t="64841" x="4929188" y="3286125"/>
          <p14:tracePt t="64857" x="4946650" y="3286125"/>
          <p14:tracePt t="64874" x="4983163" y="3286125"/>
          <p14:tracePt t="64890" x="5018088" y="3286125"/>
          <p14:tracePt t="64907" x="5054600" y="3286125"/>
          <p14:tracePt t="64924" x="5081588" y="3295650"/>
          <p14:tracePt t="64941" x="5108575" y="3295650"/>
          <p14:tracePt t="64957" x="5126038" y="3295650"/>
          <p14:tracePt t="64974" x="5133975" y="3295650"/>
          <p14:tracePt t="64991" x="5153025" y="3295650"/>
          <p14:tracePt t="65008" x="5160963" y="3295650"/>
          <p14:tracePt t="65024" x="5180013" y="3295650"/>
          <p14:tracePt t="65041" x="5187950" y="3295650"/>
          <p14:tracePt t="65058" x="5197475" y="3295650"/>
          <p14:tracePt t="65074" x="5205413" y="3295650"/>
          <p14:tracePt t="65526" x="5214938" y="3295650"/>
          <p14:tracePt t="65541" x="5224463" y="3295650"/>
          <p14:tracePt t="65543" x="5232400" y="3295650"/>
          <p14:tracePt t="65558" x="5241925" y="3313113"/>
          <p14:tracePt t="65559" x="5259388" y="3313113"/>
          <p14:tracePt t="65575" x="5276850" y="3313113"/>
          <p14:tracePt t="65592" x="5303838" y="3313113"/>
          <p14:tracePt t="65608" x="5313363" y="3322638"/>
          <p14:tracePt t="65625" x="5330825" y="3322638"/>
          <p14:tracePt t="65641" x="5348288" y="3322638"/>
          <p14:tracePt t="65658" x="5375275" y="3322638"/>
          <p14:tracePt t="65678" x="5419725" y="3322638"/>
          <p14:tracePt t="65693" x="5473700" y="3322638"/>
          <p14:tracePt t="65710" x="5537200" y="3322638"/>
          <p14:tracePt t="65727" x="5608638" y="3322638"/>
          <p14:tracePt t="65741" x="5661025" y="3322638"/>
          <p14:tracePt t="65758" x="5705475" y="3322638"/>
          <p14:tracePt t="65776" x="5768975" y="3330575"/>
          <p14:tracePt t="65792" x="5830888" y="3330575"/>
          <p14:tracePt t="65808" x="5894388" y="3330575"/>
          <p14:tracePt t="65826" x="5956300" y="3330575"/>
          <p14:tracePt t="65826" x="5983288" y="3330575"/>
          <p14:tracePt t="65844" x="6018213" y="3330575"/>
          <p14:tracePt t="65876" x="6037263" y="3330575"/>
          <p14:tracePt t="65892" x="6045200" y="3330575"/>
          <p14:tracePt t="65908" x="6054725" y="3330575"/>
          <p14:tracePt t="65909" x="6062663" y="3330575"/>
          <p14:tracePt t="65925" x="6072188" y="3330575"/>
          <p14:tracePt t="65942" x="6081713" y="3330575"/>
          <p14:tracePt t="65979" x="6089650" y="3330575"/>
          <p14:tracePt t="66002" x="6099175" y="3330575"/>
          <p14:tracePt t="66011" x="6108700" y="3330575"/>
          <p14:tracePt t="66019" x="6116638" y="3330575"/>
          <p14:tracePt t="66027" x="6153150" y="3330575"/>
          <p14:tracePt t="66042" x="6188075" y="3340100"/>
          <p14:tracePt t="66057" x="6215063" y="3340100"/>
          <p14:tracePt t="66077" x="6242050" y="3340100"/>
          <p14:tracePt t="66091" x="6251575" y="3340100"/>
          <p14:tracePt t="66107" x="6259513" y="3340100"/>
          <p14:tracePt t="66124" x="6276975" y="3340100"/>
          <p14:tracePt t="66141" x="6323013" y="3340100"/>
          <p14:tracePt t="66157" x="6367463" y="3340100"/>
          <p14:tracePt t="66174" x="6411913" y="3340100"/>
          <p14:tracePt t="66191" x="6438900" y="3348038"/>
          <p14:tracePt t="66208" x="6473825" y="3348038"/>
          <p14:tracePt t="66225" x="6491288" y="3348038"/>
          <p14:tracePt t="66242" x="6518275" y="3348038"/>
          <p14:tracePt t="66257" x="6537325" y="3357563"/>
          <p14:tracePt t="66274" x="6562725" y="3357563"/>
          <p14:tracePt t="66294" x="6581775" y="3357563"/>
          <p14:tracePt t="66307" x="6616700" y="3357563"/>
          <p14:tracePt t="66325" x="6643688" y="3357563"/>
          <p14:tracePt t="66341" x="6670675" y="3357563"/>
          <p14:tracePt t="66358" x="6680200" y="3357563"/>
          <p14:tracePt t="66374" x="6732588" y="3357563"/>
          <p14:tracePt t="66392" x="6759575" y="3357563"/>
          <p14:tracePt t="66408" x="6786563" y="3357563"/>
          <p14:tracePt t="66425" x="6813550" y="3357563"/>
          <p14:tracePt t="66442" x="6840538" y="3357563"/>
          <p14:tracePt t="66458" x="6875463" y="3357563"/>
          <p14:tracePt t="66476" x="6902450" y="3357563"/>
          <p14:tracePt t="66491" x="6919913" y="3357563"/>
          <p14:tracePt t="66507" x="6929438" y="3357563"/>
          <p14:tracePt t="66524" x="6946900" y="3357563"/>
          <p14:tracePt t="66541" x="6965950" y="3348038"/>
          <p14:tracePt t="66581" x="6973888" y="3348038"/>
          <p14:tracePt t="66596" x="6991350" y="3348038"/>
          <p14:tracePt t="66604" x="6991350" y="3340100"/>
          <p14:tracePt t="66608" x="7010400" y="3340100"/>
          <p14:tracePt t="66625" x="7018338" y="3340100"/>
          <p14:tracePt t="66641" x="7027863" y="3340100"/>
          <p14:tracePt t="66701" x="7037388" y="3340100"/>
          <p14:tracePt t="66749" x="7037388" y="3330575"/>
          <p14:tracePt t="68692" x="0" y="0"/>
        </p14:tracePtLst>
        <p14:tracePtLst>
          <p14:tracePt t="72879" x="4027488" y="2901950"/>
          <p14:tracePt t="72910" x="4037013" y="2901950"/>
          <p14:tracePt t="72926" x="4037013" y="2894013"/>
          <p14:tracePt t="73077" x="4044950" y="2894013"/>
          <p14:tracePt t="73103" x="4054475" y="2894013"/>
          <p14:tracePt t="73110" x="4062413" y="2894013"/>
          <p14:tracePt t="73133" x="4081463" y="2894013"/>
          <p14:tracePt t="73151" x="4089400" y="2894013"/>
          <p14:tracePt t="73166" x="4108450" y="2894013"/>
          <p14:tracePt t="73166" x="4116388" y="2894013"/>
          <p14:tracePt t="73181" x="4125913" y="2894013"/>
          <p14:tracePt t="73181" x="4143375" y="2901950"/>
          <p14:tracePt t="73198" x="4160838" y="2901950"/>
          <p14:tracePt t="73215" x="4170363" y="2911475"/>
          <p14:tracePt t="73229" x="4214813" y="2911475"/>
          <p14:tracePt t="73245" x="4251325" y="2911475"/>
          <p14:tracePt t="73262" x="4268788" y="2911475"/>
          <p14:tracePt t="73278" x="4303713" y="2911475"/>
          <p14:tracePt t="73295" x="4330700" y="2919413"/>
          <p14:tracePt t="73311" x="4367213" y="2928938"/>
          <p14:tracePt t="73328" x="4402138" y="2928938"/>
          <p14:tracePt t="73346" x="4446588" y="2938463"/>
          <p14:tracePt t="73361" x="4491038" y="2938463"/>
          <p14:tracePt t="73379" x="4562475" y="2938463"/>
          <p14:tracePt t="73398" x="4616450" y="2938463"/>
          <p14:tracePt t="73416" x="4687888" y="2938463"/>
          <p14:tracePt t="73429" x="4768850" y="2938463"/>
          <p14:tracePt t="73445" x="4830763" y="2938463"/>
          <p14:tracePt t="73462" x="4884738" y="2938463"/>
          <p14:tracePt t="73478" x="4929188" y="2946400"/>
          <p14:tracePt t="73496" x="4991100" y="2946400"/>
          <p14:tracePt t="73512" x="5054600" y="2946400"/>
          <p14:tracePt t="73528" x="5116513" y="2946400"/>
          <p14:tracePt t="73545" x="5170488" y="2946400"/>
          <p14:tracePt t="73562" x="5224463" y="2946400"/>
          <p14:tracePt t="73579" x="5276850" y="2946400"/>
          <p14:tracePt t="73595" x="5340350" y="2946400"/>
          <p14:tracePt t="73612" x="5429250" y="2946400"/>
          <p14:tracePt t="73630" x="5483225" y="2946400"/>
          <p14:tracePt t="73645" x="5518150" y="2946400"/>
          <p14:tracePt t="73662" x="5554663" y="2946400"/>
          <p14:tracePt t="73677" x="5572125" y="2946400"/>
          <p14:tracePt t="73694" x="5608638" y="2946400"/>
          <p14:tracePt t="73711" x="5626100" y="2946400"/>
          <p14:tracePt t="73728" x="5661025" y="2946400"/>
          <p14:tracePt t="73745" x="5670550" y="2946400"/>
          <p14:tracePt t="73761" x="5697538" y="2946400"/>
          <p14:tracePt t="73777" x="5724525" y="2955925"/>
          <p14:tracePt t="73795" x="5776913" y="2955925"/>
          <p14:tracePt t="73813" x="5813425" y="2955925"/>
          <p14:tracePt t="73828" x="5848350" y="2955925"/>
          <p14:tracePt t="73845" x="5894388" y="2955925"/>
          <p14:tracePt t="73862" x="5911850" y="2955925"/>
          <p14:tracePt t="73878" x="5946775" y="2955925"/>
          <p14:tracePt t="73895" x="5973763" y="2955925"/>
          <p14:tracePt t="73912" x="6000750" y="2955925"/>
          <p14:tracePt t="73927" x="6027738" y="2955925"/>
          <p14:tracePt t="73945" x="6062663" y="2955925"/>
          <p14:tracePt t="73962" x="6099175" y="2955925"/>
          <p14:tracePt t="73978" x="6143625" y="2955925"/>
          <p14:tracePt t="73995" x="6205538" y="2955925"/>
          <p14:tracePt t="74012" x="6251575" y="2955925"/>
          <p14:tracePt t="74029" x="6303963" y="2955925"/>
          <p14:tracePt t="74045" x="6348413" y="2955925"/>
          <p14:tracePt t="74061" x="6375400" y="2955925"/>
          <p14:tracePt t="74078" x="6411913" y="2955925"/>
          <p14:tracePt t="74094" x="6456363" y="2955925"/>
          <p14:tracePt t="74113" x="6491288" y="2955925"/>
          <p14:tracePt t="74127" x="6527800" y="2955925"/>
          <p14:tracePt t="74145" x="6589713" y="2955925"/>
          <p14:tracePt t="74162" x="6643688" y="2955925"/>
          <p14:tracePt t="74178" x="6688138" y="2955925"/>
          <p14:tracePt t="74195" x="6724650" y="2955925"/>
          <p14:tracePt t="74212" x="6777038" y="2955925"/>
          <p14:tracePt t="74230" x="6831013" y="2955925"/>
          <p14:tracePt t="74245" x="6867525" y="2955925"/>
          <p14:tracePt t="74261" x="6911975" y="2955925"/>
          <p14:tracePt t="74279" x="6956425" y="2955925"/>
          <p14:tracePt t="74295" x="7000875" y="2955925"/>
          <p14:tracePt t="74311" x="7045325" y="2955925"/>
          <p14:tracePt t="74329" x="7089775" y="2955925"/>
          <p14:tracePt t="74345" x="7126288" y="2955925"/>
          <p14:tracePt t="74362" x="7153275" y="2955925"/>
          <p14:tracePt t="74379" x="7188200" y="2955925"/>
          <p14:tracePt t="74395" x="7259638" y="2955925"/>
          <p14:tracePt t="74413" x="7323138" y="2955925"/>
          <p14:tracePt t="74428" x="7402513" y="2955925"/>
          <p14:tracePt t="74445" x="7466013" y="2955925"/>
          <p14:tracePt t="74462" x="7500938" y="2955925"/>
          <p14:tracePt t="74479" x="7572375" y="2955925"/>
          <p14:tracePt t="74495" x="7616825" y="2965450"/>
          <p14:tracePt t="74511" x="7670800" y="2965450"/>
          <p14:tracePt t="74528" x="7705725" y="2965450"/>
          <p14:tracePt t="74545" x="7724775" y="2965450"/>
          <p14:tracePt t="74561" x="7759700" y="2965450"/>
          <p14:tracePt t="74579" x="7796213" y="2965450"/>
          <p14:tracePt t="74597" x="7804150" y="2965450"/>
          <p14:tracePt t="74613" x="7823200" y="2965450"/>
          <p14:tracePt t="74629" x="7840663" y="2965450"/>
          <p14:tracePt t="74645" x="7858125" y="2955925"/>
          <p14:tracePt t="74661" x="7875588" y="2955925"/>
          <p14:tracePt t="74679" x="7885113" y="2955925"/>
          <p14:tracePt t="74695" x="7902575" y="2955925"/>
          <p14:tracePt t="74711" x="7912100" y="2955925"/>
          <p14:tracePt t="74728" x="7912100" y="2946400"/>
          <p14:tracePt t="75142" x="7902575" y="2946400"/>
          <p14:tracePt t="75158" x="7894638" y="2965450"/>
          <p14:tracePt t="75172" x="7885113" y="2965450"/>
          <p14:tracePt t="75182" x="7867650" y="2973388"/>
          <p14:tracePt t="75190" x="7804150" y="2990850"/>
          <p14:tracePt t="75199" x="7688263" y="3017838"/>
          <p14:tracePt t="75213" x="7554913" y="3036888"/>
          <p14:tracePt t="75229" x="7304088" y="3071813"/>
          <p14:tracePt t="75246" x="6965950" y="3071813"/>
          <p14:tracePt t="75262" x="6589713" y="3089275"/>
          <p14:tracePt t="75280" x="6276975" y="3089275"/>
          <p14:tracePt t="75297" x="5946775" y="3098800"/>
          <p14:tracePt t="75312" x="5705475" y="3098800"/>
          <p14:tracePt t="75329" x="5465763" y="3098800"/>
          <p14:tracePt t="75346" x="5251450" y="3098800"/>
          <p14:tracePt t="75362" x="5081588" y="3071813"/>
          <p14:tracePt t="75380" x="4983163" y="3044825"/>
          <p14:tracePt t="75399" x="4884738" y="3036888"/>
          <p14:tracePt t="75416" x="4848225" y="3027363"/>
          <p14:tracePt t="75429" x="4803775" y="3027363"/>
          <p14:tracePt t="75446" x="4759325" y="3027363"/>
          <p14:tracePt t="75463" x="4714875" y="3027363"/>
          <p14:tracePt t="75479" x="4679950" y="3027363"/>
          <p14:tracePt t="75496" x="4670425" y="3027363"/>
          <p14:tracePt t="75512" x="4652963" y="3027363"/>
          <p14:tracePt t="75529" x="4643438" y="3027363"/>
          <p14:tracePt t="75546" x="4633913" y="3027363"/>
          <p14:tracePt t="75582" x="4625975" y="3027363"/>
          <p14:tracePt t="75598" x="4616450" y="3027363"/>
          <p14:tracePt t="75598" x="4598988" y="3027363"/>
          <p14:tracePt t="75615" x="4554538" y="3036888"/>
          <p14:tracePt t="75629" x="4527550" y="3054350"/>
          <p14:tracePt t="75647" x="4473575" y="3081338"/>
          <p14:tracePt t="75664" x="4446588" y="3098800"/>
          <p14:tracePt t="75679" x="4419600" y="3116263"/>
          <p14:tracePt t="75696" x="4394200" y="3133725"/>
          <p14:tracePt t="75713" x="4357688" y="3143250"/>
          <p14:tracePt t="75729" x="4313238" y="3170238"/>
          <p14:tracePt t="75747" x="4286250" y="3179763"/>
          <p14:tracePt t="75763" x="4232275" y="3205163"/>
          <p14:tracePt t="75782" x="4197350" y="3224213"/>
          <p14:tracePt t="75796" x="4160838" y="3241675"/>
          <p14:tracePt t="75813" x="4143375" y="3251200"/>
          <p14:tracePt t="75829" x="4125913" y="3259138"/>
          <p14:tracePt t="75933" x="4125913" y="3268663"/>
          <p14:tracePt t="75959" x="4116388" y="3286125"/>
          <p14:tracePt t="76053" x="4125913" y="3286125"/>
          <p14:tracePt t="76070" x="4133850" y="3286125"/>
          <p14:tracePt t="76079" x="4143375" y="3286125"/>
          <p14:tracePt t="76079" x="4160838" y="3286125"/>
          <p14:tracePt t="76096" x="4179888" y="3286125"/>
          <p14:tracePt t="76112" x="4224338" y="3286125"/>
          <p14:tracePt t="76129" x="4268788" y="3286125"/>
          <p14:tracePt t="76146" x="4313238" y="3286125"/>
          <p14:tracePt t="76163" x="4367213" y="3286125"/>
          <p14:tracePt t="76179" x="4429125" y="3286125"/>
          <p14:tracePt t="76196" x="4510088" y="3286125"/>
          <p14:tracePt t="76214" x="4545013" y="3286125"/>
          <p14:tracePt t="76229" x="4581525" y="3286125"/>
          <p14:tracePt t="76245" x="4589463" y="3286125"/>
          <p14:tracePt t="76262" x="4608513" y="3286125"/>
          <p14:tracePt t="76279" x="4616450" y="3286125"/>
          <p14:tracePt t="76296" x="4633913" y="3286125"/>
          <p14:tracePt t="76312" x="4660900" y="3286125"/>
          <p14:tracePt t="76330" x="4705350" y="3295650"/>
          <p14:tracePt t="76346" x="4768850" y="3295650"/>
          <p14:tracePt t="76363" x="4894263" y="3295650"/>
          <p14:tracePt t="76381" x="4956175" y="3295650"/>
          <p14:tracePt t="76396" x="5000625" y="3295650"/>
          <p14:tracePt t="76413" x="5045075" y="3295650"/>
          <p14:tracePt t="76429" x="5081588" y="3295650"/>
          <p14:tracePt t="76446" x="5126038" y="3295650"/>
          <p14:tracePt t="76463" x="5160963" y="3295650"/>
          <p14:tracePt t="76479" x="5205413" y="3295650"/>
          <p14:tracePt t="76495" x="5232400" y="3295650"/>
          <p14:tracePt t="76513" x="5268913" y="3295650"/>
          <p14:tracePt t="76529" x="5295900" y="3295650"/>
          <p14:tracePt t="76546" x="5303838" y="3295650"/>
          <p14:tracePt t="76562" x="5322888" y="3295650"/>
          <p14:tracePt t="76606" x="5330825" y="3295650"/>
          <p14:tracePt t="76628" x="5340350" y="3295650"/>
          <p14:tracePt t="76638" x="5348288" y="3295650"/>
          <p14:tracePt t="76638" x="5357813" y="3295650"/>
          <p14:tracePt t="76646" x="5375275" y="3295650"/>
          <p14:tracePt t="76670" x="5384800" y="3295650"/>
          <p14:tracePt t="76679" x="5402263" y="3295650"/>
          <p14:tracePt t="76696" x="5411788" y="3295650"/>
          <p14:tracePt t="76758" x="5419725" y="3295650"/>
          <p14:tracePt t="76789" x="5429250" y="3295650"/>
          <p14:tracePt t="76798" x="5438775" y="3295650"/>
          <p14:tracePt t="76813" x="5446713" y="3295650"/>
          <p14:tracePt t="76813" x="5456238" y="3295650"/>
          <p14:tracePt t="76829" x="5465763" y="3295650"/>
          <p14:tracePt t="76870" x="5473700" y="3295650"/>
          <p14:tracePt t="77208" x="5473700" y="3303588"/>
          <p14:tracePt t="77222" x="5465763" y="3303588"/>
          <p14:tracePt t="77239" x="5456238" y="3303588"/>
          <p14:tracePt t="77279" x="5446713" y="3303588"/>
          <p14:tracePt t="77288" x="5438775" y="3303588"/>
          <p14:tracePt t="77297" x="5429250" y="3303588"/>
          <p14:tracePt t="77298" x="5394325" y="3295650"/>
          <p14:tracePt t="77313" x="5348288" y="3276600"/>
          <p14:tracePt t="77330" x="5295900" y="3251200"/>
          <p14:tracePt t="77347" x="5232400" y="3224213"/>
          <p14:tracePt t="77363" x="5045075" y="3170238"/>
          <p14:tracePt t="77383" x="4956175" y="3143250"/>
          <p14:tracePt t="77398" x="4857750" y="3116263"/>
          <p14:tracePt t="77414" x="4776788" y="3089275"/>
          <p14:tracePt t="77430" x="4724400" y="3071813"/>
          <p14:tracePt t="77447" x="4679950" y="3062288"/>
          <p14:tracePt t="77463" x="4660900" y="3054350"/>
          <p14:tracePt t="77480" x="4643438" y="3054350"/>
          <p14:tracePt t="77497" x="4633913" y="3044825"/>
          <p14:tracePt t="77513" x="4625975" y="3044825"/>
          <p14:tracePt t="77531" x="4598988" y="3036888"/>
          <p14:tracePt t="77547" x="4554538" y="3027363"/>
          <p14:tracePt t="77563" x="4518025" y="3017838"/>
          <p14:tracePt t="77581" x="4438650" y="2990850"/>
          <p14:tracePt t="77597" x="4402138" y="2973388"/>
          <p14:tracePt t="77615" x="4357688" y="2965450"/>
          <p14:tracePt t="77630" x="4340225" y="2955925"/>
          <p14:tracePt t="77647" x="4330700" y="2946400"/>
          <p14:tracePt t="77665" x="4313238" y="2946400"/>
          <p14:tracePt t="77680" x="4286250" y="2946400"/>
          <p14:tracePt t="77698" x="4251325" y="2938463"/>
          <p14:tracePt t="77714" x="4205288" y="2938463"/>
          <p14:tracePt t="77730" x="4160838" y="2938463"/>
          <p14:tracePt t="77748" x="4125913" y="2928938"/>
          <p14:tracePt t="77764" x="4108450" y="2919413"/>
          <p14:tracePt t="77798" x="4089400" y="2919413"/>
          <p14:tracePt t="77829" x="4081463" y="2919413"/>
          <p14:tracePt t="77854" x="4071938" y="2919413"/>
          <p14:tracePt t="77857" x="4062413" y="2911475"/>
          <p14:tracePt t="77894" x="4054475" y="2911475"/>
          <p14:tracePt t="77919" x="4044950" y="2911475"/>
          <p14:tracePt t="77934" x="4037013" y="2911475"/>
          <p14:tracePt t="77942" x="4027488" y="2911475"/>
          <p14:tracePt t="77959" x="4017963" y="2911475"/>
          <p14:tracePt t="77967" x="4010025" y="2911475"/>
          <p14:tracePt t="77974" x="3990975" y="2919413"/>
          <p14:tracePt t="77983" x="3983038" y="2919413"/>
          <p14:tracePt t="78158" x="3990975" y="2919413"/>
          <p14:tracePt t="78207" x="4000500" y="2919413"/>
          <p14:tracePt t="78222" x="4010025" y="2919413"/>
          <p14:tracePt t="78438" x="4017963" y="2919413"/>
          <p14:tracePt t="78445" x="4027488" y="2919413"/>
          <p14:tracePt t="78454" x="4037013" y="2919413"/>
          <p14:tracePt t="78464" x="4054475" y="2919413"/>
          <p14:tracePt t="78464" x="4071938" y="2919413"/>
          <p14:tracePt t="78481" x="4089400" y="2919413"/>
          <p14:tracePt t="78481" x="4133850" y="2919413"/>
          <p14:tracePt t="78497" x="4197350" y="2919413"/>
          <p14:tracePt t="78515" x="4286250" y="2919413"/>
          <p14:tracePt t="78530" x="4375150" y="2919413"/>
          <p14:tracePt t="78547" x="4473575" y="2919413"/>
          <p14:tracePt t="78567" x="4537075" y="2928938"/>
          <p14:tracePt t="78583" x="4572000" y="2928938"/>
          <p14:tracePt t="78599" x="4589463" y="2928938"/>
          <p14:tracePt t="78614" x="4625975" y="2928938"/>
          <p14:tracePt t="78631" x="4643438" y="2928938"/>
          <p14:tracePt t="78647" x="4687888" y="2928938"/>
          <p14:tracePt t="78664" x="4724400" y="2938463"/>
          <p14:tracePt t="78681" x="4759325" y="2938463"/>
          <p14:tracePt t="78697" x="4786313" y="2938463"/>
          <p14:tracePt t="78715" x="4822825" y="2938463"/>
          <p14:tracePt t="78731" x="4848225" y="2938463"/>
          <p14:tracePt t="78747" x="4902200" y="2938463"/>
          <p14:tracePt t="78767" x="4929188" y="2938463"/>
          <p14:tracePt t="78798" x="4946650" y="2938463"/>
          <p14:tracePt t="78799" x="4973638" y="2938463"/>
          <p14:tracePt t="78814" x="4991100" y="2938463"/>
          <p14:tracePt t="78830" x="5037138" y="2938463"/>
          <p14:tracePt t="78848" x="5054600" y="2938463"/>
          <p14:tracePt t="78864" x="5072063" y="2938463"/>
          <p14:tracePt t="78882" x="5099050" y="2938463"/>
          <p14:tracePt t="78898" x="5108575" y="2938463"/>
          <p14:tracePt t="78915" x="5133975" y="2938463"/>
          <p14:tracePt t="78931" x="5160963" y="2938463"/>
          <p14:tracePt t="78948" x="5224463" y="2938463"/>
          <p14:tracePt t="78967" x="5241925" y="2938463"/>
          <p14:tracePt t="78983" x="5259388" y="2938463"/>
          <p14:tracePt t="78999" x="5276850" y="2938463"/>
          <p14:tracePt t="79014" x="5295900" y="2946400"/>
          <p14:tracePt t="79031" x="5322888" y="2946400"/>
          <p14:tracePt t="79048" x="5348288" y="2946400"/>
          <p14:tracePt t="79065" x="5367338" y="2946400"/>
          <p14:tracePt t="79081" x="5394325" y="2946400"/>
          <p14:tracePt t="79098" x="5419725" y="2955925"/>
          <p14:tracePt t="79115" x="5465763" y="2955925"/>
          <p14:tracePt t="79130" x="5518150" y="2955925"/>
          <p14:tracePt t="79147" x="5581650" y="2955925"/>
          <p14:tracePt t="79164" x="5697538" y="2955925"/>
          <p14:tracePt t="79180" x="5759450" y="2955925"/>
          <p14:tracePt t="79197" x="5822950" y="2955925"/>
          <p14:tracePt t="79213" x="5857875" y="2965450"/>
          <p14:tracePt t="79230" x="5902325" y="2965450"/>
          <p14:tracePt t="79247" x="5956300" y="2965450"/>
          <p14:tracePt t="79263" x="6010275" y="2965450"/>
          <p14:tracePt t="79281" x="6062663" y="2965450"/>
          <p14:tracePt t="79298" x="6108700" y="2965450"/>
          <p14:tracePt t="79314" x="6153150" y="2965450"/>
          <p14:tracePt t="79331" x="6180138" y="2965450"/>
          <p14:tracePt t="79348" x="6215063" y="2965450"/>
          <p14:tracePt t="79364" x="6269038" y="2965450"/>
          <p14:tracePt t="79382" x="6296025" y="2965450"/>
          <p14:tracePt t="79397" x="6323013" y="2965450"/>
          <p14:tracePt t="79414" x="6348413" y="2965450"/>
          <p14:tracePt t="79430" x="6367463" y="2965450"/>
          <p14:tracePt t="79448" x="6384925" y="2965450"/>
          <p14:tracePt t="79463" x="6402388" y="2965450"/>
          <p14:tracePt t="79481" x="6411913" y="2965450"/>
          <p14:tracePt t="79498" x="6429375" y="2965450"/>
          <p14:tracePt t="79514" x="6438900" y="2965450"/>
          <p14:tracePt t="79531" x="6446838" y="2965450"/>
          <p14:tracePt t="79574" x="6456363" y="2965450"/>
          <p14:tracePt t="79606" x="6465888" y="2965450"/>
          <p14:tracePt t="79919" x="6438900" y="2965450"/>
          <p14:tracePt t="79927" x="6419850" y="2965450"/>
          <p14:tracePt t="79951" x="6394450" y="2965450"/>
          <p14:tracePt t="79958" x="6330950" y="2965450"/>
          <p14:tracePt t="79966" x="6259513" y="2965450"/>
          <p14:tracePt t="79981" x="6027738" y="2955925"/>
          <p14:tracePt t="79982" x="5795963" y="2938463"/>
          <p14:tracePt t="79997" x="5599113" y="2911475"/>
          <p14:tracePt t="80014" x="5456238" y="2911475"/>
          <p14:tracePt t="80032" x="5286375" y="2911475"/>
          <p14:tracePt t="80048" x="5153025" y="2911475"/>
          <p14:tracePt t="80065" x="5018088" y="2911475"/>
          <p14:tracePt t="80081" x="4965700" y="2911475"/>
          <p14:tracePt t="80099" x="4724400" y="2946400"/>
          <p14:tracePt t="80115" x="4562475" y="2982913"/>
          <p14:tracePt t="80132" x="4357688" y="3017838"/>
          <p14:tracePt t="80152" x="4268788" y="3036888"/>
          <p14:tracePt t="80167" x="4205288" y="3062288"/>
          <p14:tracePt t="80182" x="4160838" y="3081338"/>
          <p14:tracePt t="80198" x="4143375" y="3089275"/>
          <p14:tracePt t="80215" x="4133850" y="3108325"/>
          <p14:tracePt t="80252" x="4125913" y="3116263"/>
          <p14:tracePt t="80260" x="4116388" y="3116263"/>
          <p14:tracePt t="80264" x="4116388" y="3125788"/>
          <p14:tracePt t="80280" x="4098925" y="3143250"/>
          <p14:tracePt t="80298" x="4089400" y="3152775"/>
          <p14:tracePt t="80315" x="4081463" y="3160713"/>
          <p14:tracePt t="80331" x="4081463" y="3170238"/>
          <p14:tracePt t="80348" x="4062413" y="3197225"/>
          <p14:tracePt t="80367" x="4062413" y="3205163"/>
          <p14:tracePt t="80381" x="4054475" y="3214688"/>
          <p14:tracePt t="80397" x="4054475" y="3232150"/>
          <p14:tracePt t="80446" x="4054475" y="3241675"/>
          <p14:tracePt t="80469" x="4054475" y="3251200"/>
          <p14:tracePt t="80485" x="4054475" y="3259138"/>
          <p14:tracePt t="80498" x="4062413" y="3259138"/>
          <p14:tracePt t="80501" x="4062413" y="3268663"/>
          <p14:tracePt t="80514" x="4081463" y="3276600"/>
          <p14:tracePt t="80531" x="4081463" y="3286125"/>
          <p14:tracePt t="80548" x="4089400" y="3295650"/>
          <p14:tracePt t="80565" x="4108450" y="3295650"/>
          <p14:tracePt t="80581" x="4116388" y="3295650"/>
          <p14:tracePt t="80597" x="4125913" y="3295650"/>
          <p14:tracePt t="80614" x="4152900" y="3295650"/>
          <p14:tracePt t="80633" x="4170363" y="3295650"/>
          <p14:tracePt t="80647" x="4214813" y="3295650"/>
          <p14:tracePt t="80664" x="4251325" y="3295650"/>
          <p14:tracePt t="80681" x="4268788" y="3286125"/>
          <p14:tracePt t="80697" x="4276725" y="3286125"/>
          <p14:tracePt t="80750" x="4286250" y="3286125"/>
          <p14:tracePt t="80766" x="4295775" y="3286125"/>
          <p14:tracePt t="80774" x="4303713" y="3286125"/>
          <p14:tracePt t="80797" x="4313238" y="3286125"/>
          <p14:tracePt t="81002" x="0" y="0"/>
        </p14:tracePtLst>
        <p14:tracePtLst>
          <p14:tracePt t="86724" x="4286250" y="3286125"/>
          <p14:tracePt t="86982" x="4303713" y="3268663"/>
          <p14:tracePt t="87000" x="4313238" y="3268663"/>
          <p14:tracePt t="87023" x="4322763" y="3268663"/>
          <p14:tracePt t="87223" x="4313238" y="3268663"/>
          <p14:tracePt t="87241" x="4313238" y="3276600"/>
          <p14:tracePt t="87248" x="4303713" y="3276600"/>
          <p14:tracePt t="87263" x="4295775" y="3286125"/>
          <p14:tracePt t="87275" x="4286250" y="3286125"/>
          <p14:tracePt t="87275" x="4276725" y="3295650"/>
          <p14:tracePt t="87288" x="4268788" y="3295650"/>
          <p14:tracePt t="87305" x="4268788" y="3303588"/>
          <p14:tracePt t="87319" x="4259263" y="3303588"/>
          <p14:tracePt t="87334" x="4251325" y="3303588"/>
          <p14:tracePt t="87352" x="4241800" y="3313113"/>
          <p14:tracePt t="87368" x="4232275" y="3313113"/>
          <p14:tracePt t="87385" x="4224338" y="3330575"/>
          <p14:tracePt t="87402" x="4214813" y="3340100"/>
          <p14:tracePt t="87687" x="4205288" y="3340100"/>
          <p14:tracePt t="87823" x="4197350" y="3340100"/>
          <p14:tracePt t="87841" x="4187825" y="3340100"/>
          <p14:tracePt t="87856" x="4179888" y="3340100"/>
          <p14:tracePt t="87887" x="4170363" y="3340100"/>
          <p14:tracePt t="88006" x="4160838" y="3340100"/>
          <p14:tracePt t="88096" x="4152900" y="3340100"/>
          <p14:tracePt t="88342" x="4160838" y="3340100"/>
          <p14:tracePt t="88351" x="4179888" y="3340100"/>
          <p14:tracePt t="88366" x="4187825" y="3340100"/>
          <p14:tracePt t="88382" x="4205288" y="3340100"/>
          <p14:tracePt t="88392" x="4205288" y="3348038"/>
          <p14:tracePt t="88400" x="4214813" y="3348038"/>
          <p14:tracePt t="88407" x="4241800" y="3348038"/>
          <p14:tracePt t="88418" x="4259263" y="3348038"/>
          <p14:tracePt t="88435" x="4286250" y="3357563"/>
          <p14:tracePt t="88453" x="4303713" y="3357563"/>
          <p14:tracePt t="88468" x="4340225" y="3367088"/>
          <p14:tracePt t="88488" x="4367213" y="3367088"/>
          <p14:tracePt t="88504" x="4402138" y="3367088"/>
          <p14:tracePt t="88518" x="4446588" y="3375025"/>
          <p14:tracePt t="88536" x="4483100" y="3375025"/>
          <p14:tracePt t="88552" x="4527550" y="3384550"/>
          <p14:tracePt t="88568" x="4562475" y="3384550"/>
          <p14:tracePt t="88585" x="4589463" y="3394075"/>
          <p14:tracePt t="88602" x="4633913" y="3394075"/>
          <p14:tracePt t="88619" x="4679950" y="3394075"/>
          <p14:tracePt t="88635" x="4697413" y="3394075"/>
          <p14:tracePt t="88635" x="4724400" y="3394075"/>
          <p14:tracePt t="88656" x="4741863" y="3394075"/>
          <p14:tracePt t="88668" x="4776788" y="3394075"/>
          <p14:tracePt t="88687" x="4822825" y="3394075"/>
          <p14:tracePt t="88703" x="4875213" y="3394075"/>
          <p14:tracePt t="88719" x="4946650" y="3402013"/>
          <p14:tracePt t="88736" x="5018088" y="3402013"/>
          <p14:tracePt t="88752" x="5089525" y="3402013"/>
          <p14:tracePt t="88770" x="5160963" y="3402013"/>
          <p14:tracePt t="88786" x="5214938" y="3402013"/>
          <p14:tracePt t="88802" x="5259388" y="3402013"/>
          <p14:tracePt t="88820" x="5276850" y="3402013"/>
          <p14:tracePt t="88837" x="5295900" y="3402013"/>
          <p14:tracePt t="88852" x="5303838" y="3402013"/>
          <p14:tracePt t="88870" x="5313363" y="3402013"/>
          <p14:tracePt t="88886" x="5322888" y="3402013"/>
          <p14:tracePt t="88928" x="5330825" y="3402013"/>
          <p14:tracePt t="88942" x="5348288" y="3402013"/>
          <p14:tracePt t="88959" x="5357813" y="3402013"/>
          <p14:tracePt t="88976" x="5367338" y="3402013"/>
          <p14:tracePt t="88985" x="5375275" y="3402013"/>
          <p14:tracePt t="88986" x="5394325" y="3402013"/>
          <p14:tracePt t="89002" x="5411788" y="3402013"/>
          <p14:tracePt t="89040" x="5419725" y="3402013"/>
          <p14:tracePt t="89079" x="5429250" y="3402013"/>
          <p14:tracePt t="89102" x="5438775" y="3402013"/>
          <p14:tracePt t="89110" x="5446713" y="3402013"/>
          <p14:tracePt t="89125" x="5456238" y="3402013"/>
          <p14:tracePt t="89149" x="5465763" y="3402013"/>
          <p14:tracePt t="89157" x="5473700" y="3402013"/>
          <p14:tracePt t="89173" x="5483225" y="3402013"/>
          <p14:tracePt t="89199" x="5491163" y="3402013"/>
          <p14:tracePt t="89231" x="5500688" y="3402013"/>
          <p14:tracePt t="90070" x="0" y="0"/>
        </p14:tracePtLst>
        <p14:tracePtLst>
          <p14:tracePt t="94067" x="2366963" y="3598863"/>
          <p14:tracePt t="94401" x="2384425" y="3598863"/>
          <p14:tracePt t="94417" x="2393950" y="3598863"/>
          <p14:tracePt t="94432" x="2401888" y="3598863"/>
          <p14:tracePt t="94442" x="2401888" y="3608388"/>
          <p14:tracePt t="94445" x="2428875" y="3608388"/>
          <p14:tracePt t="94457" x="2446338" y="3608388"/>
          <p14:tracePt t="94473" x="2455863" y="3608388"/>
          <p14:tracePt t="94488" x="2473325" y="3616325"/>
          <p14:tracePt t="94505" x="2482850" y="3616325"/>
          <p14:tracePt t="94522" x="2500313" y="3616325"/>
          <p14:tracePt t="94538" x="2517775" y="3616325"/>
          <p14:tracePt t="94555" x="2536825" y="3616325"/>
          <p14:tracePt t="94571" x="2544763" y="3616325"/>
          <p14:tracePt t="94588" x="2554288" y="3616325"/>
          <p14:tracePt t="94623" x="2562225" y="3616325"/>
          <p14:tracePt t="94679" x="2571750" y="3616325"/>
          <p14:tracePt t="94703" x="2581275" y="3616325"/>
          <p14:tracePt t="94720" x="2589213" y="3616325"/>
          <p14:tracePt t="94744" x="2598738" y="3616325"/>
          <p14:tracePt t="94760" x="2608263" y="3616325"/>
          <p14:tracePt t="94763" x="2616200" y="3616325"/>
          <p14:tracePt t="94770" x="2625725" y="3616325"/>
          <p14:tracePt t="94788" x="2633663" y="3616325"/>
          <p14:tracePt t="94804" x="2643188" y="3616325"/>
          <p14:tracePt t="94821" x="2741613" y="3616325"/>
          <p14:tracePt t="94837" x="2759075" y="3616325"/>
          <p14:tracePt t="94855" x="2884488" y="3616325"/>
          <p14:tracePt t="94871" x="3062288" y="3616325"/>
          <p14:tracePt t="94887" x="3259138" y="3616325"/>
          <p14:tracePt t="94905" x="3500438" y="3589338"/>
          <p14:tracePt t="94920" x="3741738" y="3544888"/>
          <p14:tracePt t="94937" x="3965575" y="3473450"/>
          <p14:tracePt t="94954" x="4170363" y="3419475"/>
          <p14:tracePt t="94971" x="4446588" y="3375025"/>
          <p14:tracePt t="94988" x="4554538" y="3330575"/>
          <p14:tracePt t="95004" x="4633913" y="3259138"/>
          <p14:tracePt t="95021" x="4714875" y="3197225"/>
          <p14:tracePt t="95037" x="4741863" y="3152775"/>
          <p14:tracePt t="95057" x="4751388" y="3152775"/>
          <p14:tracePt t="95071" x="4751388" y="3143250"/>
          <p14:tracePt t="95232" x="4751388" y="3152775"/>
          <p14:tracePt t="95241" x="4751388" y="3160713"/>
          <p14:tracePt t="95249" x="4732338" y="3179763"/>
          <p14:tracePt t="95257" x="4724400" y="3224213"/>
          <p14:tracePt t="95272" x="4705350" y="3276600"/>
          <p14:tracePt t="95288" x="4679950" y="3348038"/>
          <p14:tracePt t="95306" x="4660900" y="3394075"/>
          <p14:tracePt t="95321" x="4652963" y="3402013"/>
          <p14:tracePt t="95409" x="4660900" y="3394075"/>
          <p14:tracePt t="95418" x="4687888" y="3375025"/>
          <p14:tracePt t="95424" x="4714875" y="3340100"/>
          <p14:tracePt t="95440" x="4857750" y="3197225"/>
          <p14:tracePt t="95442" x="4911725" y="3116263"/>
          <p14:tracePt t="95456" x="5116513" y="2867025"/>
          <p14:tracePt t="95472" x="5232400" y="2724150"/>
          <p14:tracePt t="95488" x="5330825" y="2571750"/>
          <p14:tracePt t="95506" x="5419725" y="2419350"/>
          <p14:tracePt t="95522" x="5500688" y="2268538"/>
          <p14:tracePt t="95539" x="5537200" y="2197100"/>
          <p14:tracePt t="95555" x="5562600" y="2133600"/>
          <p14:tracePt t="95572" x="5599113" y="2081213"/>
          <p14:tracePt t="95589" x="5626100" y="2036763"/>
          <p14:tracePt t="95605" x="5653088" y="1965325"/>
          <p14:tracePt t="95625" x="5688013" y="1919288"/>
          <p14:tracePt t="95641" x="5724525" y="1847850"/>
          <p14:tracePt t="95657" x="5776913" y="1741488"/>
          <p14:tracePt t="95672" x="5813425" y="1660525"/>
          <p14:tracePt t="95689" x="5830888" y="1598613"/>
          <p14:tracePt t="95706" x="5848350" y="1562100"/>
          <p14:tracePt t="95722" x="5857875" y="1536700"/>
          <p14:tracePt t="95738" x="5857875" y="1517650"/>
          <p14:tracePt t="95755" x="5857875" y="1509713"/>
          <p14:tracePt t="95801" x="5857875" y="1500188"/>
          <p14:tracePt t="95816" x="5857875" y="1482725"/>
          <p14:tracePt t="95828" x="5857875" y="1473200"/>
          <p14:tracePt t="95828" x="5857875" y="1465263"/>
          <p14:tracePt t="95838" x="5857875" y="1393825"/>
          <p14:tracePt t="95857" x="5848350" y="1366838"/>
          <p14:tracePt t="95871" x="5848350" y="1347788"/>
          <p14:tracePt t="95887" x="5840413" y="1322388"/>
          <p14:tracePt t="95905" x="5830888" y="1312863"/>
          <p14:tracePt t="95922" x="5813425" y="1295400"/>
          <p14:tracePt t="95938" x="5795963" y="1268413"/>
          <p14:tracePt t="95956" x="5776913" y="1250950"/>
          <p14:tracePt t="95972" x="5768975" y="1231900"/>
          <p14:tracePt t="96032" x="5759450" y="1231900"/>
          <p14:tracePt t="96127" x="5759450" y="1223963"/>
          <p14:tracePt t="96161" x="5759450" y="1214438"/>
          <p14:tracePt t="96192" x="5786438" y="1214438"/>
          <p14:tracePt t="96201" x="5813425" y="1214438"/>
          <p14:tracePt t="96208" x="5848350" y="1214438"/>
          <p14:tracePt t="96215" x="5884863" y="1214438"/>
          <p14:tracePt t="96224" x="5902325" y="1214438"/>
          <p14:tracePt t="96238" x="6010275" y="1214438"/>
          <p14:tracePt t="96255" x="6134100" y="1214438"/>
          <p14:tracePt t="96272" x="6242050" y="1214438"/>
          <p14:tracePt t="96288" x="6286500" y="1214438"/>
          <p14:tracePt t="96305" x="6313488" y="1214438"/>
          <p14:tracePt t="96322" x="6330950" y="1214438"/>
          <p14:tracePt t="96360" x="6330950" y="1204913"/>
          <p14:tracePt t="96503" x="6303963" y="1214438"/>
          <p14:tracePt t="96512" x="6259513" y="1231900"/>
          <p14:tracePt t="96516" x="6251575" y="1231900"/>
          <p14:tracePt t="96544" x="6197600" y="1258888"/>
          <p14:tracePt t="96553" x="6126163" y="1285875"/>
          <p14:tracePt t="96556" x="5991225" y="1339850"/>
          <p14:tracePt t="96572" x="5875338" y="1384300"/>
          <p14:tracePt t="96589" x="5759450" y="1428750"/>
          <p14:tracePt t="96589" x="5705475" y="1455738"/>
          <p14:tracePt t="96609" x="5653088" y="1482725"/>
          <p14:tracePt t="96622" x="5554663" y="1544638"/>
          <p14:tracePt t="96642" x="5510213" y="1598613"/>
          <p14:tracePt t="96672" x="5419725" y="1670050"/>
          <p14:tracePt t="96673" x="5367338" y="1714500"/>
          <p14:tracePt t="96689" x="5251450" y="1830388"/>
          <p14:tracePt t="96705" x="5089525" y="1946275"/>
          <p14:tracePt t="96722" x="4946650" y="2081213"/>
          <p14:tracePt t="96739" x="4795838" y="2214563"/>
          <p14:tracePt t="96755" x="4660900" y="2330450"/>
          <p14:tracePt t="96772" x="4545013" y="2438400"/>
          <p14:tracePt t="96790" x="4357688" y="2581275"/>
          <p14:tracePt t="96808" x="4241800" y="2705100"/>
          <p14:tracePt t="96824" x="4081463" y="2857500"/>
          <p14:tracePt t="96840" x="3938588" y="2982913"/>
          <p14:tracePt t="96856" x="3813175" y="3108325"/>
          <p14:tracePt t="96871" x="3714750" y="3197225"/>
          <p14:tracePt t="96888" x="3625850" y="3259138"/>
          <p14:tracePt t="96905" x="3571875" y="3295650"/>
          <p14:tracePt t="96922" x="3517900" y="3330575"/>
          <p14:tracePt t="96939" x="3465513" y="3357563"/>
          <p14:tracePt t="96956" x="3411538" y="3375025"/>
          <p14:tracePt t="96972" x="3357563" y="3402013"/>
          <p14:tracePt t="96989" x="3268663" y="3419475"/>
          <p14:tracePt t="97005" x="3187700" y="3446463"/>
          <p14:tracePt t="97022" x="3017838" y="3500438"/>
          <p14:tracePt t="97041" x="2919413" y="3527425"/>
          <p14:tracePt t="97055" x="2803525" y="3562350"/>
          <p14:tracePt t="97072" x="2697163" y="3581400"/>
          <p14:tracePt t="97089" x="2608263" y="3598863"/>
          <p14:tracePt t="97105" x="2527300" y="3616325"/>
          <p14:tracePt t="97122" x="2482850" y="3633788"/>
          <p14:tracePt t="97139" x="2438400" y="3643313"/>
          <p14:tracePt t="97155" x="2401888" y="3660775"/>
          <p14:tracePt t="97172" x="2347913" y="3679825"/>
          <p14:tracePt t="97189" x="2312988" y="3687763"/>
          <p14:tracePt t="97206" x="2268538" y="3714750"/>
          <p14:tracePt t="97222" x="2224088" y="3741738"/>
          <p14:tracePt t="97239" x="2125663" y="3759200"/>
          <p14:tracePt t="97258" x="2071688" y="3786188"/>
          <p14:tracePt t="97272" x="2027238" y="3786188"/>
          <p14:tracePt t="97289" x="1965325" y="3803650"/>
          <p14:tracePt t="97306" x="1901825" y="3813175"/>
          <p14:tracePt t="97322" x="1839913" y="3830638"/>
          <p14:tracePt t="97338" x="1803400" y="3830638"/>
          <p14:tracePt t="97356" x="1652588" y="3867150"/>
          <p14:tracePt t="97372" x="1581150" y="3884613"/>
          <p14:tracePt t="97389" x="1509713" y="3911600"/>
          <p14:tracePt t="97405" x="1438275" y="3929063"/>
          <p14:tracePt t="97405" x="1419225" y="3946525"/>
          <p14:tracePt t="97423" x="1384300" y="3956050"/>
          <p14:tracePt t="97439" x="1366838" y="3965575"/>
          <p14:tracePt t="97456" x="1347788" y="3983038"/>
          <p14:tracePt t="97472" x="1322388" y="4000500"/>
          <p14:tracePt t="97489" x="1312863" y="4017963"/>
          <p14:tracePt t="97506" x="1285875" y="4027488"/>
          <p14:tracePt t="97522" x="1258888" y="4062413"/>
          <p14:tracePt t="97539" x="1223963" y="4098925"/>
          <p14:tracePt t="97556" x="1179513" y="4133850"/>
          <p14:tracePt t="97572" x="1152525" y="4170363"/>
          <p14:tracePt t="97589" x="1108075" y="4205288"/>
          <p14:tracePt t="97609" x="1089025" y="4214813"/>
          <p14:tracePt t="97625" x="1081088" y="4224338"/>
          <p14:tracePt t="97640" x="1062038" y="4241800"/>
          <p14:tracePt t="97656" x="1036638" y="4251325"/>
          <p14:tracePt t="97672" x="1009650" y="4268788"/>
          <p14:tracePt t="97689" x="990600" y="4276725"/>
          <p14:tracePt t="97729" x="982663" y="4276725"/>
          <p14:tracePt t="97752" x="973138" y="4276725"/>
          <p14:tracePt t="97779" x="965200" y="4276725"/>
          <p14:tracePt t="97781" x="955675" y="4276725"/>
          <p14:tracePt t="97789" x="946150" y="4286250"/>
          <p14:tracePt t="97806" x="928688" y="4286250"/>
          <p14:tracePt t="97824" x="919163" y="4286250"/>
          <p14:tracePt t="97842" x="911225" y="4286250"/>
          <p14:tracePt t="97858" x="893763" y="4286250"/>
          <p14:tracePt t="97873" x="884238" y="4286250"/>
          <p14:tracePt t="97889" x="874713" y="4286250"/>
          <p14:tracePt t="97906" x="857250" y="4286250"/>
          <p14:tracePt t="97923" x="839788" y="4286250"/>
          <p14:tracePt t="97939" x="822325" y="4286250"/>
          <p14:tracePt t="97955" x="812800" y="4286250"/>
          <p14:tracePt t="97972" x="768350" y="4286250"/>
          <p14:tracePt t="97989" x="750888" y="4286250"/>
          <p14:tracePt t="98032" x="741363" y="4286250"/>
          <p14:tracePt t="98055" x="731838" y="4286250"/>
          <p14:tracePt t="98072" x="714375" y="4286250"/>
          <p14:tracePt t="98081" x="704850" y="4286250"/>
          <p14:tracePt t="98088" x="679450" y="4286250"/>
          <p14:tracePt t="98105" x="660400" y="4286250"/>
          <p14:tracePt t="98129" x="652463" y="4286250"/>
          <p14:tracePt t="98161" x="642938" y="4286250"/>
          <p14:tracePt t="98180" x="633413" y="4286250"/>
          <p14:tracePt t="98184" x="625475" y="4286250"/>
          <p14:tracePt t="98189" x="615950" y="4286250"/>
          <p14:tracePt t="98206" x="598488" y="4286250"/>
          <p14:tracePt t="98264" x="588963" y="4286250"/>
          <p14:tracePt t="98402" x="588963" y="4295775"/>
          <p14:tracePt t="98410" x="581025" y="4295775"/>
          <p14:tracePt t="100298" x="588963" y="4295775"/>
          <p14:tracePt t="100313" x="598488" y="4295775"/>
          <p14:tracePt t="100322" x="608013" y="4295775"/>
          <p14:tracePt t="100338" x="615950" y="4295775"/>
          <p14:tracePt t="100353" x="633413" y="4295775"/>
          <p14:tracePt t="100370" x="642938" y="4295775"/>
          <p14:tracePt t="100378" x="652463" y="4295775"/>
          <p14:tracePt t="100378" x="660400" y="4295775"/>
          <p14:tracePt t="100390" x="679450" y="4295775"/>
          <p14:tracePt t="100407" x="687388" y="4295775"/>
          <p14:tracePt t="100409" x="704850" y="4295775"/>
          <p14:tracePt t="100428" x="714375" y="4295775"/>
          <p14:tracePt t="100441" x="731838" y="4295775"/>
          <p14:tracePt t="100457" x="750888" y="4286250"/>
          <p14:tracePt t="100475" x="776288" y="4286250"/>
          <p14:tracePt t="100490" x="795338" y="4286250"/>
          <p14:tracePt t="100508" x="812800" y="4286250"/>
          <p14:tracePt t="100524" x="839788" y="4286250"/>
          <p14:tracePt t="100540" x="857250" y="4286250"/>
          <p14:tracePt t="100562" x="874713" y="4286250"/>
          <p14:tracePt t="100574" x="884238" y="4276725"/>
          <p14:tracePt t="100592" x="901700" y="4276725"/>
          <p14:tracePt t="100608" x="911225" y="4276725"/>
          <p14:tracePt t="100624" x="919163" y="4276725"/>
          <p14:tracePt t="100641" x="946150" y="4276725"/>
          <p14:tracePt t="101873" x="946150" y="4268788"/>
          <p14:tracePt t="102290" x="938213" y="4268788"/>
          <p14:tracePt t="102322" x="928688" y="4268788"/>
          <p14:tracePt t="102360" x="919163" y="4268788"/>
          <p14:tracePt t="102383" x="911225" y="4268788"/>
          <p14:tracePt t="102408" x="901700" y="4268788"/>
          <p14:tracePt t="102446" x="893763" y="4268788"/>
          <p14:tracePt t="102530" x="884238" y="4268788"/>
          <p14:tracePt t="102545" x="884238" y="4276725"/>
          <p14:tracePt t="102592" x="874713" y="4276725"/>
          <p14:tracePt t="102778" x="866775" y="4276725"/>
          <p14:tracePt t="111128" x="874713" y="4276725"/>
          <p14:tracePt t="115611" x="874713" y="4268788"/>
          <p14:tracePt t="115731" x="884238" y="4268788"/>
          <p14:tracePt t="115793" x="893763" y="4268788"/>
          <p14:tracePt t="115819" x="901700" y="4268788"/>
          <p14:tracePt t="115826" x="911225" y="4259263"/>
          <p14:tracePt t="115836" x="919163" y="4259263"/>
          <p14:tracePt t="115836" x="946150" y="4259263"/>
          <p14:tracePt t="115848" x="1027113" y="4251325"/>
          <p14:tracePt t="115868" x="1071563" y="4251325"/>
          <p14:tracePt t="115883" x="1108075" y="4251325"/>
          <p14:tracePt t="115899" x="1125538" y="4251325"/>
          <p14:tracePt t="115915" x="1160463" y="4241800"/>
          <p14:tracePt t="115931" x="1179513" y="4241800"/>
          <p14:tracePt t="115947" x="1196975" y="4241800"/>
          <p14:tracePt t="115965" x="1204913" y="4241800"/>
          <p14:tracePt t="115981" x="1214438" y="4241800"/>
          <p14:tracePt t="115998" x="1231900" y="4232275"/>
          <p14:tracePt t="116015" x="1241425" y="4232275"/>
          <p14:tracePt t="116059" x="1250950" y="4232275"/>
          <p14:tracePt t="116180" x="1258888" y="4232275"/>
          <p14:tracePt t="118084" x="1268413" y="4224338"/>
          <p14:tracePt t="118123" x="1276350" y="4224338"/>
          <p14:tracePt t="118275" x="1276350" y="4214813"/>
          <p14:tracePt t="132228" x="1258888" y="4214813"/>
          <p14:tracePt t="132236" x="1250950" y="4205288"/>
          <p14:tracePt t="132242" x="1241425" y="4197350"/>
          <p14:tracePt t="132276" x="1231900" y="4197350"/>
          <p14:tracePt t="143687" x="1231900" y="4214813"/>
          <p14:tracePt t="143694" x="1241425" y="4241800"/>
          <p14:tracePt t="143694" x="1258888" y="4268788"/>
          <p14:tracePt t="143703" x="1295400" y="4303713"/>
          <p14:tracePt t="143710" x="1357313" y="4367213"/>
          <p14:tracePt t="143727" x="1401763" y="4402138"/>
          <p14:tracePt t="143743" x="1428750" y="4419600"/>
          <p14:tracePt t="143782" x="1438275" y="4419600"/>
          <p14:tracePt t="143830" x="1446213" y="4419600"/>
          <p14:tracePt t="143847" x="1465263" y="4419600"/>
          <p14:tracePt t="143854" x="1490663" y="4429125"/>
          <p14:tracePt t="143854" x="1509713" y="4429125"/>
          <p14:tracePt t="143879" x="1544638" y="4438650"/>
          <p14:tracePt t="143879" x="1581150" y="4438650"/>
          <p14:tracePt t="143893" x="1616075" y="4438650"/>
          <p14:tracePt t="143910" x="1643063" y="4438650"/>
          <p14:tracePt t="143927" x="1660525" y="4438650"/>
          <p14:tracePt t="143943" x="1670050" y="4438650"/>
          <p14:tracePt t="143960" x="1679575" y="4438650"/>
          <p14:tracePt t="144023" x="1697038" y="4438650"/>
          <p14:tracePt t="144033" x="1704975" y="4438650"/>
          <p14:tracePt t="144046" x="1714500" y="4438650"/>
          <p14:tracePt t="144046" x="1724025" y="4438650"/>
          <p14:tracePt t="144060" x="1741488" y="4438650"/>
          <p14:tracePt t="144079" x="1751013" y="4438650"/>
          <p14:tracePt t="144094" x="1768475" y="4438650"/>
          <p14:tracePt t="144111" x="1785938" y="4438650"/>
          <p14:tracePt t="144127" x="1795463" y="4438650"/>
          <p14:tracePt t="144143" x="1803400" y="4438650"/>
          <p14:tracePt t="144160" x="1812925" y="4438650"/>
          <p14:tracePt t="144177" x="1822450" y="4438650"/>
          <p14:tracePt t="144453" x="1822450" y="4429125"/>
          <p14:tracePt t="144638" x="1812925" y="4429125"/>
          <p14:tracePt t="144655" x="1803400" y="4429125"/>
          <p14:tracePt t="144671" x="1795463" y="4429125"/>
          <p14:tracePt t="144686" x="1785938" y="4429125"/>
          <p14:tracePt t="144703" x="1776413" y="4429125"/>
          <p14:tracePt t="144711" x="1768475" y="4429125"/>
          <p14:tracePt t="144717" x="1758950" y="4429125"/>
          <p14:tracePt t="144727" x="1751013" y="4429125"/>
          <p14:tracePt t="144766" x="1741488" y="4429125"/>
          <p14:tracePt t="144790" x="1731963" y="4429125"/>
          <p14:tracePt t="144814" x="1724025" y="4429125"/>
          <p14:tracePt t="144830" x="1704975" y="4429125"/>
          <p14:tracePt t="144844" x="1697038" y="4429125"/>
          <p14:tracePt t="144871" x="1687513" y="4429125"/>
          <p14:tracePt t="144878" x="1679575" y="4429125"/>
          <p14:tracePt t="145006" x="1670050" y="4429125"/>
          <p14:tracePt t="145022" x="1660525" y="4429125"/>
          <p14:tracePt t="145047" x="1652588" y="4429125"/>
          <p14:tracePt t="145062" x="1643063" y="4429125"/>
          <p14:tracePt t="145078" x="1633538" y="4429125"/>
          <p14:tracePt t="145094" x="1625600" y="4429125"/>
          <p14:tracePt t="145110" x="1616075" y="4429125"/>
          <p14:tracePt t="145118" x="1608138" y="4429125"/>
          <p14:tracePt t="145118" x="1598613" y="4429125"/>
          <p14:tracePt t="145134" x="1589088" y="4429125"/>
          <p14:tracePt t="145135" x="1581150" y="4429125"/>
          <p14:tracePt t="145144" x="1562100" y="4429125"/>
          <p14:tracePt t="145161" x="1544638" y="4429125"/>
          <p14:tracePt t="145178" x="1536700" y="4429125"/>
          <p14:tracePt t="145194" x="1527175" y="4429125"/>
          <p14:tracePt t="145211" x="1517650" y="4429125"/>
          <p14:tracePt t="145254" x="1509713" y="4429125"/>
          <p14:tracePt t="145262" x="1500188" y="4429125"/>
          <p14:tracePt t="145278" x="1490663" y="4429125"/>
          <p14:tracePt t="145286" x="1473200" y="4429125"/>
          <p14:tracePt t="145294" x="1455738" y="4429125"/>
          <p14:tracePt t="145310" x="1438275" y="4429125"/>
          <p14:tracePt t="145327" x="1419225" y="4419600"/>
          <p14:tracePt t="145344" x="1401763" y="4419600"/>
          <p14:tracePt t="145360" x="1393825" y="4419600"/>
          <p14:tracePt t="145377" x="1384300" y="4419600"/>
          <p14:tracePt t="145393" x="1357313" y="4411663"/>
          <p14:tracePt t="145411" x="1330325" y="4411663"/>
          <p14:tracePt t="145426" x="1312863" y="4402138"/>
          <p14:tracePt t="145444" x="1285875" y="4402138"/>
          <p14:tracePt t="145463" x="1258888" y="4402138"/>
          <p14:tracePt t="145477" x="1231900" y="4394200"/>
          <p14:tracePt t="145494" x="1196975" y="4384675"/>
          <p14:tracePt t="145511" x="1179513" y="4384675"/>
          <p14:tracePt t="145527" x="1160463" y="4384675"/>
          <p14:tracePt t="145544" x="1152525" y="4384675"/>
          <p14:tracePt t="145560" x="1143000" y="4384675"/>
          <p14:tracePt t="145577" x="1125538" y="4375150"/>
          <p14:tracePt t="145593" x="1098550" y="4367213"/>
          <p14:tracePt t="145610" x="1062038" y="4367213"/>
          <p14:tracePt t="145627" x="1036638" y="4367213"/>
          <p14:tracePt t="145643" x="1000125" y="4367213"/>
          <p14:tracePt t="145663" x="982663" y="4367213"/>
          <p14:tracePt t="145677" x="965200" y="4367213"/>
          <p14:tracePt t="145694" x="928688" y="4367213"/>
          <p14:tracePt t="145710" x="893763" y="4367213"/>
          <p14:tracePt t="145727" x="857250" y="4357688"/>
          <p14:tracePt t="145744" x="822325" y="4348163"/>
          <p14:tracePt t="145761" x="795338" y="4348163"/>
          <p14:tracePt t="145778" x="776288" y="4348163"/>
          <p14:tracePt t="145794" x="758825" y="4348163"/>
          <p14:tracePt t="145810" x="741363" y="4348163"/>
          <p14:tracePt t="145828" x="714375" y="4348163"/>
          <p14:tracePt t="145844" x="687388" y="4348163"/>
          <p14:tracePt t="145860" x="642938" y="4348163"/>
          <p14:tracePt t="145879" x="615950" y="4348163"/>
          <p14:tracePt t="145894" x="598488" y="4348163"/>
          <p14:tracePt t="145910" x="581025" y="4348163"/>
          <p14:tracePt t="145928" x="554038" y="4357688"/>
          <p14:tracePt t="145944" x="536575" y="4367213"/>
          <p14:tracePt t="145961" x="517525" y="4367213"/>
          <p14:tracePt t="145978" x="500063" y="4375150"/>
          <p14:tracePt t="145994" x="490538" y="4384675"/>
          <p14:tracePt t="146011" x="473075" y="4394200"/>
          <p14:tracePt t="146028" x="455613" y="4411663"/>
          <p14:tracePt t="146044" x="419100" y="4429125"/>
          <p14:tracePt t="146063" x="411163" y="4438650"/>
          <p14:tracePt t="146077" x="393700" y="4446588"/>
          <p14:tracePt t="146093" x="384175" y="4456113"/>
          <p14:tracePt t="146133" x="374650" y="4456113"/>
          <p14:tracePt t="146157" x="374650" y="4465638"/>
          <p14:tracePt t="146166" x="366713" y="4465638"/>
          <p14:tracePt t="146184" x="366713" y="4473575"/>
          <p14:tracePt t="146207" x="357188" y="4483100"/>
          <p14:tracePt t="146230" x="357188" y="4491038"/>
          <p14:tracePt t="146253" x="347663" y="4500563"/>
          <p14:tracePt t="146286" x="347663" y="4510088"/>
          <p14:tracePt t="146310" x="347663" y="4527550"/>
          <p14:tracePt t="146327" x="339725" y="4537075"/>
          <p14:tracePt t="146343" x="339725" y="4545013"/>
          <p14:tracePt t="146345" x="339725" y="4554538"/>
          <p14:tracePt t="146351" x="339725" y="4562475"/>
          <p14:tracePt t="146362" x="339725" y="4581525"/>
          <p14:tracePt t="146379" x="339725" y="4589463"/>
          <p14:tracePt t="146395" x="339725" y="4608513"/>
          <p14:tracePt t="146412" x="339725" y="4616450"/>
          <p14:tracePt t="146427" x="339725" y="4633913"/>
          <p14:tracePt t="146443" x="339725" y="4643438"/>
          <p14:tracePt t="146461" x="339725" y="4670425"/>
          <p14:tracePt t="146479" x="339725" y="4687888"/>
          <p14:tracePt t="146494" x="339725" y="4697413"/>
          <p14:tracePt t="146511" x="339725" y="4714875"/>
          <p14:tracePt t="146528" x="339725" y="4724400"/>
          <p14:tracePt t="146545" x="339725" y="4741863"/>
          <p14:tracePt t="146561" x="339725" y="4751388"/>
          <p14:tracePt t="146577" x="339725" y="4759325"/>
          <p14:tracePt t="146594" x="347663" y="4768850"/>
          <p14:tracePt t="146611" x="347663" y="4776788"/>
          <p14:tracePt t="146628" x="357188" y="4795838"/>
          <p14:tracePt t="146645" x="366713" y="4813300"/>
          <p14:tracePt t="146661" x="401638" y="4867275"/>
          <p14:tracePt t="146678" x="428625" y="4894263"/>
          <p14:tracePt t="146695" x="455613" y="4929188"/>
          <p14:tracePt t="146711" x="490538" y="4965700"/>
          <p14:tracePt t="146728" x="517525" y="4983163"/>
          <p14:tracePt t="146745" x="554038" y="5010150"/>
          <p14:tracePt t="146762" x="581025" y="5018088"/>
          <p14:tracePt t="146780" x="588963" y="5037138"/>
          <p14:tracePt t="146795" x="608013" y="5037138"/>
          <p14:tracePt t="146811" x="608013" y="5045075"/>
          <p14:tracePt t="146828" x="615950" y="5045075"/>
          <p14:tracePt t="146871" x="625475" y="5045075"/>
          <p14:tracePt t="146886" x="633413" y="5045075"/>
          <p14:tracePt t="146903" x="652463" y="5054600"/>
          <p14:tracePt t="146910" x="687388" y="5062538"/>
          <p14:tracePt t="146919" x="696913" y="5062538"/>
          <p14:tracePt t="146928" x="723900" y="5062538"/>
          <p14:tracePt t="146945" x="768350" y="5072063"/>
          <p14:tracePt t="146962" x="830263" y="5081588"/>
          <p14:tracePt t="146978" x="911225" y="5099050"/>
          <p14:tracePt t="146995" x="982663" y="5099050"/>
          <p14:tracePt t="146995" x="1009650" y="5108575"/>
          <p14:tracePt t="147015" x="1062038" y="5116513"/>
          <p14:tracePt t="147031" x="1116013" y="5133975"/>
          <p14:tracePt t="147048" x="1169988" y="5133975"/>
          <p14:tracePt t="147064" x="1250950" y="5153025"/>
          <p14:tracePt t="147079" x="1339850" y="5160963"/>
          <p14:tracePt t="147095" x="1401763" y="5170488"/>
          <p14:tracePt t="147111" x="1446213" y="5170488"/>
          <p14:tracePt t="147128" x="1465263" y="5170488"/>
          <p14:tracePt t="147145" x="1500188" y="5170488"/>
          <p14:tracePt t="147163" x="1536700" y="5180013"/>
          <p14:tracePt t="147178" x="1598613" y="5180013"/>
          <p14:tracePt t="147195" x="1660525" y="5187950"/>
          <p14:tracePt t="147212" x="1758950" y="5187950"/>
          <p14:tracePt t="147228" x="1839913" y="5197475"/>
          <p14:tracePt t="147248" x="1884363" y="5197475"/>
          <p14:tracePt t="147263" x="1893888" y="5197475"/>
          <p14:tracePt t="147278" x="1911350" y="5197475"/>
          <p14:tracePt t="147295" x="1955800" y="5197475"/>
          <p14:tracePt t="147312" x="2062163" y="5205413"/>
          <p14:tracePt t="147329" x="2205038" y="5214938"/>
          <p14:tracePt t="147345" x="2357438" y="5224463"/>
          <p14:tracePt t="147362" x="2517775" y="5232400"/>
          <p14:tracePt t="147378" x="2625725" y="5241925"/>
          <p14:tracePt t="147395" x="2732088" y="5241925"/>
          <p14:tracePt t="147415" x="2803525" y="5251450"/>
          <p14:tracePt t="147433" x="2884488" y="5251450"/>
          <p14:tracePt t="147448" x="2990850" y="5259388"/>
          <p14:tracePt t="147462" x="3081338" y="5259388"/>
          <p14:tracePt t="147480" x="3187700" y="5276850"/>
          <p14:tracePt t="147496" x="3268663" y="5276850"/>
          <p14:tracePt t="147512" x="3357563" y="5286375"/>
          <p14:tracePt t="147528" x="3455988" y="5295900"/>
          <p14:tracePt t="147544" x="3571875" y="5295900"/>
          <p14:tracePt t="147562" x="3697288" y="5303838"/>
          <p14:tracePt t="147578" x="3813175" y="5303838"/>
          <p14:tracePt t="147594" x="3929063" y="5303838"/>
          <p14:tracePt t="147612" x="4054475" y="5303838"/>
          <p14:tracePt t="147627" x="4179888" y="5303838"/>
          <p14:tracePt t="147645" x="4367213" y="5313363"/>
          <p14:tracePt t="147663" x="4491038" y="5322888"/>
          <p14:tracePt t="147678" x="4608513" y="5322888"/>
          <p14:tracePt t="147695" x="4724400" y="5322888"/>
          <p14:tracePt t="147712" x="4830763" y="5322888"/>
          <p14:tracePt t="147728" x="4973638" y="5322888"/>
          <p14:tracePt t="147745" x="5108575" y="5322888"/>
          <p14:tracePt t="147761" x="5224463" y="5322888"/>
          <p14:tracePt t="147778" x="5375275" y="5322888"/>
          <p14:tracePt t="147795" x="5537200" y="5322888"/>
          <p14:tracePt t="147811" x="5680075" y="5322888"/>
          <p14:tracePt t="147828" x="5786438" y="5322888"/>
          <p14:tracePt t="147845" x="5938838" y="5322888"/>
          <p14:tracePt t="147863" x="6018213" y="5322888"/>
          <p14:tracePt t="147878" x="6099175" y="5313363"/>
          <p14:tracePt t="147895" x="6180138" y="5295900"/>
          <p14:tracePt t="147912" x="6296025" y="5276850"/>
          <p14:tracePt t="147929" x="6394450" y="5268913"/>
          <p14:tracePt t="147947" x="6518275" y="5259388"/>
          <p14:tracePt t="147962" x="6626225" y="5251450"/>
          <p14:tracePt t="147980" x="6751638" y="5251450"/>
          <p14:tracePt t="147995" x="6894513" y="5251450"/>
          <p14:tracePt t="148014" x="6983413" y="5241925"/>
          <p14:tracePt t="148031" x="7054850" y="5241925"/>
          <p14:tracePt t="148046" x="7134225" y="5232400"/>
          <p14:tracePt t="148063" x="7188200" y="5232400"/>
          <p14:tracePt t="148079" x="7269163" y="5232400"/>
          <p14:tracePt t="148096" x="7367588" y="5232400"/>
          <p14:tracePt t="148112" x="7456488" y="5241925"/>
          <p14:tracePt t="148129" x="7537450" y="5251450"/>
          <p14:tracePt t="148146" x="7572375" y="5251450"/>
          <p14:tracePt t="148162" x="7608888" y="5251450"/>
          <p14:tracePt t="148179" x="7643813" y="5251450"/>
          <p14:tracePt t="148195" x="7680325" y="5251450"/>
          <p14:tracePt t="148212" x="7732713" y="5251450"/>
          <p14:tracePt t="148232" x="7777163" y="5251450"/>
          <p14:tracePt t="148249" x="7823200" y="5251450"/>
          <p14:tracePt t="148264" x="7867650" y="5241925"/>
          <p14:tracePt t="148279" x="7912100" y="5232400"/>
          <p14:tracePt t="148295" x="7974013" y="5224463"/>
          <p14:tracePt t="148312" x="8027988" y="5214938"/>
          <p14:tracePt t="148329" x="8072438" y="5214938"/>
          <p14:tracePt t="148346" x="8116888" y="5197475"/>
          <p14:tracePt t="148362" x="8170863" y="5187950"/>
          <p14:tracePt t="148379" x="8224838" y="5180013"/>
          <p14:tracePt t="148396" x="8269288" y="5170488"/>
          <p14:tracePt t="148413" x="8348663" y="5153025"/>
          <p14:tracePt t="148432" x="8394700" y="5143500"/>
          <p14:tracePt t="148448" x="8429625" y="5133975"/>
          <p14:tracePt t="148463" x="8466138" y="5126038"/>
          <p14:tracePt t="148479" x="8491538" y="5116513"/>
          <p14:tracePt t="148495" x="8518525" y="5108575"/>
          <p14:tracePt t="148512" x="8537575" y="5099050"/>
          <p14:tracePt t="148529" x="8545513" y="5089525"/>
          <p14:tracePt t="148547" x="8582025" y="5081588"/>
          <p14:tracePt t="148563" x="8609013" y="5054600"/>
          <p14:tracePt t="148579" x="8670925" y="5037138"/>
          <p14:tracePt t="148598" x="8697913" y="5010150"/>
          <p14:tracePt t="148613" x="8732838" y="5000625"/>
          <p14:tracePt t="148629" x="8759825" y="4991100"/>
          <p14:tracePt t="148645" x="8786813" y="4965700"/>
          <p14:tracePt t="148662" x="8796338" y="4956175"/>
          <p14:tracePt t="148678" x="8823325" y="4938713"/>
          <p14:tracePt t="148695" x="8840788" y="4919663"/>
          <p14:tracePt t="148712" x="8858250" y="4911725"/>
          <p14:tracePt t="148729" x="8867775" y="4894263"/>
          <p14:tracePt t="148746" x="8875713" y="4884738"/>
          <p14:tracePt t="148762" x="8885238" y="4867275"/>
          <p14:tracePt t="148779" x="8894763" y="4857750"/>
          <p14:tracePt t="148796" x="8902700" y="4840288"/>
          <p14:tracePt t="148812" x="8912225" y="4830763"/>
          <p14:tracePt t="148829" x="8912225" y="4813300"/>
          <p14:tracePt t="148846" x="8912225" y="4803775"/>
          <p14:tracePt t="148862" x="8912225" y="4786313"/>
          <p14:tracePt t="148878" x="8912225" y="4768850"/>
          <p14:tracePt t="148918" x="8912225" y="4759325"/>
          <p14:tracePt t="148935" x="8912225" y="4751388"/>
          <p14:tracePt t="148951" x="8912225" y="4741863"/>
          <p14:tracePt t="148962" x="8912225" y="4732338"/>
          <p14:tracePt t="148963" x="8912225" y="4714875"/>
          <p14:tracePt t="148979" x="8912225" y="4697413"/>
          <p14:tracePt t="148996" x="8912225" y="4679950"/>
          <p14:tracePt t="149012" x="8912225" y="4660900"/>
          <p14:tracePt t="149029" x="8902700" y="4643438"/>
          <p14:tracePt t="149048" x="8902700" y="4625975"/>
          <p14:tracePt t="149095" x="8902700" y="4616450"/>
          <p14:tracePt t="149126" x="8894763" y="4608513"/>
          <p14:tracePt t="149152" x="8894763" y="4589463"/>
          <p14:tracePt t="149168" x="8875713" y="4572000"/>
          <p14:tracePt t="149169" x="8867775" y="4562475"/>
          <p14:tracePt t="149179" x="8848725" y="4545013"/>
          <p14:tracePt t="149196" x="8813800" y="4527550"/>
          <p14:tracePt t="149215" x="8769350" y="4500563"/>
          <p14:tracePt t="149229" x="8688388" y="4446588"/>
          <p14:tracePt t="149246" x="8609013" y="4419600"/>
          <p14:tracePt t="149262" x="8537575" y="4384675"/>
          <p14:tracePt t="149278" x="8491538" y="4375150"/>
          <p14:tracePt t="149295" x="8439150" y="4357688"/>
          <p14:tracePt t="149312" x="8385175" y="4348163"/>
          <p14:tracePt t="149329" x="8296275" y="4348163"/>
          <p14:tracePt t="149346" x="8153400" y="4348163"/>
          <p14:tracePt t="149363" x="7983538" y="4340225"/>
          <p14:tracePt t="149379" x="7804150" y="4313238"/>
          <p14:tracePt t="149396" x="7661275" y="4303713"/>
          <p14:tracePt t="149413" x="7554913" y="4295775"/>
          <p14:tracePt t="149428" x="7348538" y="4286250"/>
          <p14:tracePt t="149447" x="7224713" y="4276725"/>
          <p14:tracePt t="149462" x="7126288" y="4276725"/>
          <p14:tracePt t="149479" x="7045325" y="4276725"/>
          <p14:tracePt t="149496" x="6973888" y="4276725"/>
          <p14:tracePt t="149512" x="6875463" y="4276725"/>
          <p14:tracePt t="149528" x="6796088" y="4276725"/>
          <p14:tracePt t="149546" x="6661150" y="4286250"/>
          <p14:tracePt t="149563" x="6518275" y="4286250"/>
          <p14:tracePt t="149580" x="6367463" y="4286250"/>
          <p14:tracePt t="149596" x="6089650" y="4286250"/>
          <p14:tracePt t="149616" x="5965825" y="4286250"/>
          <p14:tracePt t="149633" x="5840413" y="4286250"/>
          <p14:tracePt t="149648" x="5724525" y="4286250"/>
          <p14:tracePt t="149663" x="5589588" y="4286250"/>
          <p14:tracePt t="149679" x="5411788" y="4286250"/>
          <p14:tracePt t="149697" x="5259388" y="4286250"/>
          <p14:tracePt t="149714" x="5116513" y="4286250"/>
          <p14:tracePt t="149729" x="5010150" y="4286250"/>
          <p14:tracePt t="149745" x="4919663" y="4286250"/>
          <p14:tracePt t="149762" x="4813300" y="4295775"/>
          <p14:tracePt t="149780" x="4697413" y="4303713"/>
          <p14:tracePt t="149795" x="4491038" y="4322763"/>
          <p14:tracePt t="149813" x="4322763" y="4322763"/>
          <p14:tracePt t="149829" x="4160838" y="4322763"/>
          <p14:tracePt t="149845" x="3990975" y="4322763"/>
          <p14:tracePt t="149862" x="3822700" y="4322763"/>
          <p14:tracePt t="149878" x="3660775" y="4322763"/>
          <p14:tracePt t="149895" x="3500438" y="4322763"/>
          <p14:tracePt t="149913" x="3348038" y="4303713"/>
          <p14:tracePt t="149929" x="3224213" y="4295775"/>
          <p14:tracePt t="149946" x="3133725" y="4295775"/>
          <p14:tracePt t="149962" x="3062288" y="4295775"/>
          <p14:tracePt t="149979" x="3009900" y="4295775"/>
          <p14:tracePt t="149996" x="2928938" y="4295775"/>
          <p14:tracePt t="150012" x="2776538" y="4303713"/>
          <p14:tracePt t="150031" x="2660650" y="4303713"/>
          <p14:tracePt t="150046" x="2482850" y="4303713"/>
          <p14:tracePt t="150062" x="2339975" y="4303713"/>
          <p14:tracePt t="150079" x="2232025" y="4303713"/>
          <p14:tracePt t="150096" x="2116138" y="4303713"/>
          <p14:tracePt t="150113" x="2036763" y="4303713"/>
          <p14:tracePt t="150130" x="1965325" y="4303713"/>
          <p14:tracePt t="150146" x="1901825" y="4303713"/>
          <p14:tracePt t="150162" x="1839913" y="4303713"/>
          <p14:tracePt t="150180" x="1768475" y="4303713"/>
          <p14:tracePt t="150196" x="1679575" y="4303713"/>
          <p14:tracePt t="150213" x="1517650" y="4295775"/>
          <p14:tracePt t="150231" x="1411288" y="4286250"/>
          <p14:tracePt t="150246" x="1330325" y="4286250"/>
          <p14:tracePt t="150263" x="1268413" y="4276725"/>
          <p14:tracePt t="150280" x="1223963" y="4276725"/>
          <p14:tracePt t="150296" x="1160463" y="4276725"/>
          <p14:tracePt t="150313" x="1108075" y="4276725"/>
          <p14:tracePt t="150329" x="1062038" y="4276725"/>
          <p14:tracePt t="150346" x="1009650" y="4286250"/>
          <p14:tracePt t="150363" x="955675" y="4286250"/>
          <p14:tracePt t="150379" x="911225" y="4303713"/>
          <p14:tracePt t="150396" x="847725" y="4313238"/>
          <p14:tracePt t="150413" x="785813" y="4330700"/>
          <p14:tracePt t="150432" x="731838" y="4340225"/>
          <p14:tracePt t="150445" x="696913" y="4348163"/>
          <p14:tracePt t="150463" x="679450" y="4367213"/>
          <p14:tracePt t="150480" x="642938" y="4367213"/>
          <p14:tracePt t="150496" x="608013" y="4384675"/>
          <p14:tracePt t="150513" x="561975" y="4402138"/>
          <p14:tracePt t="150530" x="517525" y="4411663"/>
          <p14:tracePt t="150546" x="473075" y="4419600"/>
          <p14:tracePt t="150563" x="446088" y="4429125"/>
          <p14:tracePt t="150580" x="428625" y="4438650"/>
          <p14:tracePt t="150596" x="401638" y="4446588"/>
          <p14:tracePt t="150613" x="374650" y="4456113"/>
          <p14:tracePt t="150632" x="357188" y="4465638"/>
          <p14:tracePt t="150646" x="339725" y="4473575"/>
          <p14:tracePt t="150662" x="322263" y="4483100"/>
          <p14:tracePt t="150680" x="312738" y="4500563"/>
          <p14:tracePt t="150696" x="295275" y="4510088"/>
          <p14:tracePt t="150712" x="285750" y="4527550"/>
          <p14:tracePt t="150730" x="276225" y="4554538"/>
          <p14:tracePt t="150747" x="268288" y="4581525"/>
          <p14:tracePt t="150763" x="258763" y="4608513"/>
          <p14:tracePt t="150780" x="258763" y="4633913"/>
          <p14:tracePt t="150797" x="258763" y="4652963"/>
          <p14:tracePt t="150813" x="258763" y="4687888"/>
          <p14:tracePt t="150830" x="258763" y="4705350"/>
          <p14:tracePt t="150847" x="258763" y="4724400"/>
          <p14:tracePt t="150862" x="268288" y="4732338"/>
          <p14:tracePt t="150879" x="276225" y="4751388"/>
          <p14:tracePt t="150896" x="285750" y="4768850"/>
          <p14:tracePt t="150913" x="295275" y="4786313"/>
          <p14:tracePt t="150930" x="312738" y="4803775"/>
          <p14:tracePt t="150947" x="330200" y="4830763"/>
          <p14:tracePt t="150963" x="347663" y="4840288"/>
          <p14:tracePt t="150980" x="366713" y="4857750"/>
          <p14:tracePt t="150997" x="384175" y="4867275"/>
          <p14:tracePt t="151012" x="428625" y="4894263"/>
          <p14:tracePt t="151031" x="482600" y="4929188"/>
          <p14:tracePt t="151047" x="561975" y="4956175"/>
          <p14:tracePt t="151064" x="615950" y="4983163"/>
          <p14:tracePt t="151081" x="669925" y="5000625"/>
          <p14:tracePt t="151097" x="696913" y="5000625"/>
          <p14:tracePt t="151114" x="704850" y="5000625"/>
          <p14:tracePt t="151130" x="723900" y="5010150"/>
          <p14:tracePt t="151147" x="741363" y="5010150"/>
          <p14:tracePt t="151164" x="758825" y="5010150"/>
          <p14:tracePt t="151180" x="803275" y="5018088"/>
          <p14:tracePt t="151201" x="812800" y="5027613"/>
          <p14:tracePt t="151214" x="822325" y="5027613"/>
          <p14:tracePt t="151288" x="830263" y="5027613"/>
          <p14:tracePt t="151295" x="857250" y="5027613"/>
          <p14:tracePt t="151302" x="893763" y="5037138"/>
          <p14:tracePt t="151314" x="919163" y="5045075"/>
          <p14:tracePt t="151332" x="965200" y="5054600"/>
          <p14:tracePt t="151347" x="1017588" y="5072063"/>
          <p14:tracePt t="151367" x="1044575" y="5072063"/>
          <p14:tracePt t="151380" x="1133475" y="5099050"/>
          <p14:tracePt t="151401" x="1169988" y="5108575"/>
          <p14:tracePt t="151416" x="1196975" y="5116513"/>
          <p14:tracePt t="151431" x="1223963" y="5116513"/>
          <p14:tracePt t="151447" x="1231900" y="5126038"/>
          <p14:tracePt t="151463" x="1250950" y="5126038"/>
          <p14:tracePt t="151481" x="1268413" y="5133975"/>
          <p14:tracePt t="151497" x="1303338" y="5143500"/>
          <p14:tracePt t="151514" x="1357313" y="5143500"/>
          <p14:tracePt t="151531" x="1428750" y="5160963"/>
          <p14:tracePt t="151547" x="1509713" y="5170488"/>
          <p14:tracePt t="151565" x="1562100" y="5180013"/>
          <p14:tracePt t="151565" x="1589088" y="5187950"/>
          <p14:tracePt t="151584" x="1652588" y="5197475"/>
          <p14:tracePt t="151601" x="1768475" y="5214938"/>
          <p14:tracePt t="151617" x="1884363" y="5232400"/>
          <p14:tracePt t="151631" x="2009775" y="5232400"/>
          <p14:tracePt t="151647" x="2125663" y="5232400"/>
          <p14:tracePt t="151665" x="2241550" y="5241925"/>
          <p14:tracePt t="151680" x="2330450" y="5241925"/>
          <p14:tracePt t="151698" x="2393950" y="5241925"/>
          <p14:tracePt t="151714" x="2482850" y="5241925"/>
          <p14:tracePt t="151731" x="2581275" y="5241925"/>
          <p14:tracePt t="151747" x="2697163" y="5241925"/>
          <p14:tracePt t="151764" x="2919413" y="5241925"/>
          <p14:tracePt t="151764" x="3036888" y="5241925"/>
          <p14:tracePt t="151800" x="3295650" y="5241925"/>
          <p14:tracePt t="151814" x="3446463" y="5241925"/>
          <p14:tracePt t="151815" x="3562350" y="5241925"/>
          <p14:tracePt t="151831" x="3625850" y="5241925"/>
          <p14:tracePt t="151847" x="3679825" y="5224463"/>
          <p14:tracePt t="151864" x="3697288" y="5224463"/>
          <p14:tracePt t="151881" x="3724275" y="5224463"/>
          <p14:tracePt t="151898" x="3732213" y="5214938"/>
          <p14:tracePt t="151913" x="3759200" y="5214938"/>
          <p14:tracePt t="151930" x="3813175" y="5205413"/>
          <p14:tracePt t="151946" x="3875088" y="5197475"/>
          <p14:tracePt t="151963" x="3938588" y="5197475"/>
          <p14:tracePt t="151980" x="4010025" y="5197475"/>
          <p14:tracePt t="151997" x="4108450" y="5187950"/>
          <p14:tracePt t="152016" x="4160838" y="5187950"/>
          <p14:tracePt t="152030" x="4224338" y="5187950"/>
          <p14:tracePt t="152046" x="4303713" y="5187950"/>
          <p14:tracePt t="152063" x="4394200" y="5187950"/>
          <p14:tracePt t="152080" x="4483100" y="5187950"/>
          <p14:tracePt t="152097" x="4572000" y="5187950"/>
          <p14:tracePt t="152114" x="4660900" y="5180013"/>
          <p14:tracePt t="152130" x="4724400" y="5180013"/>
          <p14:tracePt t="152147" x="4795838" y="5180013"/>
          <p14:tracePt t="152163" x="4875213" y="5180013"/>
          <p14:tracePt t="152180" x="4973638" y="5180013"/>
          <p14:tracePt t="152197" x="5108575" y="5180013"/>
          <p14:tracePt t="152215" x="5180013" y="5180013"/>
          <p14:tracePt t="152230" x="5251450" y="5180013"/>
          <p14:tracePt t="152247" x="5303838" y="5180013"/>
          <p14:tracePt t="152264" x="5348288" y="5180013"/>
          <p14:tracePt t="152280" x="5384800" y="5180013"/>
          <p14:tracePt t="152296" x="5419725" y="5180013"/>
          <p14:tracePt t="152313" x="5446713" y="5170488"/>
          <p14:tracePt t="152329" x="5465763" y="5170488"/>
          <p14:tracePt t="152347" x="5483225" y="5170488"/>
          <p14:tracePt t="152363" x="5491163" y="5170488"/>
          <p14:tracePt t="157177" x="5483225" y="5180013"/>
          <p14:tracePt t="157200" x="5465763" y="5187950"/>
          <p14:tracePt t="157224" x="5456238" y="5187950"/>
          <p14:tracePt t="157249" x="5446713" y="5197475"/>
          <p14:tracePt t="157264" x="5438775" y="5197475"/>
          <p14:tracePt t="157280" x="5429250" y="5205413"/>
          <p14:tracePt t="157297" x="5419725" y="5205413"/>
          <p14:tracePt t="157306" x="5411788" y="5214938"/>
          <p14:tracePt t="157306" x="5394325" y="5214938"/>
          <p14:tracePt t="157320" x="5384800" y="5214938"/>
          <p14:tracePt t="157320" x="5367338" y="5214938"/>
          <p14:tracePt t="157333" x="5330825" y="5232400"/>
          <p14:tracePt t="157354" x="5313363" y="5232400"/>
          <p14:tracePt t="157370" x="5286375" y="5232400"/>
          <p14:tracePt t="157384" x="5268913" y="5232400"/>
          <p14:tracePt t="157401" x="5180013" y="5241925"/>
          <p14:tracePt t="157417" x="5116513" y="5241925"/>
          <p14:tracePt t="157434" x="5045075" y="5241925"/>
          <p14:tracePt t="157450" x="4983163" y="5241925"/>
          <p14:tracePt t="157466" x="4929188" y="5241925"/>
          <p14:tracePt t="157483" x="4867275" y="5251450"/>
          <p14:tracePt t="157499" x="4768850" y="5251450"/>
          <p14:tracePt t="157516" x="4670425" y="5259388"/>
          <p14:tracePt t="157533" x="4510088" y="5268913"/>
          <p14:tracePt t="157551" x="4402138" y="5268913"/>
          <p14:tracePt t="157566" x="4286250" y="5268913"/>
          <p14:tracePt t="157582" x="4143375" y="5268913"/>
          <p14:tracePt t="157599" x="4010025" y="5268913"/>
          <p14:tracePt t="157616" x="3884613" y="5268913"/>
          <p14:tracePt t="157633" x="3759200" y="5268913"/>
          <p14:tracePt t="157650" x="3616325" y="5268913"/>
          <p14:tracePt t="157666" x="3482975" y="5268913"/>
          <p14:tracePt t="157682" x="3340100" y="5259388"/>
          <p14:tracePt t="157700" x="3205163" y="5259388"/>
          <p14:tracePt t="157716" x="3062288" y="5251450"/>
          <p14:tracePt t="157732" x="2938463" y="5251450"/>
          <p14:tracePt t="157750" x="2840038" y="5251450"/>
          <p14:tracePt t="157750" x="2786063" y="5251450"/>
          <p14:tracePt t="157784" x="2660650" y="5241925"/>
          <p14:tracePt t="157784" x="2562225" y="5232400"/>
          <p14:tracePt t="157800" x="2438400" y="5224463"/>
          <p14:tracePt t="157817" x="2357438" y="5214938"/>
          <p14:tracePt t="157834" x="2268538" y="5197475"/>
          <p14:tracePt t="157849" x="2160588" y="5180013"/>
          <p14:tracePt t="157866" x="2054225" y="5160963"/>
          <p14:tracePt t="157883" x="1928813" y="5153025"/>
          <p14:tracePt t="157899" x="1830388" y="5153025"/>
          <p14:tracePt t="157916" x="1751013" y="5143500"/>
          <p14:tracePt t="157934" x="1643063" y="5133975"/>
          <p14:tracePt t="157953" x="1589088" y="5126038"/>
          <p14:tracePt t="157970" x="1527175" y="5116513"/>
          <p14:tracePt t="157983" x="1490663" y="5108575"/>
          <p14:tracePt t="158000" x="1455738" y="5108575"/>
          <p14:tracePt t="158016" x="1411288" y="5108575"/>
          <p14:tracePt t="158034" x="1374775" y="5108575"/>
          <p14:tracePt t="158051" x="1339850" y="5108575"/>
          <p14:tracePt t="158066" x="1303338" y="5108575"/>
          <p14:tracePt t="158083" x="1250950" y="5108575"/>
          <p14:tracePt t="158101" x="1187450" y="5108575"/>
          <p14:tracePt t="158117" x="1108075" y="5116513"/>
          <p14:tracePt t="158136" x="1071563" y="5126038"/>
          <p14:tracePt t="158151" x="1036638" y="5133975"/>
          <p14:tracePt t="158168" x="1000125" y="5153025"/>
          <p14:tracePt t="158183" x="973138" y="5153025"/>
          <p14:tracePt t="158200" x="955675" y="5160963"/>
          <p14:tracePt t="158217" x="911225" y="5170488"/>
          <p14:tracePt t="158233" x="866775" y="5180013"/>
          <p14:tracePt t="158251" x="830263" y="5197475"/>
          <p14:tracePt t="158267" x="785813" y="5197475"/>
          <p14:tracePt t="158283" x="758825" y="5205413"/>
          <p14:tracePt t="158301" x="723900" y="5214938"/>
          <p14:tracePt t="158317" x="696913" y="5214938"/>
          <p14:tracePt t="158333" x="660400" y="5224463"/>
          <p14:tracePt t="158353" x="642938" y="5232400"/>
          <p14:tracePt t="158370" x="625475" y="5232400"/>
          <p14:tracePt t="158384" x="608013" y="5232400"/>
          <p14:tracePt t="158400" x="598488" y="5232400"/>
          <p14:tracePt t="158417" x="581025" y="5241925"/>
          <p14:tracePt t="158434" x="571500" y="5251450"/>
          <p14:tracePt t="158450" x="554038" y="5251450"/>
          <p14:tracePt t="158467" x="536575" y="5259388"/>
          <p14:tracePt t="158484" x="517525" y="5259388"/>
          <p14:tracePt t="158501" x="500063" y="5268913"/>
          <p14:tracePt t="158517" x="490538" y="5268913"/>
          <p14:tracePt t="158534" x="473075" y="5276850"/>
          <p14:tracePt t="158553" x="465138" y="5286375"/>
          <p14:tracePt t="158567" x="446088" y="5295900"/>
          <p14:tracePt t="158583" x="419100" y="5313363"/>
          <p14:tracePt t="158599" x="411163" y="5322888"/>
          <p14:tracePt t="158616" x="393700" y="5330825"/>
          <p14:tracePt t="158633" x="393700" y="5340350"/>
          <p14:tracePt t="158650" x="374650" y="5357813"/>
          <p14:tracePt t="158667" x="357188" y="5367338"/>
          <p14:tracePt t="158683" x="347663" y="5384800"/>
          <p14:tracePt t="158700" x="330200" y="5402263"/>
          <p14:tracePt t="158717" x="303213" y="5438775"/>
          <p14:tracePt t="158736" x="295275" y="5465763"/>
          <p14:tracePt t="158766" x="276225" y="5483225"/>
          <p14:tracePt t="158767" x="268288" y="5483225"/>
          <p14:tracePt t="158784" x="258763" y="5500688"/>
          <p14:tracePt t="158800" x="258763" y="5510213"/>
          <p14:tracePt t="158817" x="250825" y="5527675"/>
          <p14:tracePt t="158833" x="241300" y="5545138"/>
          <p14:tracePt t="158850" x="241300" y="5562600"/>
          <p14:tracePt t="158867" x="241300" y="5589588"/>
          <p14:tracePt t="158884" x="241300" y="5634038"/>
          <p14:tracePt t="158900" x="241300" y="5680075"/>
          <p14:tracePt t="158917" x="241300" y="5732463"/>
          <p14:tracePt t="158933" x="241300" y="5813425"/>
          <p14:tracePt t="158933" x="258763" y="5848350"/>
          <p14:tracePt t="158951" x="276225" y="5938838"/>
          <p14:tracePt t="158969" x="322263" y="6018213"/>
          <p14:tracePt t="158983" x="357188" y="6108700"/>
          <p14:tracePt t="158999" x="393700" y="6161088"/>
          <p14:tracePt t="159017" x="419100" y="6224588"/>
          <p14:tracePt t="159033" x="428625" y="6251575"/>
          <p14:tracePt t="159050" x="446088" y="6251575"/>
          <p14:tracePt t="159067" x="446088" y="6259513"/>
          <p14:tracePt t="159083" x="446088" y="6269038"/>
          <p14:tracePt t="159128" x="455613" y="6269038"/>
          <p14:tracePt t="159153" x="473075" y="6276975"/>
          <p14:tracePt t="159160" x="482600" y="6286500"/>
          <p14:tracePt t="159168" x="490538" y="6286500"/>
          <p14:tracePt t="159176" x="561975" y="6303963"/>
          <p14:tracePt t="159184" x="625475" y="6330950"/>
          <p14:tracePt t="159200" x="687388" y="6348413"/>
          <p14:tracePt t="159217" x="750888" y="6367463"/>
          <p14:tracePt t="159233" x="795338" y="6375400"/>
          <p14:tracePt t="159250" x="812800" y="6375400"/>
          <p14:tracePt t="159267" x="839788" y="6375400"/>
          <p14:tracePt t="159284" x="866775" y="6394450"/>
          <p14:tracePt t="159300" x="884238" y="6394450"/>
          <p14:tracePt t="159317" x="965200" y="6402388"/>
          <p14:tracePt t="159335" x="1017588" y="6411913"/>
          <p14:tracePt t="159350" x="1062038" y="6419850"/>
          <p14:tracePt t="159367" x="1081088" y="6419850"/>
          <p14:tracePt t="159383" x="1108075" y="6429375"/>
          <p14:tracePt t="159400" x="1133475" y="6429375"/>
          <p14:tracePt t="159417" x="1160463" y="6438900"/>
          <p14:tracePt t="159434" x="1204913" y="6438900"/>
          <p14:tracePt t="159450" x="1276350" y="6438900"/>
          <p14:tracePt t="159467" x="1330325" y="6438900"/>
          <p14:tracePt t="159484" x="1384300" y="6438900"/>
          <p14:tracePt t="159500" x="1428750" y="6438900"/>
          <p14:tracePt t="159517" x="1473200" y="6438900"/>
          <p14:tracePt t="159534" x="1536700" y="6446838"/>
          <p14:tracePt t="159552" x="1581150" y="6446838"/>
          <p14:tracePt t="159569" x="1643063" y="6446838"/>
          <p14:tracePt t="159584" x="1704975" y="6446838"/>
          <p14:tracePt t="159599" x="1795463" y="6446838"/>
          <p14:tracePt t="159617" x="1857375" y="6446838"/>
          <p14:tracePt t="159634" x="1928813" y="6446838"/>
          <p14:tracePt t="159650" x="2017713" y="6446838"/>
          <p14:tracePt t="159667" x="2116138" y="6446838"/>
          <p14:tracePt t="159684" x="2224088" y="6446838"/>
          <p14:tracePt t="159700" x="2303463" y="6456363"/>
          <p14:tracePt t="159717" x="2401888" y="6456363"/>
          <p14:tracePt t="159733" x="2473325" y="6456363"/>
          <p14:tracePt t="159749" x="2652713" y="6483350"/>
          <p14:tracePt t="159767" x="2768600" y="6491288"/>
          <p14:tracePt t="159783" x="2894013" y="6491288"/>
          <p14:tracePt t="159801" x="3009900" y="6500813"/>
          <p14:tracePt t="159817" x="3160713" y="6510338"/>
          <p14:tracePt t="159834" x="3303588" y="6510338"/>
          <p14:tracePt t="159850" x="3465513" y="6510338"/>
          <p14:tracePt t="159866" x="3633788" y="6518275"/>
          <p14:tracePt t="159884" x="3813175" y="6518275"/>
          <p14:tracePt t="159901" x="4000500" y="6527800"/>
          <p14:tracePt t="159917" x="4322763" y="6527800"/>
          <p14:tracePt t="159935" x="4510088" y="6518275"/>
          <p14:tracePt t="159952" x="4652963" y="6518275"/>
          <p14:tracePt t="159967" x="4768850" y="6510338"/>
          <p14:tracePt t="159984" x="4867275" y="6510338"/>
          <p14:tracePt t="160001" x="4956175" y="6510338"/>
          <p14:tracePt t="160017" x="5089525" y="6500813"/>
          <p14:tracePt t="160033" x="5251450" y="6491288"/>
          <p14:tracePt t="160051" x="5411788" y="6483350"/>
          <p14:tracePt t="160067" x="5554663" y="6465888"/>
          <p14:tracePt t="160084" x="5705475" y="6438900"/>
          <p14:tracePt t="160101" x="5848350" y="6429375"/>
          <p14:tracePt t="160118" x="6108700" y="6402388"/>
          <p14:tracePt t="160138" x="6313488" y="6394450"/>
          <p14:tracePt t="160152" x="6537325" y="6367463"/>
          <p14:tracePt t="160168" x="6732588" y="6357938"/>
          <p14:tracePt t="160184" x="6875463" y="6348413"/>
          <p14:tracePt t="160201" x="6983413" y="6330950"/>
          <p14:tracePt t="160218" x="7072313" y="6330950"/>
          <p14:tracePt t="160235" x="7108825" y="6330950"/>
          <p14:tracePt t="160252" x="7143750" y="6330950"/>
          <p14:tracePt t="160267" x="7188200" y="6313488"/>
          <p14:tracePt t="160285" x="7224713" y="6303963"/>
          <p14:tracePt t="160301" x="7286625" y="6276975"/>
          <p14:tracePt t="160318" x="7385050" y="6259513"/>
          <p14:tracePt t="160337" x="7446963" y="6242050"/>
          <p14:tracePt t="160353" x="7518400" y="6242050"/>
          <p14:tracePt t="160371" x="7572375" y="6224588"/>
          <p14:tracePt t="160385" x="7608888" y="6224588"/>
          <p14:tracePt t="160402" x="7643813" y="6215063"/>
          <p14:tracePt t="160418" x="7680325" y="6215063"/>
          <p14:tracePt t="160435" x="7715250" y="6205538"/>
          <p14:tracePt t="160452" x="7786688" y="6205538"/>
          <p14:tracePt t="160468" x="7885113" y="6197600"/>
          <p14:tracePt t="160486" x="7991475" y="6197600"/>
          <p14:tracePt t="160502" x="8161338" y="6197600"/>
          <p14:tracePt t="160522" x="8205788" y="6197600"/>
          <p14:tracePt t="160535" x="8269288" y="6197600"/>
          <p14:tracePt t="160555" x="8286750" y="6197600"/>
          <p14:tracePt t="160568" x="8313738" y="6197600"/>
          <p14:tracePt t="160585" x="8340725" y="6197600"/>
          <p14:tracePt t="160601" x="8394700" y="6188075"/>
          <p14:tracePt t="160618" x="8447088" y="6180138"/>
          <p14:tracePt t="160635" x="8483600" y="6180138"/>
          <p14:tracePt t="160652" x="8501063" y="6180138"/>
          <p14:tracePt t="160711" x="8510588" y="6180138"/>
          <p14:tracePt t="160719" x="8518525" y="6180138"/>
          <p14:tracePt t="160737" x="8528050" y="6180138"/>
          <p14:tracePt t="160752" x="8537575" y="6180138"/>
          <p14:tracePt t="160767" x="8562975" y="6180138"/>
          <p14:tracePt t="160768" x="8572500" y="6180138"/>
          <p14:tracePt t="160785" x="8589963" y="6170613"/>
          <p14:tracePt t="160801" x="8589963" y="6161088"/>
          <p14:tracePt t="160847" x="8599488" y="6161088"/>
          <p14:tracePt t="160858" x="8609013" y="6161088"/>
          <p14:tracePt t="160859" x="8616950" y="6153150"/>
          <p14:tracePt t="160867" x="8626475" y="6153150"/>
          <p14:tracePt t="160884" x="8634413" y="6143625"/>
          <p14:tracePt t="160901" x="8643938" y="6143625"/>
          <p14:tracePt t="160918" x="8661400" y="6134100"/>
          <p14:tracePt t="160936" x="8670925" y="6126163"/>
          <p14:tracePt t="160951" x="8697913" y="6099175"/>
          <p14:tracePt t="160968" x="8724900" y="6081713"/>
          <p14:tracePt t="160984" x="8751888" y="6072188"/>
          <p14:tracePt t="161001" x="8769350" y="6045200"/>
          <p14:tracePt t="161018" x="8786813" y="6037263"/>
          <p14:tracePt t="161034" x="8804275" y="6010275"/>
          <p14:tracePt t="161050" x="8831263" y="5983288"/>
          <p14:tracePt t="161068" x="8858250" y="5956300"/>
          <p14:tracePt t="161084" x="8875713" y="5919788"/>
          <p14:tracePt t="161100" x="8894763" y="5894388"/>
          <p14:tracePt t="161118" x="8920163" y="5857875"/>
          <p14:tracePt t="161134" x="8939213" y="5830888"/>
          <p14:tracePt t="161134" x="8956675" y="5803900"/>
          <p14:tracePt t="161153" x="8966200" y="5786438"/>
          <p14:tracePt t="161169" x="8974138" y="5768975"/>
          <p14:tracePt t="161184" x="8983663" y="5741988"/>
          <p14:tracePt t="161201" x="8983663" y="5715000"/>
          <p14:tracePt t="161218" x="8983663" y="5697538"/>
          <p14:tracePt t="161235" x="8983663" y="5680075"/>
          <p14:tracePt t="161251" x="8983663" y="5653088"/>
          <p14:tracePt t="161268" x="8983663" y="5634038"/>
          <p14:tracePt t="161285" x="8983663" y="5616575"/>
          <p14:tracePt t="161301" x="8983663" y="5608638"/>
          <p14:tracePt t="161318" x="8983663" y="5581650"/>
          <p14:tracePt t="161334" x="8983663" y="5562600"/>
          <p14:tracePt t="161351" x="8974138" y="5562600"/>
          <p14:tracePt t="161368" x="8974138" y="5554663"/>
          <p14:tracePt t="161384" x="8974138" y="5545138"/>
          <p14:tracePt t="161401" x="8966200" y="5537200"/>
          <p14:tracePt t="161418" x="8956675" y="5527675"/>
          <p14:tracePt t="161456" x="8947150" y="5518150"/>
          <p14:tracePt t="161457" x="8947150" y="5510213"/>
          <p14:tracePt t="161488" x="8939213" y="5500688"/>
          <p14:tracePt t="161497" x="8929688" y="5500688"/>
          <p14:tracePt t="161502" x="8929688" y="5491163"/>
          <p14:tracePt t="161536" x="8920163" y="5491163"/>
          <p14:tracePt t="161536" x="8920163" y="5473700"/>
          <p14:tracePt t="161551" x="8902700" y="5465763"/>
          <p14:tracePt t="161567" x="8885238" y="5456238"/>
          <p14:tracePt t="161584" x="8858250" y="5446713"/>
          <p14:tracePt t="161601" x="8831263" y="5438775"/>
          <p14:tracePt t="161618" x="8796338" y="5411788"/>
          <p14:tracePt t="161634" x="8769350" y="5411788"/>
          <p14:tracePt t="161651" x="8705850" y="5367338"/>
          <p14:tracePt t="161668" x="8661400" y="5348288"/>
          <p14:tracePt t="161684" x="8599488" y="5340350"/>
          <p14:tracePt t="161701" x="8545513" y="5330825"/>
          <p14:tracePt t="161718" x="8501063" y="5322888"/>
          <p14:tracePt t="161735" x="8429625" y="5313363"/>
          <p14:tracePt t="161751" x="8269288" y="5286375"/>
          <p14:tracePt t="161768" x="8143875" y="5268913"/>
          <p14:tracePt t="161785" x="8018463" y="5251450"/>
          <p14:tracePt t="161801" x="7902575" y="5232400"/>
          <p14:tracePt t="161818" x="7813675" y="5214938"/>
          <p14:tracePt t="161835" x="7724775" y="5197475"/>
          <p14:tracePt t="161851" x="7643813" y="5187950"/>
          <p14:tracePt t="161867" x="7581900" y="5187950"/>
          <p14:tracePt t="161884" x="7510463" y="5187950"/>
          <p14:tracePt t="161901" x="7439025" y="5187950"/>
          <p14:tracePt t="161901" x="7394575" y="5187950"/>
          <p14:tracePt t="161918" x="7313613" y="5187950"/>
          <p14:tracePt t="161936" x="7251700" y="5205413"/>
          <p14:tracePt t="161951" x="7161213" y="5214938"/>
          <p14:tracePt t="161967" x="7072313" y="5224463"/>
          <p14:tracePt t="161985" x="6991350" y="5224463"/>
          <p14:tracePt t="162001" x="6902450" y="5224463"/>
          <p14:tracePt t="162018" x="6769100" y="5224463"/>
          <p14:tracePt t="162034" x="6616700" y="5224463"/>
          <p14:tracePt t="162052" x="6473825" y="5224463"/>
          <p14:tracePt t="162068" x="6340475" y="5224463"/>
          <p14:tracePt t="162085" x="6232525" y="5224463"/>
          <p14:tracePt t="162101" x="6161088" y="5224463"/>
          <p14:tracePt t="162101" x="6126163" y="5224463"/>
          <p14:tracePt t="162120" x="6054725" y="5224463"/>
          <p14:tracePt t="162136" x="5983288" y="5224463"/>
          <p14:tracePt t="162151" x="5884863" y="5224463"/>
          <p14:tracePt t="162168" x="5768975" y="5224463"/>
          <p14:tracePt t="162185" x="5653088" y="5224463"/>
          <p14:tracePt t="162201" x="5537200" y="5224463"/>
          <p14:tracePt t="162218" x="5446713" y="5224463"/>
          <p14:tracePt t="162235" x="5357813" y="5224463"/>
          <p14:tracePt t="162252" x="5286375" y="5224463"/>
          <p14:tracePt t="162268" x="5197475" y="5224463"/>
          <p14:tracePt t="162285" x="5116513" y="5224463"/>
          <p14:tracePt t="162302" x="5027613" y="5224463"/>
          <p14:tracePt t="162318" x="4902200" y="5232400"/>
          <p14:tracePt t="162335" x="4732338" y="5232400"/>
          <p14:tracePt t="162352" x="4633913" y="5241925"/>
          <p14:tracePt t="162368" x="4562475" y="5241925"/>
          <p14:tracePt t="162385" x="4527550" y="5241925"/>
          <p14:tracePt t="162402" x="4491038" y="5241925"/>
          <p14:tracePt t="162418" x="4438650" y="5241925"/>
          <p14:tracePt t="162434" x="4394200" y="5241925"/>
          <p14:tracePt t="162452" x="4330700" y="5241925"/>
          <p14:tracePt t="162468" x="4232275" y="5241925"/>
          <p14:tracePt t="162486" x="4152900" y="5241925"/>
          <p14:tracePt t="162505" x="4089400" y="5241925"/>
          <p14:tracePt t="162523" x="4017963" y="5241925"/>
          <p14:tracePt t="162536" x="3956050" y="5241925"/>
          <p14:tracePt t="162553" x="3875088" y="5241925"/>
          <p14:tracePt t="162569" x="3786188" y="5241925"/>
          <p14:tracePt t="162585" x="3714750" y="5241925"/>
          <p14:tracePt t="162602" x="3616325" y="5241925"/>
          <p14:tracePt t="162619" x="3517900" y="5241925"/>
          <p14:tracePt t="162635" x="3419475" y="5241925"/>
          <p14:tracePt t="162653" x="3340100" y="5241925"/>
          <p14:tracePt t="162669" x="3232150" y="5241925"/>
          <p14:tracePt t="162686" x="3062288" y="5251450"/>
          <p14:tracePt t="162704" x="2965450" y="5259388"/>
          <p14:tracePt t="162721" x="2867025" y="5259388"/>
          <p14:tracePt t="162736" x="2741613" y="5259388"/>
          <p14:tracePt t="162752" x="2643188" y="5259388"/>
          <p14:tracePt t="162769" x="2571750" y="5259388"/>
          <p14:tracePt t="162786" x="2500313" y="5268913"/>
          <p14:tracePt t="162802" x="2419350" y="5268913"/>
          <p14:tracePt t="162819" x="2347913" y="5268913"/>
          <p14:tracePt t="162835" x="2276475" y="5268913"/>
          <p14:tracePt t="162853" x="2179638" y="5268913"/>
          <p14:tracePt t="162869" x="2081213" y="5268913"/>
          <p14:tracePt t="162885" x="1973263" y="5268913"/>
          <p14:tracePt t="162903" x="1874838" y="5251450"/>
          <p14:tracePt t="162919" x="1776413" y="5241925"/>
          <p14:tracePt t="162937" x="1714500" y="5241925"/>
          <p14:tracePt t="162952" x="1660525" y="5241925"/>
          <p14:tracePt t="162969" x="1616075" y="5232400"/>
          <p14:tracePt t="162985" x="1562100" y="5224463"/>
          <p14:tracePt t="163001" x="1509713" y="5214938"/>
          <p14:tracePt t="163018" x="1438275" y="5214938"/>
          <p14:tracePt t="163035" x="1374775" y="5197475"/>
          <p14:tracePt t="163051" x="1312863" y="5187950"/>
          <p14:tracePt t="163068" x="1258888" y="5187950"/>
          <p14:tracePt t="163085" x="1231900" y="5187950"/>
          <p14:tracePt t="163102" x="1125538" y="5180013"/>
          <p14:tracePt t="163121" x="1071563" y="5180013"/>
          <p14:tracePt t="163135" x="1027113" y="5170488"/>
          <p14:tracePt t="163151" x="973138" y="5170488"/>
          <p14:tracePt t="163169" x="919163" y="5170488"/>
          <p14:tracePt t="163185" x="857250" y="5170488"/>
          <p14:tracePt t="163201" x="785813" y="5170488"/>
          <p14:tracePt t="163218" x="723900" y="5170488"/>
          <p14:tracePt t="163235" x="669925" y="5170488"/>
          <p14:tracePt t="163251" x="625475" y="5170488"/>
          <p14:tracePt t="163268" x="571500" y="5180013"/>
          <p14:tracePt t="163285" x="536575" y="5180013"/>
          <p14:tracePt t="163302" x="473075" y="5187950"/>
          <p14:tracePt t="163320" x="438150" y="5197475"/>
          <p14:tracePt t="163335" x="393700" y="5214938"/>
          <p14:tracePt t="163352" x="357188" y="5214938"/>
          <p14:tracePt t="163368" x="330200" y="5224463"/>
          <p14:tracePt t="163386" x="312738" y="5232400"/>
          <p14:tracePt t="163402" x="295275" y="5232400"/>
          <p14:tracePt t="163419" x="285750" y="5251450"/>
          <p14:tracePt t="163436" x="268288" y="5259388"/>
          <p14:tracePt t="163451" x="268288" y="5268913"/>
          <p14:tracePt t="163469" x="250825" y="5276850"/>
          <p14:tracePt t="163485" x="231775" y="5303838"/>
          <p14:tracePt t="163502" x="231775" y="5322888"/>
          <p14:tracePt t="163519" x="223838" y="5330825"/>
          <p14:tracePt t="163536" x="223838" y="5348288"/>
          <p14:tracePt t="163552" x="223838" y="5357813"/>
          <p14:tracePt t="163568" x="223838" y="5375275"/>
          <p14:tracePt t="163586" x="223838" y="5384800"/>
          <p14:tracePt t="163602" x="223838" y="5394325"/>
          <p14:tracePt t="163619" x="223838" y="5411788"/>
          <p14:tracePt t="163635" x="223838" y="5429250"/>
          <p14:tracePt t="163651" x="223838" y="5438775"/>
          <p14:tracePt t="163669" x="231775" y="5456238"/>
          <p14:tracePt t="163686" x="241300" y="5473700"/>
          <p14:tracePt t="163702" x="241300" y="5491163"/>
          <p14:tracePt t="163719" x="250825" y="5510213"/>
          <p14:tracePt t="163736" x="268288" y="5537200"/>
          <p14:tracePt t="163752" x="276225" y="5554663"/>
          <p14:tracePt t="163769" x="285750" y="5562600"/>
          <p14:tracePt t="163785" x="285750" y="5581650"/>
          <p14:tracePt t="163802" x="295275" y="5608638"/>
          <p14:tracePt t="163818" x="303213" y="5634038"/>
          <p14:tracePt t="163835" x="330200" y="5670550"/>
          <p14:tracePt t="163852" x="357188" y="5715000"/>
          <p14:tracePt t="163869" x="366713" y="5741988"/>
          <p14:tracePt t="163886" x="374650" y="5776913"/>
          <p14:tracePt t="163904" x="384175" y="5776913"/>
          <p14:tracePt t="163952" x="384175" y="5786438"/>
          <p14:tracePt t="163968" x="384175" y="5795963"/>
          <p14:tracePt t="163977" x="384175" y="5803900"/>
          <p14:tracePt t="163985" x="393700" y="5830888"/>
          <p14:tracePt t="163993" x="393700" y="5840413"/>
          <p14:tracePt t="164002" x="401638" y="5875338"/>
          <p14:tracePt t="164019" x="411163" y="5884863"/>
          <p14:tracePt t="164037" x="411163" y="5911850"/>
          <p14:tracePt t="164054" x="411163" y="5919788"/>
          <p14:tracePt t="164069" x="419100" y="5946775"/>
          <p14:tracePt t="164086" x="419100" y="5965825"/>
          <p14:tracePt t="164102" x="419100" y="5973763"/>
          <p14:tracePt t="164119" x="428625" y="5983288"/>
          <p14:tracePt t="164137" x="438150" y="6000750"/>
          <p14:tracePt t="164153" x="446088" y="6018213"/>
          <p14:tracePt t="164169" x="455613" y="6045200"/>
          <p14:tracePt t="164186" x="473075" y="6072188"/>
          <p14:tracePt t="164203" x="473075" y="6089650"/>
          <p14:tracePt t="164219" x="490538" y="6108700"/>
          <p14:tracePt t="164235" x="500063" y="6116638"/>
          <p14:tracePt t="164252" x="500063" y="6126163"/>
          <p14:tracePt t="164268" x="509588" y="6134100"/>
          <p14:tracePt t="164286" x="517525" y="6143625"/>
          <p14:tracePt t="164303" x="527050" y="6153150"/>
          <p14:tracePt t="164319" x="536575" y="6170613"/>
          <p14:tracePt t="164336" x="554038" y="6170613"/>
          <p14:tracePt t="164353" x="588963" y="6205538"/>
          <p14:tracePt t="164369" x="608013" y="6215063"/>
          <p14:tracePt t="164386" x="615950" y="6215063"/>
          <p14:tracePt t="164403" x="625475" y="6215063"/>
          <p14:tracePt t="164419" x="642938" y="6232525"/>
          <p14:tracePt t="164436" x="669925" y="6242050"/>
          <p14:tracePt t="164452" x="704850" y="6251575"/>
          <p14:tracePt t="164469" x="741363" y="6251575"/>
          <p14:tracePt t="164486" x="776288" y="6269038"/>
          <p14:tracePt t="164504" x="785813" y="6269038"/>
          <p14:tracePt t="164519" x="785813" y="6276975"/>
          <p14:tracePt t="164536" x="812800" y="6286500"/>
          <p14:tracePt t="164552" x="830263" y="6296025"/>
          <p14:tracePt t="164568" x="874713" y="6303963"/>
          <p14:tracePt t="164586" x="928688" y="6330950"/>
          <p14:tracePt t="164603" x="973138" y="6340475"/>
          <p14:tracePt t="164619" x="1017588" y="6348413"/>
          <p14:tracePt t="164636" x="1036638" y="6357938"/>
          <p14:tracePt t="164652" x="1062038" y="6375400"/>
          <p14:tracePt t="164670" x="1081088" y="6375400"/>
          <p14:tracePt t="164686" x="1108075" y="6394450"/>
          <p14:tracePt t="164703" x="1152525" y="6419850"/>
          <p14:tracePt t="164736" x="1187450" y="6419850"/>
          <p14:tracePt t="164736" x="1196975" y="6429375"/>
          <p14:tracePt t="164752" x="1214438" y="6429375"/>
          <p14:tracePt t="164770" x="1223963" y="6429375"/>
          <p14:tracePt t="164787" x="1241425" y="6429375"/>
          <p14:tracePt t="164803" x="1276350" y="6438900"/>
          <p14:tracePt t="164820" x="1303338" y="6438900"/>
          <p14:tracePt t="164836" x="1339850" y="6438900"/>
          <p14:tracePt t="164852" x="1366838" y="6446838"/>
          <p14:tracePt t="164870" x="1384300" y="6446838"/>
          <p14:tracePt t="164886" x="1401763" y="6446838"/>
          <p14:tracePt t="164903" x="1473200" y="6446838"/>
          <p14:tracePt t="164921" x="1527175" y="6456363"/>
          <p14:tracePt t="164936" x="1598613" y="6465888"/>
          <p14:tracePt t="164952" x="1652588" y="6465888"/>
          <p14:tracePt t="164969" x="1687513" y="6465888"/>
          <p14:tracePt t="164985" x="1714500" y="6465888"/>
          <p14:tracePt t="165003" x="1776413" y="6473825"/>
          <p14:tracePt t="165019" x="1812925" y="6473825"/>
          <p14:tracePt t="165036" x="1847850" y="6473825"/>
          <p14:tracePt t="165053" x="1884363" y="6483350"/>
          <p14:tracePt t="165070" x="1901825" y="6483350"/>
          <p14:tracePt t="165150" x="1911350" y="6483350"/>
          <p14:tracePt t="165642" x="1911350" y="6491288"/>
          <p14:tracePt t="166121" x="1919288" y="6491288"/>
          <p14:tracePt t="166177" x="1928813" y="6491288"/>
          <p14:tracePt t="166186" x="1938338" y="6500813"/>
          <p14:tracePt t="166204" x="1946275" y="6500813"/>
          <p14:tracePt t="166205" x="1965325" y="6518275"/>
          <p14:tracePt t="166221" x="1973263" y="6518275"/>
          <p14:tracePt t="166237" x="1982788" y="6518275"/>
          <p14:tracePt t="166253" x="1990725" y="6527800"/>
          <p14:tracePt t="166253" x="2000250" y="6527800"/>
          <p14:tracePt t="166271" x="2000250" y="6537325"/>
          <p14:tracePt t="166287" x="2017713" y="6537325"/>
          <p14:tracePt t="166303" x="2027238" y="6545263"/>
          <p14:tracePt t="166351" x="2036763" y="6545263"/>
          <p14:tracePt t="166368" x="2044700" y="6545263"/>
          <p14:tracePt t="166380" x="2044700" y="6554788"/>
          <p14:tracePt t="166417" x="2054225" y="6554788"/>
          <p14:tracePt t="166432" x="2062163" y="6554788"/>
          <p14:tracePt t="166448" x="2081213" y="6562725"/>
          <p14:tracePt t="166466" x="2089150" y="6562725"/>
          <p14:tracePt t="166482" x="2098675" y="6562725"/>
          <p14:tracePt t="166490" x="2108200" y="6562725"/>
          <p14:tracePt t="166498" x="2125663" y="6572250"/>
          <p14:tracePt t="166498" x="2143125" y="6581775"/>
          <p14:tracePt t="166513" x="2152650" y="6581775"/>
          <p14:tracePt t="166521" x="2170113" y="6581775"/>
          <p14:tracePt t="166537" x="2197100" y="6589713"/>
          <p14:tracePt t="166556" x="2214563" y="6589713"/>
          <p14:tracePt t="166570" x="2251075" y="6589713"/>
          <p14:tracePt t="166587" x="2268538" y="6599238"/>
          <p14:tracePt t="166605" x="2295525" y="6599238"/>
          <p14:tracePt t="166620" x="2322513" y="6608763"/>
          <p14:tracePt t="166638" x="2330450" y="6608763"/>
          <p14:tracePt t="166655" x="2357438" y="6608763"/>
          <p14:tracePt t="166670" x="2384425" y="6608763"/>
          <p14:tracePt t="166689" x="2401888" y="6608763"/>
          <p14:tracePt t="166720" x="2428875" y="6608763"/>
          <p14:tracePt t="166721" x="2465388" y="6608763"/>
          <p14:tracePt t="166737" x="2482850" y="6608763"/>
          <p14:tracePt t="166754" x="2509838" y="6608763"/>
          <p14:tracePt t="166771" x="2527300" y="6608763"/>
          <p14:tracePt t="166787" x="2544763" y="6608763"/>
          <p14:tracePt t="166805" x="2562225" y="6608763"/>
          <p14:tracePt t="166821" x="2589213" y="6608763"/>
          <p14:tracePt t="166838" x="2608263" y="6608763"/>
          <p14:tracePt t="166854" x="2625725" y="6608763"/>
          <p14:tracePt t="166870" x="2643188" y="6608763"/>
          <p14:tracePt t="166890" x="2652713" y="6608763"/>
          <p14:tracePt t="166904" x="2660650" y="6608763"/>
          <p14:tracePt t="166921" x="2687638" y="6608763"/>
          <p14:tracePt t="166937" x="2724150" y="6608763"/>
          <p14:tracePt t="166954" x="2768600" y="6599238"/>
          <p14:tracePt t="166972" x="2803525" y="6589713"/>
          <p14:tracePt t="166990" x="2830513" y="6589713"/>
          <p14:tracePt t="167005" x="2847975" y="6589713"/>
          <p14:tracePt t="167021" x="2867025" y="6581775"/>
          <p14:tracePt t="167037" x="2884488" y="6581775"/>
          <p14:tracePt t="167055" x="2911475" y="6581775"/>
          <p14:tracePt t="167071" x="2965450" y="6581775"/>
          <p14:tracePt t="167091" x="3017838" y="6581775"/>
          <p14:tracePt t="167106" x="3062288" y="6572250"/>
          <p14:tracePt t="167121" x="3108325" y="6572250"/>
          <p14:tracePt t="167137" x="3143250" y="6562725"/>
          <p14:tracePt t="167154" x="3179763" y="6562725"/>
          <p14:tracePt t="167172" x="3224213" y="6554788"/>
          <p14:tracePt t="167187" x="3268663" y="6554788"/>
          <p14:tracePt t="167204" x="3322638" y="6554788"/>
          <p14:tracePt t="167221" x="3367088" y="6554788"/>
          <p14:tracePt t="167237" x="3394075" y="6554788"/>
          <p14:tracePt t="167254" x="3411538" y="6554788"/>
          <p14:tracePt t="167271" x="3419475" y="6554788"/>
          <p14:tracePt t="167290" x="3429000" y="6554788"/>
          <p14:tracePt t="167305" x="3446463" y="6554788"/>
          <p14:tracePt t="167321" x="3473450" y="6554788"/>
          <p14:tracePt t="167338" x="3500438" y="6554788"/>
          <p14:tracePt t="167355" x="3536950" y="6554788"/>
          <p14:tracePt t="167371" x="3554413" y="6554788"/>
          <p14:tracePt t="167387" x="3581400" y="6554788"/>
          <p14:tracePt t="167404" x="3598863" y="6554788"/>
          <p14:tracePt t="167420" x="3625850" y="6554788"/>
          <p14:tracePt t="167437" x="3633788" y="6554788"/>
          <p14:tracePt t="167454" x="3660775" y="6554788"/>
          <p14:tracePt t="167471" x="3670300" y="6554788"/>
          <p14:tracePt t="167488" x="3679825" y="6554788"/>
          <p14:tracePt t="167504" x="3687763" y="6554788"/>
          <p14:tracePt t="167601" x="3697288" y="6554788"/>
          <p14:tracePt t="167665" x="3705225" y="6554788"/>
          <p14:tracePt t="167690" x="3724275" y="6545263"/>
          <p14:tracePt t="167704" x="3732213" y="6545263"/>
          <p14:tracePt t="167713" x="3741738" y="6537325"/>
          <p14:tracePt t="167721" x="3751263" y="6537325"/>
          <p14:tracePt t="167721" x="3759200" y="6537325"/>
          <p14:tracePt t="167744" x="3768725" y="6527800"/>
          <p14:tracePt t="167745" x="3776663" y="6527800"/>
          <p14:tracePt t="167755" x="3786188" y="6518275"/>
          <p14:tracePt t="167772" x="3813175" y="6510338"/>
          <p14:tracePt t="167789" x="3830638" y="6491288"/>
          <p14:tracePt t="167805" x="3857625" y="6483350"/>
          <p14:tracePt t="167821" x="3884613" y="6465888"/>
          <p14:tracePt t="167838" x="3902075" y="6456363"/>
          <p14:tracePt t="167855" x="3946525" y="6429375"/>
          <p14:tracePt t="167874" x="3956050" y="6429375"/>
          <p14:tracePt t="167890" x="3965575" y="6419850"/>
          <p14:tracePt t="167905" x="3973513" y="6411913"/>
          <p14:tracePt t="167921" x="3983038" y="6411913"/>
          <p14:tracePt t="167938" x="4000500" y="6402388"/>
          <p14:tracePt t="167955" x="4017963" y="6402388"/>
          <p14:tracePt t="167971" x="4027488" y="6394450"/>
          <p14:tracePt t="167989" x="4037013" y="6394450"/>
          <p14:tracePt t="168005" x="4037013" y="6384925"/>
          <p14:tracePt t="168021" x="4044950" y="6384925"/>
          <p14:tracePt t="168138" x="4054475" y="6384925"/>
          <p14:tracePt t="176707" x="4062413" y="6384925"/>
          <p14:tracePt t="198801" x="0" y="0"/>
        </p14:tracePtLst>
      </p14:laserTrace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i="1" dirty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OSPF Routers Function </a:t>
            </a:r>
            <a:endParaRPr lang="ar-IQ" sz="3600" b="1" i="1" dirty="0">
              <a:solidFill>
                <a:schemeClr val="bg1"/>
              </a:solidFill>
              <a:effectLst>
                <a:glow rad="228600">
                  <a:schemeClr val="tx1"/>
                </a:glow>
                <a:outerShdw blurRad="38100" dist="38100" dir="2700000" algn="tl">
                  <a:srgbClr val="000000">
                    <a:alpha val="32000"/>
                  </a:srgbClr>
                </a:outerShdw>
              </a:effectLst>
              <a:latin typeface="Bookman Old Style" pitchFamily="18" charset="0"/>
              <a:ea typeface="+mn-ea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0F4C95-8000-4FCD-AF06-A601B214B7D4}" type="slidenum">
              <a:rPr lang="es-ES" smtClean="0"/>
              <a:pPr>
                <a:defRPr/>
              </a:pPr>
              <a:t>5</a:t>
            </a:fld>
            <a:endParaRPr lang="es-ES"/>
          </a:p>
        </p:txBody>
      </p:sp>
      <p:sp>
        <p:nvSpPr>
          <p:cNvPr id="4" name="Rectangle 3"/>
          <p:cNvSpPr/>
          <p:nvPr/>
        </p:nvSpPr>
        <p:spPr>
          <a:xfrm>
            <a:off x="476930" y="1844824"/>
            <a:ext cx="82809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b="1" i="1" dirty="0">
                <a:latin typeface="Bookman Old Style" pitchFamily="18" charset="0"/>
              </a:rPr>
              <a:t>Internal router</a:t>
            </a:r>
            <a:r>
              <a:rPr lang="en-US" sz="1600" i="1" dirty="0">
                <a:latin typeface="Bookman Old Style" pitchFamily="18" charset="0"/>
              </a:rPr>
              <a:t>: work inside area.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i="1" dirty="0">
                <a:latin typeface="Bookman Old Style" pitchFamily="18" charset="0"/>
              </a:rPr>
              <a:t>Backbone router</a:t>
            </a:r>
            <a:r>
              <a:rPr lang="en-US" sz="1600" i="1" dirty="0">
                <a:latin typeface="Bookman Old Style" pitchFamily="18" charset="0"/>
              </a:rPr>
              <a:t>: Run OSPF routing limited to backbone.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i="1" dirty="0">
                <a:latin typeface="Bookman Old Style" pitchFamily="18" charset="0"/>
              </a:rPr>
              <a:t>Area Border Router (ABR): </a:t>
            </a:r>
            <a:r>
              <a:rPr lang="en-US" sz="1600" i="1" dirty="0">
                <a:latin typeface="Bookman Old Style" pitchFamily="18" charset="0"/>
              </a:rPr>
              <a:t>Joining local areas to backbone area. It “summarize” distances to networks in own area; advertise to other Area Border routers.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i="1" dirty="0">
                <a:latin typeface="Bookman Old Style" pitchFamily="18" charset="0"/>
              </a:rPr>
              <a:t>Autonomous System Boundary Router (ASBR): </a:t>
            </a:r>
            <a:r>
              <a:rPr lang="en-US" sz="1600" i="1" dirty="0">
                <a:latin typeface="Bookman Old Style" pitchFamily="18" charset="0"/>
              </a:rPr>
              <a:t>connect to other AS’s.</a:t>
            </a:r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1187624" y="3573016"/>
            <a:ext cx="6615504" cy="288032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13302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2597"/>
    </mc:Choice>
    <mc:Fallback xmlns="">
      <p:transition spd="slow" advTm="212597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10139" x="8661400" y="2125663"/>
          <p14:tracePt t="10362" x="8661400" y="2133600"/>
          <p14:tracePt t="10370" x="8661400" y="2152650"/>
          <p14:tracePt t="10377" x="8661400" y="2170113"/>
          <p14:tracePt t="10386" x="8661400" y="2197100"/>
          <p14:tracePt t="10426" x="8661400" y="2205038"/>
          <p14:tracePt t="10426" x="8661400" y="2224088"/>
          <p14:tracePt t="10437" x="8661400" y="2232025"/>
          <p14:tracePt t="10453" x="8661400" y="2251075"/>
          <p14:tracePt t="10471" x="8670925" y="2312988"/>
          <p14:tracePt t="10486" x="8680450" y="2366963"/>
          <p14:tracePt t="10507" x="8680450" y="2384425"/>
          <p14:tracePt t="10519" x="8688388" y="2438400"/>
          <p14:tracePt t="10540" x="8697913" y="2500313"/>
          <p14:tracePt t="10554" x="8705850" y="2517775"/>
          <p14:tracePt t="10570" x="8705850" y="2544763"/>
          <p14:tracePt t="10587" x="8724900" y="2571750"/>
          <p14:tracePt t="10603" x="8724900" y="2598738"/>
          <p14:tracePt t="10620" x="8724900" y="2616200"/>
          <p14:tracePt t="10636" x="8742363" y="2705100"/>
          <p14:tracePt t="10653" x="8759825" y="2751138"/>
          <p14:tracePt t="10671" x="8796338" y="2894013"/>
          <p14:tracePt t="10686" x="8813800" y="3062288"/>
          <p14:tracePt t="10707" x="8813800" y="3152775"/>
          <p14:tracePt t="10721" x="8813800" y="3232150"/>
          <p14:tracePt t="10737" x="8813800" y="3303588"/>
          <p14:tracePt t="10754" x="8804275" y="3384550"/>
          <p14:tracePt t="10769" x="8804275" y="3429000"/>
          <p14:tracePt t="10786" x="8796338" y="3465513"/>
          <p14:tracePt t="10803" x="8777288" y="3509963"/>
          <p14:tracePt t="10820" x="8759825" y="3536950"/>
          <p14:tracePt t="10836" x="8759825" y="3554413"/>
          <p14:tracePt t="10853" x="8724900" y="3608388"/>
          <p14:tracePt t="10869" x="8670925" y="3679825"/>
          <p14:tracePt t="10869" x="8661400" y="3697288"/>
          <p14:tracePt t="10889" x="8599488" y="3776663"/>
          <p14:tracePt t="10907" x="8555038" y="3822700"/>
          <p14:tracePt t="10921" x="8501063" y="3867150"/>
          <p14:tracePt t="10937" x="8447088" y="3911600"/>
          <p14:tracePt t="10955" x="8420100" y="3938588"/>
          <p14:tracePt t="10970" x="8402638" y="3946525"/>
          <p14:tracePt t="10987" x="8394700" y="3965575"/>
          <p14:tracePt t="11003" x="8375650" y="3965575"/>
          <p14:tracePt t="11020" x="8367713" y="3973513"/>
          <p14:tracePt t="11037" x="8331200" y="3990975"/>
          <p14:tracePt t="11053" x="8296275" y="4010025"/>
          <p14:tracePt t="11070" x="8242300" y="4027488"/>
          <p14:tracePt t="11088" x="8205788" y="4044950"/>
          <p14:tracePt t="11104" x="8170863" y="4054475"/>
          <p14:tracePt t="11121" x="8161338" y="4054475"/>
          <p14:tracePt t="11137" x="8153400" y="4054475"/>
          <p14:tracePt t="11154" x="8143875" y="4054475"/>
          <p14:tracePt t="11170" x="8116888" y="4054475"/>
          <p14:tracePt t="11187" x="8081963" y="4054475"/>
          <p14:tracePt t="11204" x="8037513" y="4054475"/>
          <p14:tracePt t="11220" x="7974013" y="4017963"/>
          <p14:tracePt t="11238" x="7912100" y="3990975"/>
          <p14:tracePt t="11253" x="7848600" y="3973513"/>
          <p14:tracePt t="11270" x="7796213" y="3938588"/>
          <p14:tracePt t="11288" x="7715250" y="3919538"/>
          <p14:tracePt t="11321" x="7670800" y="3902075"/>
          <p14:tracePt t="11336" x="7626350" y="3884613"/>
          <p14:tracePt t="11337" x="7572375" y="3875088"/>
          <p14:tracePt t="11353" x="7500938" y="3848100"/>
          <p14:tracePt t="11371" x="7429500" y="3830638"/>
          <p14:tracePt t="11387" x="7323138" y="3813175"/>
          <p14:tracePt t="11403" x="7224713" y="3795713"/>
          <p14:tracePt t="11420" x="7116763" y="3776663"/>
          <p14:tracePt t="11437" x="7000875" y="3751263"/>
          <p14:tracePt t="11454" x="6894513" y="3732213"/>
          <p14:tracePt t="11470" x="6697663" y="3724275"/>
          <p14:tracePt t="11490" x="6554788" y="3714750"/>
          <p14:tracePt t="11506" x="6394450" y="3697288"/>
          <p14:tracePt t="11520" x="6251575" y="3697288"/>
          <p14:tracePt t="11537" x="6116638" y="3697288"/>
          <p14:tracePt t="11553" x="5965825" y="3687763"/>
          <p14:tracePt t="11571" x="5822950" y="3670300"/>
          <p14:tracePt t="11587" x="5680075" y="3652838"/>
          <p14:tracePt t="11604" x="5537200" y="3625850"/>
          <p14:tracePt t="11620" x="5394325" y="3598863"/>
          <p14:tracePt t="11637" x="5268913" y="3589338"/>
          <p14:tracePt t="11654" x="5160963" y="3581400"/>
          <p14:tracePt t="11670" x="5037138" y="3581400"/>
          <p14:tracePt t="11688" x="4929188" y="3581400"/>
          <p14:tracePt t="11703" x="4732338" y="3571875"/>
          <p14:tracePt t="11723" x="4581525" y="3571875"/>
          <p14:tracePt t="11738" x="4438650" y="3562350"/>
          <p14:tracePt t="11754" x="4259263" y="3554413"/>
          <p14:tracePt t="11771" x="4089400" y="3554413"/>
          <p14:tracePt t="11787" x="3919538" y="3536950"/>
          <p14:tracePt t="11804" x="3786188" y="3536950"/>
          <p14:tracePt t="11821" x="3670300" y="3536950"/>
          <p14:tracePt t="11837" x="3562350" y="3536950"/>
          <p14:tracePt t="11855" x="3473450" y="3536950"/>
          <p14:tracePt t="11870" x="3402013" y="3536950"/>
          <p14:tracePt t="11887" x="3232150" y="3536950"/>
          <p14:tracePt t="11904" x="3125788" y="3536950"/>
          <p14:tracePt t="11920" x="2982913" y="3536950"/>
          <p14:tracePt t="11937" x="2840038" y="3536950"/>
          <p14:tracePt t="11953" x="2705100" y="3536950"/>
          <p14:tracePt t="11970" x="2625725" y="3536950"/>
          <p14:tracePt t="11987" x="2536825" y="3536950"/>
          <p14:tracePt t="12003" x="2455863" y="3544888"/>
          <p14:tracePt t="12020" x="2366963" y="3562350"/>
          <p14:tracePt t="12037" x="2286000" y="3581400"/>
          <p14:tracePt t="12054" x="2197100" y="3589338"/>
          <p14:tracePt t="12070" x="2108200" y="3608388"/>
          <p14:tracePt t="12086" x="1990725" y="3625850"/>
          <p14:tracePt t="12105" x="1901825" y="3643313"/>
          <p14:tracePt t="12120" x="1839913" y="3652838"/>
          <p14:tracePt t="12137" x="1795463" y="3660775"/>
          <p14:tracePt t="12153" x="1751013" y="3679825"/>
          <p14:tracePt t="12169" x="1704975" y="3697288"/>
          <p14:tracePt t="12187" x="1643063" y="3724275"/>
          <p14:tracePt t="12203" x="1554163" y="3768725"/>
          <p14:tracePt t="12220" x="1465263" y="3830638"/>
          <p14:tracePt t="12236" x="1366838" y="3894138"/>
          <p14:tracePt t="12254" x="1295400" y="3929063"/>
          <p14:tracePt t="12270" x="1231900" y="3965575"/>
          <p14:tracePt t="12287" x="1204913" y="3990975"/>
          <p14:tracePt t="12303" x="1179513" y="4010025"/>
          <p14:tracePt t="12321" x="1143000" y="4044950"/>
          <p14:tracePt t="12339" x="1133475" y="4071938"/>
          <p14:tracePt t="12353" x="1116013" y="4108450"/>
          <p14:tracePt t="12370" x="1089025" y="4160838"/>
          <p14:tracePt t="12387" x="1054100" y="4232275"/>
          <p14:tracePt t="12403" x="1017588" y="4303713"/>
          <p14:tracePt t="12420" x="990600" y="4384675"/>
          <p14:tracePt t="12437" x="955675" y="4473575"/>
          <p14:tracePt t="12454" x="946150" y="4562475"/>
          <p14:tracePt t="12470" x="938213" y="4652963"/>
          <p14:tracePt t="12486" x="938213" y="4751388"/>
          <p14:tracePt t="12503" x="938213" y="4830763"/>
          <p14:tracePt t="12520" x="946150" y="4973638"/>
          <p14:tracePt t="12537" x="955675" y="5018088"/>
          <p14:tracePt t="12553" x="965200" y="5143500"/>
          <p14:tracePt t="12570" x="973138" y="5197475"/>
          <p14:tracePt t="12587" x="973138" y="5259388"/>
          <p14:tracePt t="12603" x="973138" y="5322888"/>
          <p14:tracePt t="12621" x="973138" y="5367338"/>
          <p14:tracePt t="12637" x="990600" y="5411788"/>
          <p14:tracePt t="12655" x="990600" y="5446713"/>
          <p14:tracePt t="12671" x="1009650" y="5510213"/>
          <p14:tracePt t="12687" x="1044575" y="5616575"/>
          <p14:tracePt t="12705" x="1071563" y="5680075"/>
          <p14:tracePt t="12720" x="1089025" y="5724525"/>
          <p14:tracePt t="12737" x="1098550" y="5759450"/>
          <p14:tracePt t="12754" x="1116013" y="5795963"/>
          <p14:tracePt t="12770" x="1125538" y="5830888"/>
          <p14:tracePt t="12787" x="1143000" y="5857875"/>
          <p14:tracePt t="12804" x="1169988" y="5894388"/>
          <p14:tracePt t="12820" x="1187450" y="5919788"/>
          <p14:tracePt t="12837" x="1214438" y="5956300"/>
          <p14:tracePt t="12854" x="1268413" y="6000750"/>
          <p14:tracePt t="12871" x="1322388" y="6054725"/>
          <p14:tracePt t="12887" x="1384300" y="6099175"/>
          <p14:tracePt t="12904" x="1482725" y="6188075"/>
          <p14:tracePt t="12921" x="1544638" y="6242050"/>
          <p14:tracePt t="12937" x="1608138" y="6276975"/>
          <p14:tracePt t="12954" x="1670050" y="6303963"/>
          <p14:tracePt t="12970" x="1768475" y="6340475"/>
          <p14:tracePt t="12987" x="1874838" y="6367463"/>
          <p14:tracePt t="13003" x="2017713" y="6394450"/>
          <p14:tracePt t="13020" x="2160588" y="6411913"/>
          <p14:tracePt t="13037" x="2303463" y="6419850"/>
          <p14:tracePt t="13054" x="2438400" y="6429375"/>
          <p14:tracePt t="13071" x="2544763" y="6429375"/>
          <p14:tracePt t="13087" x="2643188" y="6438900"/>
          <p14:tracePt t="13103" x="2768600" y="6456363"/>
          <p14:tracePt t="13123" x="2894013" y="6483350"/>
          <p14:tracePt t="13137" x="3081338" y="6510338"/>
          <p14:tracePt t="13154" x="3286125" y="6537325"/>
          <p14:tracePt t="13171" x="3446463" y="6545263"/>
          <p14:tracePt t="13187" x="3527425" y="6545263"/>
          <p14:tracePt t="13204" x="3741738" y="6554788"/>
          <p14:tracePt t="13220" x="3813175" y="6554788"/>
          <p14:tracePt t="13237" x="3884613" y="6554788"/>
          <p14:tracePt t="13253" x="3990975" y="6572250"/>
          <p14:tracePt t="13270" x="4160838" y="6608763"/>
          <p14:tracePt t="13290" x="4286250" y="6626225"/>
          <p14:tracePt t="13304" x="4384675" y="6626225"/>
          <p14:tracePt t="13321" x="4465638" y="6626225"/>
          <p14:tracePt t="13337" x="4562475" y="6626225"/>
          <p14:tracePt t="13354" x="4616450" y="6626225"/>
          <p14:tracePt t="13370" x="4687888" y="6626225"/>
          <p14:tracePt t="13387" x="4795838" y="6634163"/>
          <p14:tracePt t="13405" x="4919663" y="6634163"/>
          <p14:tracePt t="13421" x="5054600" y="6634163"/>
          <p14:tracePt t="13437" x="5197475" y="6634163"/>
          <p14:tracePt t="13454" x="5313363" y="6634163"/>
          <p14:tracePt t="13471" x="5411788" y="6634163"/>
          <p14:tracePt t="13487" x="5483225" y="6634163"/>
          <p14:tracePt t="13504" x="5643563" y="6634163"/>
          <p14:tracePt t="13522" x="5786438" y="6634163"/>
          <p14:tracePt t="13537" x="5894388" y="6634163"/>
          <p14:tracePt t="13554" x="5973763" y="6634163"/>
          <p14:tracePt t="13571" x="6054725" y="6634163"/>
          <p14:tracePt t="13587" x="6143625" y="6634163"/>
          <p14:tracePt t="13604" x="6242050" y="6616700"/>
          <p14:tracePt t="13620" x="6357938" y="6589713"/>
          <p14:tracePt t="13638" x="6473825" y="6572250"/>
          <p14:tracePt t="13654" x="6527800" y="6562725"/>
          <p14:tracePt t="13670" x="6572250" y="6545263"/>
          <p14:tracePt t="13687" x="6608763" y="6545263"/>
          <p14:tracePt t="13704" x="6697663" y="6527800"/>
          <p14:tracePt t="13723" x="6732588" y="6518275"/>
          <p14:tracePt t="13738" x="6786563" y="6510338"/>
          <p14:tracePt t="13754" x="6840538" y="6491288"/>
          <p14:tracePt t="13770" x="6848475" y="6483350"/>
          <p14:tracePt t="13788" x="6867525" y="6473825"/>
          <p14:tracePt t="13804" x="6911975" y="6446838"/>
          <p14:tracePt t="13821" x="6956425" y="6419850"/>
          <p14:tracePt t="13838" x="7045325" y="6367463"/>
          <p14:tracePt t="13854" x="7108825" y="6330950"/>
          <p14:tracePt t="13871" x="7197725" y="6269038"/>
          <p14:tracePt t="13889" x="7251700" y="6232525"/>
          <p14:tracePt t="13904" x="7296150" y="6205538"/>
          <p14:tracePt t="13921" x="7340600" y="6180138"/>
          <p14:tracePt t="13937" x="7385050" y="6161088"/>
          <p14:tracePt t="13954" x="7446963" y="6134100"/>
          <p14:tracePt t="13971" x="7537450" y="6089650"/>
          <p14:tracePt t="13988" x="7643813" y="6054725"/>
          <p14:tracePt t="14005" x="7732713" y="6010275"/>
          <p14:tracePt t="14022" x="7804150" y="5983288"/>
          <p14:tracePt t="14038" x="7840663" y="5965825"/>
          <p14:tracePt t="14055" x="7885113" y="5938838"/>
          <p14:tracePt t="14071" x="7920038" y="5911850"/>
          <p14:tracePt t="14087" x="7956550" y="5857875"/>
          <p14:tracePt t="14104" x="7966075" y="5822950"/>
          <p14:tracePt t="14121" x="8010525" y="5751513"/>
          <p14:tracePt t="14138" x="8027988" y="5680075"/>
          <p14:tracePt t="14154" x="8045450" y="5608638"/>
          <p14:tracePt t="14171" x="8062913" y="5483225"/>
          <p14:tracePt t="14187" x="8062913" y="5367338"/>
          <p14:tracePt t="14204" x="8062913" y="5224463"/>
          <p14:tracePt t="14221" x="8062913" y="5081588"/>
          <p14:tracePt t="14238" x="8045450" y="4946650"/>
          <p14:tracePt t="14255" x="8037513" y="4830763"/>
          <p14:tracePt t="14271" x="8027988" y="4724400"/>
          <p14:tracePt t="14287" x="8018463" y="4572000"/>
          <p14:tracePt t="14321" x="8010525" y="4465638"/>
          <p14:tracePt t="14321" x="8010525" y="4348163"/>
          <p14:tracePt t="14338" x="7991475" y="4232275"/>
          <p14:tracePt t="14355" x="7974013" y="4152900"/>
          <p14:tracePt t="14371" x="7947025" y="4054475"/>
          <p14:tracePt t="14388" x="7929563" y="3965575"/>
          <p14:tracePt t="14404" x="7902575" y="3884613"/>
          <p14:tracePt t="14421" x="7894638" y="3822700"/>
          <p14:tracePt t="14439" x="7867650" y="3759200"/>
          <p14:tracePt t="14455" x="7848600" y="3697288"/>
          <p14:tracePt t="14471" x="7759700" y="3571875"/>
          <p14:tracePt t="14488" x="7688263" y="3490913"/>
          <p14:tracePt t="14505" x="7599363" y="3419475"/>
          <p14:tracePt t="14520" x="7510463" y="3357563"/>
          <p14:tracePt t="14538" x="7419975" y="3322638"/>
          <p14:tracePt t="14555" x="7358063" y="3295650"/>
          <p14:tracePt t="14570" x="7232650" y="3268663"/>
          <p14:tracePt t="14587" x="7081838" y="3241675"/>
          <p14:tracePt t="14605" x="6902450" y="3214688"/>
          <p14:tracePt t="14621" x="6688138" y="3205163"/>
          <p14:tracePt t="14638" x="6456363" y="3205163"/>
          <p14:tracePt t="14655" x="6242050" y="3205163"/>
          <p14:tracePt t="14655" x="6153150" y="3205163"/>
          <p14:tracePt t="14676" x="5973763" y="3214688"/>
          <p14:tracePt t="14691" x="5822950" y="3241675"/>
          <p14:tracePt t="14707" x="5643563" y="3276600"/>
          <p14:tracePt t="14722" x="5465763" y="3303588"/>
          <p14:tracePt t="14738" x="5276850" y="3340100"/>
          <p14:tracePt t="14755" x="5108575" y="3348038"/>
          <p14:tracePt t="14771" x="4965700" y="3348038"/>
          <p14:tracePt t="14789" x="4840288" y="3357563"/>
          <p14:tracePt t="14805" x="4732338" y="3357563"/>
          <p14:tracePt t="14805" x="4687888" y="3357563"/>
          <p14:tracePt t="14827" x="4643438" y="3357563"/>
          <p14:tracePt t="14839" x="4572000" y="3357563"/>
          <p14:tracePt t="14855" x="4465638" y="3357563"/>
          <p14:tracePt t="14855" x="4394200" y="3357563"/>
          <p14:tracePt t="14875" x="4259263" y="3357563"/>
          <p14:tracePt t="14892" x="4116388" y="3357563"/>
          <p14:tracePt t="14907" x="3973513" y="3367088"/>
          <p14:tracePt t="14922" x="3803650" y="3394075"/>
          <p14:tracePt t="14938" x="3633788" y="3419475"/>
          <p14:tracePt t="14957" x="3482975" y="3446463"/>
          <p14:tracePt t="14972" x="3340100" y="3465513"/>
          <p14:tracePt t="14989" x="3205163" y="3482975"/>
          <p14:tracePt t="15005" x="3108325" y="3509963"/>
          <p14:tracePt t="15023" x="2990850" y="3536950"/>
          <p14:tracePt t="15039" x="2884488" y="3554413"/>
          <p14:tracePt t="15056" x="2687638" y="3598863"/>
          <p14:tracePt t="15075" x="2536825" y="3643313"/>
          <p14:tracePt t="15091" x="2473325" y="3660775"/>
          <p14:tracePt t="15105" x="2268538" y="3705225"/>
          <p14:tracePt t="15122" x="2152650" y="3714750"/>
          <p14:tracePt t="15139" x="2062163" y="3724275"/>
          <p14:tracePt t="15157" x="2009775" y="3724275"/>
          <p14:tracePt t="15172" x="1955800" y="3724275"/>
          <p14:tracePt t="15188" x="1901825" y="3724275"/>
          <p14:tracePt t="15205" x="1839913" y="3724275"/>
          <p14:tracePt t="15221" x="1776413" y="3724275"/>
          <p14:tracePt t="15238" x="1704975" y="3724275"/>
          <p14:tracePt t="15254" x="1616075" y="3724275"/>
          <p14:tracePt t="15272" x="1544638" y="3724275"/>
          <p14:tracePt t="15288" x="1455738" y="3724275"/>
          <p14:tracePt t="15305" x="1401763" y="3724275"/>
          <p14:tracePt t="15323" x="1347788" y="3724275"/>
          <p14:tracePt t="15338" x="1303338" y="3724275"/>
          <p14:tracePt t="15356" x="1268413" y="3724275"/>
          <p14:tracePt t="15373" x="1214438" y="3732213"/>
          <p14:tracePt t="15388" x="1160463" y="3751263"/>
          <p14:tracePt t="15406" x="1108075" y="3786188"/>
          <p14:tracePt t="15422" x="1062038" y="3803650"/>
          <p14:tracePt t="15439" x="1027113" y="3830638"/>
          <p14:tracePt t="15456" x="982663" y="3867150"/>
          <p14:tracePt t="15475" x="973138" y="3894138"/>
          <p14:tracePt t="15491" x="946150" y="3929063"/>
          <p14:tracePt t="15507" x="928688" y="3983038"/>
          <p14:tracePt t="15523" x="911225" y="4081463"/>
          <p14:tracePt t="15538" x="893763" y="4224338"/>
          <p14:tracePt t="15555" x="866775" y="4402138"/>
          <p14:tracePt t="15573" x="830263" y="4562475"/>
          <p14:tracePt t="15589" x="822325" y="4687888"/>
          <p14:tracePt t="15606" x="822325" y="4803775"/>
          <p14:tracePt t="15623" x="822325" y="4965700"/>
          <p14:tracePt t="15640" x="822325" y="5081588"/>
          <p14:tracePt t="15655" x="847725" y="5241925"/>
          <p14:tracePt t="15675" x="857250" y="5348288"/>
          <p14:tracePt t="15691" x="884238" y="5429250"/>
          <p14:tracePt t="15705" x="911225" y="5491163"/>
          <p14:tracePt t="15723" x="919163" y="5537200"/>
          <p14:tracePt t="15739" x="938213" y="5572125"/>
          <p14:tracePt t="15756" x="965200" y="5653088"/>
          <p14:tracePt t="15772" x="982663" y="5688013"/>
          <p14:tracePt t="15789" x="990600" y="5741988"/>
          <p14:tracePt t="15806" x="1009650" y="5803900"/>
          <p14:tracePt t="15823" x="1044575" y="5867400"/>
          <p14:tracePt t="15839" x="1089025" y="5946775"/>
          <p14:tracePt t="15855" x="1152525" y="6045200"/>
          <p14:tracePt t="15875" x="1196975" y="6116638"/>
          <p14:tracePt t="15891" x="1223963" y="6161088"/>
          <p14:tracePt t="15906" x="1241425" y="6188075"/>
          <p14:tracePt t="15923" x="1258888" y="6205538"/>
          <p14:tracePt t="15939" x="1268413" y="6224588"/>
          <p14:tracePt t="15955" x="1295400" y="6242050"/>
          <p14:tracePt t="15975" x="1303338" y="6269038"/>
          <p14:tracePt t="15989" x="1330325" y="6286500"/>
          <p14:tracePt t="16007" x="1357313" y="6313488"/>
          <p14:tracePt t="16023" x="1393825" y="6340475"/>
          <p14:tracePt t="16039" x="1428750" y="6367463"/>
          <p14:tracePt t="16039" x="1438275" y="6384925"/>
          <p14:tracePt t="16059" x="1482725" y="6419850"/>
          <p14:tracePt t="16076" x="1527175" y="6456363"/>
          <p14:tracePt t="16091" x="1581150" y="6483350"/>
          <p14:tracePt t="16105" x="1625600" y="6500813"/>
          <p14:tracePt t="16122" x="1697038" y="6527800"/>
          <p14:tracePt t="16139" x="1758950" y="6562725"/>
          <p14:tracePt t="16155" x="1822450" y="6572250"/>
          <p14:tracePt t="16173" x="1911350" y="6589713"/>
          <p14:tracePt t="16189" x="2017713" y="6608763"/>
          <p14:tracePt t="16205" x="2143125" y="6626225"/>
          <p14:tracePt t="16222" x="2224088" y="6643688"/>
          <p14:tracePt t="16239" x="2295525" y="6653213"/>
          <p14:tracePt t="16256" x="2401888" y="6653213"/>
          <p14:tracePt t="16274" x="2482850" y="6661150"/>
          <p14:tracePt t="16289" x="2571750" y="6661150"/>
          <p14:tracePt t="16305" x="2687638" y="6661150"/>
          <p14:tracePt t="16322" x="2822575" y="6661150"/>
          <p14:tracePt t="16339" x="2919413" y="6661150"/>
          <p14:tracePt t="16355" x="3044825" y="6661150"/>
          <p14:tracePt t="16372" x="3170238" y="6661150"/>
          <p14:tracePt t="16389" x="3295650" y="6661150"/>
          <p14:tracePt t="16406" x="3438525" y="6661150"/>
          <p14:tracePt t="16421" x="3598863" y="6661150"/>
          <p14:tracePt t="16438" x="3759200" y="6661150"/>
          <p14:tracePt t="16455" x="3894138" y="6661150"/>
          <p14:tracePt t="16472" x="4125913" y="6661150"/>
          <p14:tracePt t="16490" x="4286250" y="6661150"/>
          <p14:tracePt t="16505" x="4456113" y="6661150"/>
          <p14:tracePt t="16521" x="4572000" y="6661150"/>
          <p14:tracePt t="16538" x="4687888" y="6661150"/>
          <p14:tracePt t="16556" x="4776788" y="6661150"/>
          <p14:tracePt t="16572" x="4867275" y="6661150"/>
          <p14:tracePt t="16588" x="5010150" y="6643688"/>
          <p14:tracePt t="16606" x="5153025" y="6643688"/>
          <p14:tracePt t="16622" x="5295900" y="6634163"/>
          <p14:tracePt t="16638" x="5446713" y="6634163"/>
          <p14:tracePt t="16656" x="5537200" y="6634163"/>
          <p14:tracePt t="16672" x="5670550" y="6634163"/>
          <p14:tracePt t="16689" x="5751513" y="6634163"/>
          <p14:tracePt t="16705" x="5822950" y="6634163"/>
          <p14:tracePt t="16722" x="5938838" y="6634163"/>
          <p14:tracePt t="16739" x="6037263" y="6634163"/>
          <p14:tracePt t="16755" x="6126163" y="6626225"/>
          <p14:tracePt t="16771" x="6188075" y="6626225"/>
          <p14:tracePt t="16788" x="6232525" y="6616700"/>
          <p14:tracePt t="16806" x="6286500" y="6608763"/>
          <p14:tracePt t="16822" x="6323013" y="6599238"/>
          <p14:tracePt t="16839" x="6402388" y="6581775"/>
          <p14:tracePt t="16858" x="6456363" y="6581775"/>
          <p14:tracePt t="16874" x="6510338" y="6572250"/>
          <p14:tracePt t="16889" x="6562725" y="6562725"/>
          <p14:tracePt t="16906" x="6616700" y="6554788"/>
          <p14:tracePt t="16922" x="6661150" y="6554788"/>
          <p14:tracePt t="16939" x="6697663" y="6554788"/>
          <p14:tracePt t="16956" x="6751638" y="6554788"/>
          <p14:tracePt t="16972" x="6823075" y="6554788"/>
          <p14:tracePt t="16989" x="6875463" y="6562725"/>
          <p14:tracePt t="17005" x="6929438" y="6562725"/>
          <p14:tracePt t="17022" x="6983413" y="6562725"/>
          <p14:tracePt t="17040" x="7037388" y="6562725"/>
          <p14:tracePt t="17058" x="7081838" y="6562725"/>
          <p14:tracePt t="17075" x="7126288" y="6562725"/>
          <p14:tracePt t="17089" x="7188200" y="6562725"/>
          <p14:tracePt t="17106" x="7286625" y="6562725"/>
          <p14:tracePt t="17123" x="7402513" y="6562725"/>
          <p14:tracePt t="17139" x="7537450" y="6554788"/>
          <p14:tracePt t="17158" x="7661275" y="6537325"/>
          <p14:tracePt t="17173" x="7759700" y="6527800"/>
          <p14:tracePt t="17189" x="7813675" y="6510338"/>
          <p14:tracePt t="17206" x="7840663" y="6483350"/>
          <p14:tracePt t="17223" x="7867650" y="6456363"/>
          <p14:tracePt t="17223" x="7885113" y="6446838"/>
          <p14:tracePt t="17242" x="7912100" y="6429375"/>
          <p14:tracePt t="17274" x="7947025" y="6402388"/>
          <p14:tracePt t="17290" x="7983538" y="6367463"/>
          <p14:tracePt t="17290" x="8010525" y="6340475"/>
          <p14:tracePt t="17306" x="8037513" y="6303963"/>
          <p14:tracePt t="17323" x="8072438" y="6276975"/>
          <p14:tracePt t="17341" x="8089900" y="6232525"/>
          <p14:tracePt t="17356" x="8116888" y="6180138"/>
          <p14:tracePt t="17373" x="8134350" y="6108700"/>
          <p14:tracePt t="17389" x="8161338" y="6018213"/>
          <p14:tracePt t="17405" x="8180388" y="5946775"/>
          <p14:tracePt t="17422" x="8188325" y="5875338"/>
          <p14:tracePt t="17439" x="8188325" y="5803900"/>
          <p14:tracePt t="17456" x="8197850" y="5680075"/>
          <p14:tracePt t="17473" x="8205788" y="5608638"/>
          <p14:tracePt t="17489" x="8215313" y="5527675"/>
          <p14:tracePt t="17506" x="8224838" y="5438775"/>
          <p14:tracePt t="17523" x="8224838" y="5340350"/>
          <p14:tracePt t="17539" x="8232775" y="5259388"/>
          <p14:tracePt t="17557" x="8232775" y="5180013"/>
          <p14:tracePt t="17573" x="8232775" y="5081588"/>
          <p14:tracePt t="17589" x="8232775" y="5027613"/>
          <p14:tracePt t="17606" x="8224838" y="4894263"/>
          <p14:tracePt t="17623" x="8224838" y="4795838"/>
          <p14:tracePt t="17623" x="8224838" y="4741863"/>
          <p14:tracePt t="17643" x="8224838" y="4652963"/>
          <p14:tracePt t="17660" x="8224838" y="4518025"/>
          <p14:tracePt t="17676" x="8205788" y="4419600"/>
          <p14:tracePt t="17690" x="8188325" y="4313238"/>
          <p14:tracePt t="17706" x="8161338" y="4197350"/>
          <p14:tracePt t="17723" x="8126413" y="4098925"/>
          <p14:tracePt t="17739" x="8099425" y="4027488"/>
          <p14:tracePt t="17757" x="8072438" y="3946525"/>
          <p14:tracePt t="17773" x="8054975" y="3902075"/>
          <p14:tracePt t="17790" x="8037513" y="3867150"/>
          <p14:tracePt t="17807" x="8010525" y="3822700"/>
          <p14:tracePt t="17823" x="7939088" y="3751263"/>
          <p14:tracePt t="17843" x="7902575" y="3714750"/>
          <p14:tracePt t="17859" x="7848600" y="3670300"/>
          <p14:tracePt t="17875" x="7786688" y="3608388"/>
          <p14:tracePt t="17891" x="7732713" y="3571875"/>
          <p14:tracePt t="17907" x="7661275" y="3527425"/>
          <p14:tracePt t="17924" x="7562850" y="3465513"/>
          <p14:tracePt t="17940" x="7473950" y="3402013"/>
          <p14:tracePt t="17956" x="7412038" y="3384550"/>
          <p14:tracePt t="17975" x="7375525" y="3357563"/>
          <p14:tracePt t="17991" x="7348538" y="3357563"/>
          <p14:tracePt t="18007" x="7323138" y="3348038"/>
          <p14:tracePt t="18024" x="7224713" y="3340100"/>
          <p14:tracePt t="18043" x="7126288" y="3330575"/>
          <p14:tracePt t="18059" x="7018338" y="3330575"/>
          <p14:tracePt t="18074" x="6875463" y="3330575"/>
          <p14:tracePt t="18090" x="6769100" y="3330575"/>
          <p14:tracePt t="18107" x="6634163" y="3330575"/>
          <p14:tracePt t="18124" x="6491288" y="3330575"/>
          <p14:tracePt t="18140" x="6348413" y="3330575"/>
          <p14:tracePt t="18156" x="6224588" y="3330575"/>
          <p14:tracePt t="18173" x="6134100" y="3330575"/>
          <p14:tracePt t="18190" x="6010275" y="3330575"/>
          <p14:tracePt t="18207" x="5902325" y="3330575"/>
          <p14:tracePt t="18223" x="5759450" y="3330575"/>
          <p14:tracePt t="18240" x="5599113" y="3322638"/>
          <p14:tracePt t="18240" x="5510213" y="3322638"/>
          <p14:tracePt t="18273" x="5295900" y="3322638"/>
          <p14:tracePt t="18274" x="5116513" y="3322638"/>
          <p14:tracePt t="18291" x="4946650" y="3303588"/>
          <p14:tracePt t="18306" x="4803775" y="3303588"/>
          <p14:tracePt t="18325" x="4679950" y="3286125"/>
          <p14:tracePt t="18340" x="4589463" y="3268663"/>
          <p14:tracePt t="18356" x="4510088" y="3268663"/>
          <p14:tracePt t="18374" x="4394200" y="3268663"/>
          <p14:tracePt t="18390" x="4276725" y="3268663"/>
          <p14:tracePt t="18408" x="4133850" y="3276600"/>
          <p14:tracePt t="18424" x="3902075" y="3303588"/>
          <p14:tracePt t="18442" x="3724275" y="3322638"/>
          <p14:tracePt t="18459" x="3554413" y="3340100"/>
          <p14:tracePt t="18473" x="3384550" y="3340100"/>
          <p14:tracePt t="18490" x="3214688" y="3340100"/>
          <p14:tracePt t="18506" x="3098800" y="3340100"/>
          <p14:tracePt t="18523" x="2982913" y="3340100"/>
          <p14:tracePt t="18540" x="2884488" y="3340100"/>
          <p14:tracePt t="18557" x="2803525" y="3340100"/>
          <p14:tracePt t="18573" x="2732088" y="3340100"/>
          <p14:tracePt t="18589" x="2660650" y="3348038"/>
          <p14:tracePt t="18606" x="2562225" y="3357563"/>
          <p14:tracePt t="18623" x="2465388" y="3367088"/>
          <p14:tracePt t="18640" x="2312988" y="3402013"/>
          <p14:tracePt t="18659" x="2205038" y="3429000"/>
          <p14:tracePt t="18674" x="2152650" y="3438525"/>
          <p14:tracePt t="18691" x="2098675" y="3446463"/>
          <p14:tracePt t="18707" x="2071688" y="3455988"/>
          <p14:tracePt t="18723" x="2027238" y="3473450"/>
          <p14:tracePt t="18741" x="1982788" y="3490913"/>
          <p14:tracePt t="18757" x="1884363" y="3527425"/>
          <p14:tracePt t="18774" x="1812925" y="3554413"/>
          <p14:tracePt t="18790" x="1731963" y="3571875"/>
          <p14:tracePt t="18807" x="1652588" y="3598863"/>
          <p14:tracePt t="18824" x="1571625" y="3616325"/>
          <p14:tracePt t="18840" x="1465263" y="3643313"/>
          <p14:tracePt t="18861" x="1393825" y="3670300"/>
          <p14:tracePt t="18876" x="1330325" y="3679825"/>
          <p14:tracePt t="18891" x="1295400" y="3687763"/>
          <p14:tracePt t="18907" x="1187450" y="3714750"/>
          <p14:tracePt t="18923" x="1133475" y="3732213"/>
          <p14:tracePt t="18941" x="1071563" y="3741738"/>
          <p14:tracePt t="18958" x="1017588" y="3751263"/>
          <p14:tracePt t="18974" x="965200" y="3759200"/>
          <p14:tracePt t="18991" x="928688" y="3786188"/>
          <p14:tracePt t="19007" x="893763" y="3795713"/>
          <p14:tracePt t="19023" x="830263" y="3848100"/>
          <p14:tracePt t="19043" x="795338" y="3884613"/>
          <p14:tracePt t="19057" x="758825" y="3946525"/>
          <p14:tracePt t="19074" x="723900" y="4044950"/>
          <p14:tracePt t="19090" x="696913" y="4125913"/>
          <p14:tracePt t="19107" x="669925" y="4214813"/>
          <p14:tracePt t="19124" x="669925" y="4276725"/>
          <p14:tracePt t="19140" x="660400" y="4357688"/>
          <p14:tracePt t="19157" x="660400" y="4456113"/>
          <p14:tracePt t="19175" x="660400" y="4572000"/>
          <p14:tracePt t="19191" x="669925" y="4670425"/>
          <p14:tracePt t="19208" x="679450" y="4803775"/>
          <p14:tracePt t="19208" x="696913" y="4867275"/>
          <p14:tracePt t="19227" x="696913" y="4973638"/>
          <p14:tracePt t="19243" x="704850" y="5072063"/>
          <p14:tracePt t="19258" x="704850" y="5170488"/>
          <p14:tracePt t="19274" x="723900" y="5251450"/>
          <p14:tracePt t="19291" x="731838" y="5322888"/>
          <p14:tracePt t="19308" x="741363" y="5402263"/>
          <p14:tracePt t="19324" x="768350" y="5518150"/>
          <p14:tracePt t="19340" x="795338" y="5608638"/>
          <p14:tracePt t="19357" x="812800" y="5661025"/>
          <p14:tracePt t="19374" x="830263" y="5705475"/>
          <p14:tracePt t="19391" x="857250" y="5759450"/>
          <p14:tracePt t="19407" x="884238" y="5803900"/>
          <p14:tracePt t="19424" x="901700" y="5848350"/>
          <p14:tracePt t="19424" x="911225" y="5875338"/>
          <p14:tracePt t="19444" x="955675" y="5929313"/>
          <p14:tracePt t="19460" x="1017588" y="5983288"/>
          <p14:tracePt t="19476" x="1098550" y="6045200"/>
          <p14:tracePt t="19490" x="1196975" y="6126163"/>
          <p14:tracePt t="19507" x="1276350" y="6180138"/>
          <p14:tracePt t="19523" x="1303338" y="6205538"/>
          <p14:tracePt t="19540" x="1393825" y="6259513"/>
          <p14:tracePt t="19558" x="1401763" y="6269038"/>
          <p14:tracePt t="19574" x="1419225" y="6269038"/>
          <p14:tracePt t="19590" x="1428750" y="6276975"/>
          <p14:tracePt t="19607" x="1438275" y="6276975"/>
          <p14:tracePt t="19623" x="1455738" y="6296025"/>
          <p14:tracePt t="19623" x="1482725" y="6303963"/>
          <p14:tracePt t="19641" x="1527175" y="6330950"/>
          <p14:tracePt t="19658" x="1571625" y="6357938"/>
          <p14:tracePt t="19674" x="1608138" y="6367463"/>
          <p14:tracePt t="19690" x="1625600" y="6384925"/>
          <p14:tracePt t="19706" x="1633538" y="6394450"/>
          <p14:tracePt t="19724" x="1670050" y="6411913"/>
          <p14:tracePt t="19740" x="1704975" y="6438900"/>
          <p14:tracePt t="19757" x="1758950" y="6465888"/>
          <p14:tracePt t="19774" x="1857375" y="6510338"/>
          <p14:tracePt t="19790" x="1955800" y="6537325"/>
          <p14:tracePt t="19807" x="2081213" y="6572250"/>
          <p14:tracePt t="19828" x="2133600" y="6589713"/>
          <p14:tracePt t="19842" x="2187575" y="6589713"/>
          <p14:tracePt t="19859" x="2241550" y="6608763"/>
          <p14:tracePt t="19877" x="2312988" y="6626225"/>
          <p14:tracePt t="19891" x="2428875" y="6634163"/>
          <p14:tracePt t="19907" x="2544763" y="6643688"/>
          <p14:tracePt t="19925" x="2705100" y="6653213"/>
          <p14:tracePt t="19940" x="2884488" y="6653213"/>
          <p14:tracePt t="19959" x="3062288" y="6653213"/>
          <p14:tracePt t="19974" x="3251200" y="6661150"/>
          <p14:tracePt t="19991" x="3419475" y="6661150"/>
          <p14:tracePt t="20008" x="3581400" y="6661150"/>
          <p14:tracePt t="20024" x="3724275" y="6661150"/>
          <p14:tracePt t="20024" x="3776663" y="6661150"/>
          <p14:tracePt t="20046" x="3894138" y="6661150"/>
          <p14:tracePt t="20060" x="4037013" y="6661150"/>
          <p14:tracePt t="20076" x="4179888" y="6661150"/>
          <p14:tracePt t="20091" x="4303713" y="6670675"/>
          <p14:tracePt t="20109" x="4438650" y="6670675"/>
          <p14:tracePt t="20124" x="4589463" y="6680200"/>
          <p14:tracePt t="20141" x="4732338" y="6680200"/>
          <p14:tracePt t="20157" x="4822825" y="6680200"/>
          <p14:tracePt t="20174" x="5108575" y="6680200"/>
          <p14:tracePt t="20192" x="5251450" y="6680200"/>
          <p14:tracePt t="20208" x="5402263" y="6680200"/>
          <p14:tracePt t="20243" x="5483225" y="6688138"/>
          <p14:tracePt t="20258" x="5537200" y="6688138"/>
          <p14:tracePt t="20259" x="5589588" y="6688138"/>
          <p14:tracePt t="20274" x="5643563" y="6688138"/>
          <p14:tracePt t="20294" x="5697538" y="6688138"/>
          <p14:tracePt t="20307" x="5786438" y="6688138"/>
          <p14:tracePt t="20324" x="5894388" y="6688138"/>
          <p14:tracePt t="20341" x="6045200" y="6688138"/>
          <p14:tracePt t="20358" x="6188075" y="6688138"/>
          <p14:tracePt t="20375" x="6323013" y="6688138"/>
          <p14:tracePt t="20391" x="6456363" y="6688138"/>
          <p14:tracePt t="20408" x="6562725" y="6680200"/>
          <p14:tracePt t="20426" x="6608763" y="6680200"/>
          <p14:tracePt t="20443" x="6643688" y="6670675"/>
          <p14:tracePt t="20458" x="6670675" y="6661150"/>
          <p14:tracePt t="20475" x="6697663" y="6661150"/>
          <p14:tracePt t="20491" x="6742113" y="6661150"/>
          <p14:tracePt t="20507" x="6796088" y="6661150"/>
          <p14:tracePt t="20524" x="6867525" y="6661150"/>
          <p14:tracePt t="20541" x="6946900" y="6670675"/>
          <p14:tracePt t="20557" x="6973888" y="6670675"/>
          <p14:tracePt t="20575" x="6991350" y="6670675"/>
          <p14:tracePt t="20591" x="7000875" y="6670675"/>
          <p14:tracePt t="20666" x="7010400" y="6670675"/>
          <p14:tracePt t="20674" x="7027863" y="6670675"/>
          <p14:tracePt t="20682" x="7062788" y="6670675"/>
          <p14:tracePt t="20691" x="7099300" y="6670675"/>
          <p14:tracePt t="20707" x="7134225" y="6661150"/>
          <p14:tracePt t="20723" x="7143750" y="6661150"/>
          <p14:tracePt t="20763" x="7143750" y="6653213"/>
          <p14:tracePt t="20803" x="7153275" y="6653213"/>
          <p14:tracePt t="22668" x="7161213" y="6653213"/>
          <p14:tracePt t="22675" x="7180263" y="6653213"/>
          <p14:tracePt t="22683" x="7205663" y="6634163"/>
          <p14:tracePt t="22692" x="7224713" y="6626225"/>
          <p14:tracePt t="22709" x="7269163" y="6599238"/>
          <p14:tracePt t="22725" x="7313613" y="6589713"/>
          <p14:tracePt t="22742" x="7340600" y="6572250"/>
          <p14:tracePt t="22758" x="7348538" y="6562725"/>
          <p14:tracePt t="22776" x="7375525" y="6545263"/>
          <p14:tracePt t="22811" x="7385050" y="6545263"/>
          <p14:tracePt t="22811" x="7394575" y="6537325"/>
          <p14:tracePt t="22828" x="7402513" y="6527800"/>
          <p14:tracePt t="22843" x="7419975" y="6518275"/>
          <p14:tracePt t="22859" x="7439025" y="6510338"/>
          <p14:tracePt t="22876" x="7446963" y="6500813"/>
          <p14:tracePt t="22892" x="7473950" y="6491288"/>
          <p14:tracePt t="22908" x="7483475" y="6473825"/>
          <p14:tracePt t="22925" x="7518400" y="6456363"/>
          <p14:tracePt t="22941" x="7537450" y="6429375"/>
          <p14:tracePt t="22959" x="7572375" y="6402388"/>
          <p14:tracePt t="22974" x="7599363" y="6375400"/>
          <p14:tracePt t="22992" x="7626350" y="6340475"/>
          <p14:tracePt t="23009" x="7653338" y="6313488"/>
          <p14:tracePt t="23009" x="7670800" y="6276975"/>
          <p14:tracePt t="23027" x="7697788" y="6259513"/>
          <p14:tracePt t="23042" x="7715250" y="6242050"/>
          <p14:tracePt t="23060" x="7732713" y="6205538"/>
          <p14:tracePt t="23074" x="7751763" y="6161088"/>
          <p14:tracePt t="23092" x="7777163" y="6126163"/>
          <p14:tracePt t="23109" x="7804150" y="6089650"/>
          <p14:tracePt t="23125" x="7831138" y="6054725"/>
          <p14:tracePt t="23142" x="7858125" y="6018213"/>
          <p14:tracePt t="23158" x="7885113" y="5983288"/>
          <p14:tracePt t="23175" x="7894638" y="5965825"/>
          <p14:tracePt t="23192" x="7920038" y="5919788"/>
          <p14:tracePt t="23212" x="7947025" y="5884863"/>
          <p14:tracePt t="23227" x="7966075" y="5857875"/>
          <p14:tracePt t="23242" x="7974013" y="5840413"/>
          <p14:tracePt t="23258" x="7991475" y="5822950"/>
          <p14:tracePt t="23275" x="8001000" y="5813425"/>
          <p14:tracePt t="23292" x="8010525" y="5786438"/>
          <p14:tracePt t="23308" x="8027988" y="5768975"/>
          <p14:tracePt t="23325" x="8054975" y="5732463"/>
          <p14:tracePt t="23342" x="8062913" y="5705475"/>
          <p14:tracePt t="23359" x="8072438" y="5688013"/>
          <p14:tracePt t="23375" x="8072438" y="5680075"/>
          <p14:tracePt t="23460" x="8072438" y="5670550"/>
          <p14:tracePt t="25732" x="8072438" y="5653088"/>
          <p14:tracePt t="25742" x="8072438" y="5643563"/>
          <p14:tracePt t="25744" x="8072438" y="5608638"/>
          <p14:tracePt t="25761" x="8072438" y="5581650"/>
          <p14:tracePt t="25777" x="8072438" y="5554663"/>
          <p14:tracePt t="25795" x="8072438" y="5537200"/>
          <p14:tracePt t="25813" x="8072438" y="5518150"/>
          <p14:tracePt t="25828" x="8072438" y="5510213"/>
          <p14:tracePt t="25844" x="8072438" y="5491163"/>
          <p14:tracePt t="25892" x="8072438" y="5483225"/>
          <p14:tracePt t="25893" x="8072438" y="5473700"/>
          <p14:tracePt t="25925" x="8072438" y="5465763"/>
          <p14:tracePt t="25950" x="8072438" y="5456238"/>
          <p14:tracePt t="25972" x="8072438" y="5446713"/>
          <p14:tracePt t="25997" x="8072438" y="5438775"/>
          <p14:tracePt t="26012" x="8072438" y="5429250"/>
          <p14:tracePt t="26052" x="8072438" y="5419725"/>
          <p14:tracePt t="26125" x="8072438" y="5411788"/>
          <p14:tracePt t="26181" x="8072438" y="5402263"/>
          <p14:tracePt t="26189" x="8072438" y="5394325"/>
          <p14:tracePt t="26216" x="8072438" y="5384800"/>
          <p14:tracePt t="26307" x="8072438" y="5375275"/>
          <p14:tracePt t="26332" x="8072438" y="5367338"/>
          <p14:tracePt t="26348" x="8072438" y="5357813"/>
          <p14:tracePt t="26581" x="8072438" y="5348288"/>
          <p14:tracePt t="26612" x="8072438" y="5340350"/>
          <p14:tracePt t="26637" x="8072438" y="5330825"/>
          <p14:tracePt t="26652" x="8081963" y="5322888"/>
          <p14:tracePt t="26669" x="8081963" y="5313363"/>
          <p14:tracePt t="26669" x="8081963" y="5295900"/>
          <p14:tracePt t="26709" x="8081963" y="5286375"/>
          <p14:tracePt t="26717" x="8081963" y="5276850"/>
          <p14:tracePt t="26717" x="8081963" y="5268913"/>
          <p14:tracePt t="26741" x="8081963" y="5259388"/>
          <p14:tracePt t="26748" x="8089900" y="5251450"/>
          <p14:tracePt t="26756" x="8089900" y="5241925"/>
          <p14:tracePt t="26766" x="8089900" y="5232400"/>
          <p14:tracePt t="26778" x="8099425" y="5205413"/>
          <p14:tracePt t="26797" x="8099425" y="5197475"/>
          <p14:tracePt t="26813" x="8099425" y="5187950"/>
          <p14:tracePt t="26828" x="8108950" y="5170488"/>
          <p14:tracePt t="26845" x="8108950" y="5153025"/>
          <p14:tracePt t="26861" x="8116888" y="5116513"/>
          <p14:tracePt t="26878" x="8126413" y="5089525"/>
          <p14:tracePt t="26895" x="8126413" y="5062538"/>
          <p14:tracePt t="26911" x="8134350" y="5037138"/>
          <p14:tracePt t="26929" x="8143875" y="5018088"/>
          <p14:tracePt t="26945" x="8143875" y="5010150"/>
          <p14:tracePt t="26961" x="8143875" y="4983163"/>
          <p14:tracePt t="26982" x="8143875" y="4965700"/>
          <p14:tracePt t="26998" x="8143875" y="4956175"/>
          <p14:tracePt t="27014" x="8143875" y="4938713"/>
          <p14:tracePt t="27029" x="8143875" y="4919663"/>
          <p14:tracePt t="27047" x="8143875" y="4902200"/>
          <p14:tracePt t="27062" x="8143875" y="4894263"/>
          <p14:tracePt t="27078" x="8143875" y="4875213"/>
          <p14:tracePt t="27095" x="8143875" y="4857750"/>
          <p14:tracePt t="27111" x="8143875" y="4848225"/>
          <p14:tracePt t="27129" x="8143875" y="4840288"/>
          <p14:tracePt t="27173" x="8143875" y="4830763"/>
          <p14:tracePt t="27212" x="8143875" y="4822825"/>
          <p14:tracePt t="27252" x="8143875" y="4813300"/>
          <p14:tracePt t="27323" x="8143875" y="4803775"/>
          <p14:tracePt t="27370" x="8143875" y="4795838"/>
          <p14:tracePt t="27402" x="8143875" y="4786313"/>
          <p14:tracePt t="27419" x="8143875" y="4776788"/>
          <p14:tracePt t="27468" x="8143875" y="4768850"/>
          <p14:tracePt t="28450" x="8143875" y="4759325"/>
          <p14:tracePt t="30700" x="8153400" y="4759325"/>
          <p14:tracePt t="31551" x="8161338" y="4759325"/>
          <p14:tracePt t="31629" x="8161338" y="4751388"/>
          <p14:tracePt t="32924" x="7991475" y="4705350"/>
          <p14:tracePt t="32931" x="7813675" y="4643438"/>
          <p14:tracePt t="32939" x="7626350" y="4598988"/>
          <p14:tracePt t="32947" x="6848475" y="4394200"/>
          <p14:tracePt t="32964" x="6456363" y="4276725"/>
          <p14:tracePt t="32980" x="6323013" y="4232275"/>
          <p14:tracePt t="32997" x="6313488" y="4224338"/>
          <p14:tracePt t="33239" x="6303963" y="4224338"/>
          <p14:tracePt t="33243" x="6296025" y="4214813"/>
          <p14:tracePt t="33253" x="6269038" y="4214813"/>
          <p14:tracePt t="33262" x="6242050" y="4197350"/>
          <p14:tracePt t="33270" x="6224588" y="4187825"/>
          <p14:tracePt t="33283" x="6188075" y="4170363"/>
          <p14:tracePt t="33298" x="6134100" y="4152900"/>
          <p14:tracePt t="33314" x="6089650" y="4143375"/>
          <p14:tracePt t="33333" x="6054725" y="4125913"/>
          <p14:tracePt t="33351" x="6037263" y="4125913"/>
          <p14:tracePt t="33365" x="6027738" y="4125913"/>
          <p14:tracePt t="33381" x="5983288" y="4116388"/>
          <p14:tracePt t="33398" x="5919788" y="4108450"/>
          <p14:tracePt t="33414" x="5857875" y="4089400"/>
          <p14:tracePt t="33431" x="5751513" y="4081463"/>
          <p14:tracePt t="33449" x="5634038" y="4062413"/>
          <p14:tracePt t="33465" x="5473700" y="4027488"/>
          <p14:tracePt t="33482" x="5375275" y="4000500"/>
          <p14:tracePt t="33498" x="5322888" y="3990975"/>
          <p14:tracePt t="33514" x="5251450" y="3973513"/>
          <p14:tracePt t="33533" x="5232400" y="3973513"/>
          <p14:tracePt t="33548" x="5197475" y="3965575"/>
          <p14:tracePt t="33564" x="5143500" y="3965575"/>
          <p14:tracePt t="33580" x="5072063" y="3965575"/>
          <p14:tracePt t="33597" x="5000625" y="3946525"/>
          <p14:tracePt t="33613" x="4867275" y="3938588"/>
          <p14:tracePt t="33630" x="4776788" y="3919538"/>
          <p14:tracePt t="33647" x="4724400" y="3911600"/>
          <p14:tracePt t="33663" x="4679950" y="3902075"/>
          <p14:tracePt t="33680" x="4625975" y="3894138"/>
          <p14:tracePt t="33697" x="4598988" y="3894138"/>
          <p14:tracePt t="33713" x="4554538" y="3894138"/>
          <p14:tracePt t="33731" x="4465638" y="3894138"/>
          <p14:tracePt t="33749" x="4367213" y="3894138"/>
          <p14:tracePt t="33765" x="4259263" y="3894138"/>
          <p14:tracePt t="33781" x="4160838" y="3894138"/>
          <p14:tracePt t="33798" x="4089400" y="3894138"/>
          <p14:tracePt t="33815" x="4017963" y="3894138"/>
          <p14:tracePt t="33830" x="3938588" y="3884613"/>
          <p14:tracePt t="33847" x="3884613" y="3884613"/>
          <p14:tracePt t="33865" x="3822700" y="3884613"/>
          <p14:tracePt t="33881" x="3759200" y="3884613"/>
          <p14:tracePt t="33898" x="3714750" y="3884613"/>
          <p14:tracePt t="33914" x="3670300" y="3884613"/>
          <p14:tracePt t="33931" x="3589338" y="3884613"/>
          <p14:tracePt t="33948" x="3527425" y="3894138"/>
          <p14:tracePt t="33964" x="3473450" y="3902075"/>
          <p14:tracePt t="33981" x="3402013" y="3919538"/>
          <p14:tracePt t="33997" x="3357563" y="3929063"/>
          <p14:tracePt t="34014" x="3322638" y="3946525"/>
          <p14:tracePt t="34031" x="3276600" y="3956050"/>
          <p14:tracePt t="34047" x="3224213" y="3965575"/>
          <p14:tracePt t="34064" x="3160713" y="3990975"/>
          <p14:tracePt t="34080" x="3062288" y="4027488"/>
          <p14:tracePt t="34098" x="3000375" y="4044950"/>
          <p14:tracePt t="34114" x="2955925" y="4054475"/>
          <p14:tracePt t="34131" x="2830513" y="4108450"/>
          <p14:tracePt t="34148" x="2795588" y="4125913"/>
          <p14:tracePt t="34164" x="2768600" y="4133850"/>
          <p14:tracePt t="34181" x="2732088" y="4160838"/>
          <p14:tracePt t="34197" x="2714625" y="4179888"/>
          <p14:tracePt t="34214" x="2670175" y="4187825"/>
          <p14:tracePt t="34231" x="2643188" y="4197350"/>
          <p14:tracePt t="34247" x="2598738" y="4224338"/>
          <p14:tracePt t="34264" x="2571750" y="4241800"/>
          <p14:tracePt t="34281" x="2544763" y="4259263"/>
          <p14:tracePt t="34298" x="2509838" y="4295775"/>
          <p14:tracePt t="34314" x="2438400" y="4340225"/>
          <p14:tracePt t="34333" x="2411413" y="4375150"/>
          <p14:tracePt t="34349" x="2393950" y="4402138"/>
          <p14:tracePt t="34364" x="2366963" y="4429125"/>
          <p14:tracePt t="34381" x="2347913" y="4456113"/>
          <p14:tracePt t="34397" x="2322513" y="4483100"/>
          <p14:tracePt t="34414" x="2303463" y="4518025"/>
          <p14:tracePt t="34431" x="2286000" y="4527550"/>
          <p14:tracePt t="34447" x="2268538" y="4554538"/>
          <p14:tracePt t="34464" x="2251075" y="4562475"/>
          <p14:tracePt t="34481" x="2241550" y="4581525"/>
          <p14:tracePt t="34497" x="2224088" y="4589463"/>
          <p14:tracePt t="34514" x="2214563" y="4616450"/>
          <p14:tracePt t="34532" x="2197100" y="4633913"/>
          <p14:tracePt t="34548" x="2187575" y="4643438"/>
          <p14:tracePt t="34564" x="2179638" y="4660900"/>
          <p14:tracePt t="34582" x="2170113" y="4687888"/>
          <p14:tracePt t="34598" x="2160588" y="4714875"/>
          <p14:tracePt t="34615" x="2152650" y="4732338"/>
          <p14:tracePt t="34632" x="2143125" y="4751388"/>
          <p14:tracePt t="34648" x="2133600" y="4776788"/>
          <p14:tracePt t="34665" x="2125663" y="4786313"/>
          <p14:tracePt t="34682" x="2125663" y="4795838"/>
          <p14:tracePt t="34698" x="2125663" y="4803775"/>
          <p14:tracePt t="34715" x="2125663" y="4822825"/>
          <p14:tracePt t="34731" x="2125663" y="4840288"/>
          <p14:tracePt t="34747" x="2125663" y="4848225"/>
          <p14:tracePt t="34764" x="2133600" y="4867275"/>
          <p14:tracePt t="34781" x="2133600" y="4875213"/>
          <p14:tracePt t="34797" x="2133600" y="4884738"/>
          <p14:tracePt t="34814" x="2133600" y="4894263"/>
          <p14:tracePt t="34831" x="2143125" y="4911725"/>
          <p14:tracePt t="34900" x="2152650" y="4911725"/>
          <p14:tracePt t="34956" x="2160588" y="4911725"/>
          <p14:tracePt t="34964" x="2170113" y="4911725"/>
          <p14:tracePt t="34971" x="2170113" y="4919663"/>
          <p14:tracePt t="34985" x="2179638" y="4919663"/>
          <p14:tracePt t="34997" x="2187575" y="4929188"/>
          <p14:tracePt t="35014" x="2197100" y="4929188"/>
          <p14:tracePt t="35031" x="2214563" y="4929188"/>
          <p14:tracePt t="35047" x="2224088" y="4938713"/>
          <p14:tracePt t="35064" x="2251075" y="4946650"/>
          <p14:tracePt t="35081" x="2295525" y="4956175"/>
          <p14:tracePt t="35097" x="2347913" y="4973638"/>
          <p14:tracePt t="35115" x="2465388" y="5000625"/>
          <p14:tracePt t="35132" x="2509838" y="5000625"/>
          <p14:tracePt t="35148" x="2536825" y="5010150"/>
          <p14:tracePt t="35165" x="2554288" y="5010150"/>
          <p14:tracePt t="35181" x="2571750" y="5018088"/>
          <p14:tracePt t="35198" x="2616200" y="5027613"/>
          <p14:tracePt t="35215" x="2687638" y="5037138"/>
          <p14:tracePt t="35232" x="2795588" y="5045075"/>
          <p14:tracePt t="35248" x="2884488" y="5054600"/>
          <p14:tracePt t="35264" x="2946400" y="5054600"/>
          <p14:tracePt t="35281" x="2973388" y="5054600"/>
          <p14:tracePt t="35297" x="3000375" y="5062538"/>
          <p14:tracePt t="35314" x="3027363" y="5072063"/>
          <p14:tracePt t="35331" x="3054350" y="5072063"/>
          <p14:tracePt t="35347" x="3089275" y="5081588"/>
          <p14:tracePt t="35364" x="3160713" y="5089525"/>
          <p14:tracePt t="35381" x="3214688" y="5099050"/>
          <p14:tracePt t="35397" x="3268663" y="5108575"/>
          <p14:tracePt t="35414" x="3322638" y="5116513"/>
          <p14:tracePt t="35431" x="3367088" y="5126038"/>
          <p14:tracePt t="35449" x="3402013" y="5133975"/>
          <p14:tracePt t="35465" x="3429000" y="5133975"/>
          <p14:tracePt t="35482" x="3455988" y="5143500"/>
          <p14:tracePt t="35498" x="3517900" y="5153025"/>
          <p14:tracePt t="35516" x="3571875" y="5153025"/>
          <p14:tracePt t="35532" x="3625850" y="5153025"/>
          <p14:tracePt t="35548" x="3679825" y="5153025"/>
          <p14:tracePt t="35565" x="3732213" y="5153025"/>
          <p14:tracePt t="35582" x="3776663" y="5153025"/>
          <p14:tracePt t="35598" x="3813175" y="5153025"/>
          <p14:tracePt t="35615" x="3857625" y="5153025"/>
          <p14:tracePt t="35632" x="3894138" y="5153025"/>
          <p14:tracePt t="35649" x="3929063" y="5153025"/>
          <p14:tracePt t="35665" x="4000500" y="5153025"/>
          <p14:tracePt t="35682" x="4089400" y="5160963"/>
          <p14:tracePt t="35698" x="4179888" y="5170488"/>
          <p14:tracePt t="35715" x="4322763" y="5170488"/>
          <p14:tracePt t="35732" x="4402138" y="5160963"/>
          <p14:tracePt t="35750" x="4473575" y="5160963"/>
          <p14:tracePt t="35765" x="4545013" y="5153025"/>
          <p14:tracePt t="35782" x="4598988" y="5153025"/>
          <p14:tracePt t="35798" x="4679950" y="5153025"/>
          <p14:tracePt t="35815" x="4751388" y="5143500"/>
          <p14:tracePt t="35832" x="4867275" y="5116513"/>
          <p14:tracePt t="35849" x="4956175" y="5099050"/>
          <p14:tracePt t="35865" x="5018088" y="5099050"/>
          <p14:tracePt t="35883" x="5062538" y="5099050"/>
          <p14:tracePt t="35899" x="5089525" y="5099050"/>
          <p14:tracePt t="35915" x="5133975" y="5099050"/>
          <p14:tracePt t="35935" x="5160963" y="5089525"/>
          <p14:tracePt t="35951" x="5205413" y="5089525"/>
          <p14:tracePt t="35967" x="5268913" y="5089525"/>
          <p14:tracePt t="35983" x="5330825" y="5089525"/>
          <p14:tracePt t="35999" x="5402263" y="5081588"/>
          <p14:tracePt t="36016" x="5446713" y="5081588"/>
          <p14:tracePt t="36032" x="5483225" y="5081588"/>
          <p14:tracePt t="36048" x="5500688" y="5081588"/>
          <p14:tracePt t="36065" x="5510213" y="5081588"/>
          <p14:tracePt t="36082" x="5537200" y="5081588"/>
          <p14:tracePt t="36099" x="5581650" y="5081588"/>
          <p14:tracePt t="36117" x="5634038" y="5081588"/>
          <p14:tracePt t="36131" x="5705475" y="5081588"/>
          <p14:tracePt t="36149" x="5795963" y="5081588"/>
          <p14:tracePt t="36165" x="5875338" y="5081588"/>
          <p14:tracePt t="36182" x="5973763" y="5081588"/>
          <p14:tracePt t="36199" x="6062663" y="5081588"/>
          <p14:tracePt t="36215" x="6134100" y="5081588"/>
          <p14:tracePt t="36232" x="6197600" y="5081588"/>
          <p14:tracePt t="36248" x="6251575" y="5081588"/>
          <p14:tracePt t="36265" x="6303963" y="5081588"/>
          <p14:tracePt t="36282" x="6367463" y="5081588"/>
          <p14:tracePt t="36299" x="6419850" y="5081588"/>
          <p14:tracePt t="36315" x="6500813" y="5081588"/>
          <p14:tracePt t="36332" x="6562725" y="5081588"/>
          <p14:tracePt t="36349" x="6634163" y="5081588"/>
          <p14:tracePt t="36365" x="6705600" y="5081588"/>
          <p14:tracePt t="36381" x="6759575" y="5081588"/>
          <p14:tracePt t="36398" x="6786563" y="5081588"/>
          <p14:tracePt t="36416" x="6823075" y="5081588"/>
          <p14:tracePt t="36432" x="6858000" y="5081588"/>
          <p14:tracePt t="36449" x="6894513" y="5081588"/>
          <p14:tracePt t="36465" x="6946900" y="5081588"/>
          <p14:tracePt t="36482" x="6983413" y="5081588"/>
          <p14:tracePt t="36499" x="7000875" y="5081588"/>
          <p14:tracePt t="36515" x="7018338" y="5089525"/>
          <p14:tracePt t="36532" x="7054850" y="5089525"/>
          <p14:tracePt t="36549" x="7089775" y="5099050"/>
          <p14:tracePt t="36565" x="7143750" y="5108575"/>
          <p14:tracePt t="36582" x="7215188" y="5116513"/>
          <p14:tracePt t="36598" x="7251700" y="5116513"/>
          <p14:tracePt t="36638" x="7259638" y="5116513"/>
          <p14:tracePt t="36739" x="7269163" y="5116513"/>
          <p14:tracePt t="36747" x="7277100" y="5116513"/>
          <p14:tracePt t="36764" x="7296150" y="5099050"/>
          <p14:tracePt t="36780" x="7304088" y="5089525"/>
          <p14:tracePt t="36795" x="7323138" y="5081588"/>
          <p14:tracePt t="36811" x="7331075" y="5072063"/>
          <p14:tracePt t="36827" x="7340600" y="5054600"/>
          <p14:tracePt t="36844" x="7348538" y="5045075"/>
          <p14:tracePt t="36851" x="7348538" y="5037138"/>
          <p14:tracePt t="36859" x="7348538" y="5027613"/>
          <p14:tracePt t="36866" x="7358063" y="5018088"/>
          <p14:tracePt t="36881" x="7358063" y="5010150"/>
          <p14:tracePt t="36902" x="7358063" y="5000625"/>
          <p14:tracePt t="36918" x="7358063" y="4956175"/>
          <p14:tracePt t="36934" x="7358063" y="4919663"/>
          <p14:tracePt t="36950" x="7348538" y="4894263"/>
          <p14:tracePt t="36989" x="7331075" y="4875213"/>
          <p14:tracePt t="36999" x="7323138" y="4857750"/>
          <p14:tracePt t="37005" x="7304088" y="4830763"/>
          <p14:tracePt t="37020" x="7277100" y="4803775"/>
          <p14:tracePt t="37032" x="7269163" y="4786313"/>
          <p14:tracePt t="37049" x="7242175" y="4759325"/>
          <p14:tracePt t="37065" x="7188200" y="4724400"/>
          <p14:tracePt t="37082" x="7134225" y="4697413"/>
          <p14:tracePt t="37099" x="7099300" y="4660900"/>
          <p14:tracePt t="37116" x="6884988" y="4572000"/>
          <p14:tracePt t="37134" x="6769100" y="4527550"/>
          <p14:tracePt t="37150" x="6661150" y="4483100"/>
          <p14:tracePt t="37166" x="6572250" y="4446588"/>
          <p14:tracePt t="37183" x="6429375" y="4402138"/>
          <p14:tracePt t="37200" x="6348413" y="4367213"/>
          <p14:tracePt t="37216" x="6259513" y="4340225"/>
          <p14:tracePt t="37232" x="6170613" y="4330700"/>
          <p14:tracePt t="37249" x="6108700" y="4303713"/>
          <p14:tracePt t="37265" x="6045200" y="4295775"/>
          <p14:tracePt t="37282" x="5983288" y="4268788"/>
          <p14:tracePt t="37299" x="5894388" y="4251325"/>
          <p14:tracePt t="37316" x="5813425" y="4232275"/>
          <p14:tracePt t="37332" x="5724525" y="4214813"/>
          <p14:tracePt t="37349" x="5616575" y="4179888"/>
          <p14:tracePt t="37365" x="5545138" y="4152900"/>
          <p14:tracePt t="37383" x="5446713" y="4125913"/>
          <p14:tracePt t="37399" x="5375275" y="4108450"/>
          <p14:tracePt t="37416" x="5303838" y="4081463"/>
          <p14:tracePt t="37434" x="5241925" y="4071938"/>
          <p14:tracePt t="37450" x="5180013" y="4062413"/>
          <p14:tracePt t="37466" x="5133975" y="4044950"/>
          <p14:tracePt t="37483" x="5072063" y="4037013"/>
          <p14:tracePt t="37499" x="4991100" y="4017963"/>
          <p14:tracePt t="37516" x="4830763" y="3990975"/>
          <p14:tracePt t="37533" x="4697413" y="3973513"/>
          <p14:tracePt t="37549" x="4616450" y="3956050"/>
          <p14:tracePt t="37566" x="4537075" y="3946525"/>
          <p14:tracePt t="37583" x="4500563" y="3938588"/>
          <p14:tracePt t="37599" x="4465638" y="3929063"/>
          <p14:tracePt t="37615" x="4411663" y="3929063"/>
          <p14:tracePt t="37632" x="4348163" y="3919538"/>
          <p14:tracePt t="37649" x="4276725" y="3911600"/>
          <p14:tracePt t="37666" x="4224338" y="3902075"/>
          <p14:tracePt t="37666" x="4197350" y="3902075"/>
          <p14:tracePt t="37686" x="4143375" y="3894138"/>
          <p14:tracePt t="37702" x="4098925" y="3894138"/>
          <p14:tracePt t="37718" x="4062413" y="3894138"/>
          <p14:tracePt t="37732" x="4000500" y="3894138"/>
          <p14:tracePt t="37749" x="3929063" y="3875088"/>
          <p14:tracePt t="37765" x="3840163" y="3875088"/>
          <p14:tracePt t="37782" x="3768725" y="3867150"/>
          <p14:tracePt t="37799" x="3751263" y="3867150"/>
          <p14:tracePt t="37815" x="3724275" y="3867150"/>
          <p14:tracePt t="37832" x="3697288" y="3867150"/>
          <p14:tracePt t="37850" x="3660775" y="3867150"/>
          <p14:tracePt t="37866" x="3598863" y="3875088"/>
          <p14:tracePt t="37884" x="3544888" y="3894138"/>
          <p14:tracePt t="37900" x="3465513" y="3902075"/>
          <p14:tracePt t="37916" x="3402013" y="3938588"/>
          <p14:tracePt t="37933" x="3367088" y="3946525"/>
          <p14:tracePt t="37951" x="3330575" y="3965575"/>
          <p14:tracePt t="37967" x="3286125" y="3990975"/>
          <p14:tracePt t="37983" x="3224213" y="4027488"/>
          <p14:tracePt t="37999" x="3133725" y="4081463"/>
          <p14:tracePt t="38016" x="3081338" y="4125913"/>
          <p14:tracePt t="38032" x="3017838" y="4143375"/>
          <p14:tracePt t="38049" x="2965450" y="4170363"/>
          <p14:tracePt t="38065" x="2919413" y="4187825"/>
          <p14:tracePt t="38082" x="2847975" y="4232275"/>
          <p14:tracePt t="38102" x="2803525" y="4251325"/>
          <p14:tracePt t="38118" x="2751138" y="4276725"/>
          <p14:tracePt t="38133" x="2714625" y="4303713"/>
          <p14:tracePt t="38150" x="2670175" y="4330700"/>
          <p14:tracePt t="38167" x="2625725" y="4348163"/>
          <p14:tracePt t="38183" x="2598738" y="4367213"/>
          <p14:tracePt t="38201" x="2562225" y="4384675"/>
          <p14:tracePt t="38216" x="2544763" y="4402138"/>
          <p14:tracePt t="38232" x="2517775" y="4419600"/>
          <p14:tracePt t="38249" x="2500313" y="4429125"/>
          <p14:tracePt t="38265" x="2482850" y="4446588"/>
          <p14:tracePt t="38282" x="2465388" y="4473575"/>
          <p14:tracePt t="38299" x="2428875" y="4491038"/>
          <p14:tracePt t="38316" x="2411413" y="4510088"/>
          <p14:tracePt t="38332" x="2393950" y="4527550"/>
          <p14:tracePt t="38349" x="2374900" y="4545013"/>
          <p14:tracePt t="38366" x="2374900" y="4554538"/>
          <p14:tracePt t="38383" x="2366963" y="4562475"/>
          <p14:tracePt t="38400" x="2357438" y="4581525"/>
          <p14:tracePt t="38416" x="2347913" y="4589463"/>
          <p14:tracePt t="38433" x="2339975" y="4589463"/>
          <p14:tracePt t="38449" x="2330450" y="4608513"/>
          <p14:tracePt t="38466" x="2322513" y="4625975"/>
          <p14:tracePt t="38483" x="2295525" y="4643438"/>
          <p14:tracePt t="38499" x="2286000" y="4652963"/>
          <p14:tracePt t="38516" x="2268538" y="4670425"/>
          <p14:tracePt t="38533" x="2259013" y="4670425"/>
          <p14:tracePt t="38549" x="2251075" y="4679950"/>
          <p14:tracePt t="38566" x="2251075" y="4687888"/>
          <p14:tracePt t="38582" x="2241550" y="4697413"/>
          <p14:tracePt t="38599" x="2241550" y="4705350"/>
          <p14:tracePt t="38617" x="2232025" y="4714875"/>
          <p14:tracePt t="38633" x="2232025" y="4724400"/>
          <p14:tracePt t="38650" x="2224088" y="4751388"/>
          <p14:tracePt t="38667" x="2224088" y="4759325"/>
          <p14:tracePt t="38682" x="2224088" y="4776788"/>
          <p14:tracePt t="38700" x="2224088" y="4786313"/>
          <p14:tracePt t="38718" x="2224088" y="4803775"/>
          <p14:tracePt t="38733" x="2232025" y="4813300"/>
          <p14:tracePt t="38750" x="2251075" y="4822825"/>
          <p14:tracePt t="38766" x="2268538" y="4840288"/>
          <p14:tracePt t="38783" x="2295525" y="4857750"/>
          <p14:tracePt t="38800" x="2312988" y="4867275"/>
          <p14:tracePt t="38817" x="2339975" y="4875213"/>
          <p14:tracePt t="38833" x="2357438" y="4884738"/>
          <p14:tracePt t="38849" x="2366963" y="4894263"/>
          <p14:tracePt t="38867" x="2401888" y="4902200"/>
          <p14:tracePt t="38883" x="2438400" y="4919663"/>
          <p14:tracePt t="38900" x="2536825" y="4956175"/>
          <p14:tracePt t="38919" x="2616200" y="4973638"/>
          <p14:tracePt t="38933" x="2705100" y="5000625"/>
          <p14:tracePt t="38950" x="2786063" y="5037138"/>
          <p14:tracePt t="38966" x="2840038" y="5045075"/>
          <p14:tracePt t="38983" x="2919413" y="5054600"/>
          <p14:tracePt t="38999" x="3000375" y="5072063"/>
          <p14:tracePt t="39017" x="3054350" y="5081588"/>
          <p14:tracePt t="39033" x="3081338" y="5081588"/>
          <p14:tracePt t="39050" x="3089275" y="5081588"/>
          <p14:tracePt t="39067" x="3125788" y="5089525"/>
          <p14:tracePt t="39083" x="3187700" y="5089525"/>
          <p14:tracePt t="39099" x="3330575" y="5099050"/>
          <p14:tracePt t="39118" x="3473450" y="5108575"/>
          <p14:tracePt t="39133" x="3608388" y="5116513"/>
          <p14:tracePt t="39149" x="3697288" y="5126038"/>
          <p14:tracePt t="39166" x="3732213" y="5126038"/>
          <p14:tracePt t="39183" x="3759200" y="5126038"/>
          <p14:tracePt t="39199" x="3776663" y="5126038"/>
          <p14:tracePt t="39217" x="3813175" y="5126038"/>
          <p14:tracePt t="39233" x="3867150" y="5126038"/>
          <p14:tracePt t="39249" x="3965575" y="5126038"/>
          <p14:tracePt t="39267" x="4054475" y="5126038"/>
          <p14:tracePt t="39284" x="4152900" y="5126038"/>
          <p14:tracePt t="39300" x="4232275" y="5126038"/>
          <p14:tracePt t="39317" x="4251325" y="5126038"/>
          <p14:tracePt t="39366" x="4259263" y="5126038"/>
          <p14:tracePt t="39374" x="4268788" y="5126038"/>
          <p14:tracePt t="39382" x="4286250" y="5126038"/>
          <p14:tracePt t="39385" x="4330700" y="5126038"/>
          <p14:tracePt t="39401" x="4394200" y="5126038"/>
          <p14:tracePt t="39437" x="4411663" y="5126038"/>
          <p14:tracePt t="39437" x="4456113" y="5126038"/>
          <p14:tracePt t="39450" x="4500563" y="5126038"/>
          <p14:tracePt t="39467" x="4554538" y="5126038"/>
          <p14:tracePt t="39483" x="4652963" y="5126038"/>
          <p14:tracePt t="39500" x="4751388" y="5126038"/>
          <p14:tracePt t="39517" x="4857750" y="5126038"/>
          <p14:tracePt t="39533" x="4965700" y="5126038"/>
          <p14:tracePt t="39550" x="5062538" y="5126038"/>
          <p14:tracePt t="39567" x="5170488" y="5126038"/>
          <p14:tracePt t="39584" x="5268913" y="5126038"/>
          <p14:tracePt t="39600" x="5340350" y="5126038"/>
          <p14:tracePt t="39617" x="5384800" y="5116513"/>
          <p14:tracePt t="39634" x="5429250" y="5108575"/>
          <p14:tracePt t="39650" x="5491163" y="5099050"/>
          <p14:tracePt t="39667" x="5572125" y="5099050"/>
          <p14:tracePt t="39686" x="5608638" y="5099050"/>
          <p14:tracePt t="39702" x="5653088" y="5081588"/>
          <p14:tracePt t="39718" x="5732463" y="5072063"/>
          <p14:tracePt t="39734" x="5813425" y="5062538"/>
          <p14:tracePt t="39750" x="5929313" y="5062538"/>
          <p14:tracePt t="39767" x="6018213" y="5062538"/>
          <p14:tracePt t="39784" x="6099175" y="5062538"/>
          <p14:tracePt t="39801" x="6161088" y="5062538"/>
          <p14:tracePt t="39817" x="6188075" y="5062538"/>
          <p14:tracePt t="39834" x="6269038" y="5062538"/>
          <p14:tracePt t="39850" x="6303963" y="5062538"/>
          <p14:tracePt t="39867" x="6375400" y="5062538"/>
          <p14:tracePt t="39887" x="6438900" y="5062538"/>
          <p14:tracePt t="39903" x="6500813" y="5062538"/>
          <p14:tracePt t="39918" x="6572250" y="5062538"/>
          <p14:tracePt t="39934" x="6626225" y="5062538"/>
          <p14:tracePt t="39950" x="6670675" y="5062538"/>
          <p14:tracePt t="39968" x="6705600" y="5062538"/>
          <p14:tracePt t="39986" x="6742113" y="5062538"/>
          <p14:tracePt t="40002" x="6769100" y="5062538"/>
          <p14:tracePt t="40017" x="6831013" y="5062538"/>
          <p14:tracePt t="40035" x="6894513" y="5062538"/>
          <p14:tracePt t="40051" x="6956425" y="5062538"/>
          <p14:tracePt t="40067" x="7010400" y="5062538"/>
          <p14:tracePt t="40087" x="7027863" y="5062538"/>
          <p14:tracePt t="40103" x="7037388" y="5062538"/>
          <p14:tracePt t="40134" x="7045325" y="5062538"/>
          <p14:tracePt t="40135" x="7054850" y="5062538"/>
          <p14:tracePt t="40151" x="7081838" y="5062538"/>
          <p14:tracePt t="40168" x="7099300" y="5062538"/>
          <p14:tracePt t="40184" x="7108825" y="5062538"/>
          <p14:tracePt t="40202" x="7126288" y="5062538"/>
          <p14:tracePt t="40217" x="7134225" y="5062538"/>
          <p14:tracePt t="40234" x="7143750" y="5062538"/>
          <p14:tracePt t="40251" x="7161213" y="5062538"/>
          <p14:tracePt t="40267" x="7180263" y="5054600"/>
          <p14:tracePt t="40288" x="7188200" y="5045075"/>
          <p14:tracePt t="40303" x="7188200" y="5037138"/>
          <p14:tracePt t="40317" x="7205663" y="5018088"/>
          <p14:tracePt t="40334" x="7215188" y="5010150"/>
          <p14:tracePt t="40351" x="7232650" y="4991100"/>
          <p14:tracePt t="40368" x="7242175" y="4983163"/>
          <p14:tracePt t="40385" x="7242175" y="4973638"/>
          <p14:tracePt t="40401" x="7251700" y="4965700"/>
          <p14:tracePt t="40417" x="7259638" y="4965700"/>
          <p14:tracePt t="40435" x="7259638" y="4956175"/>
          <p14:tracePt t="40452" x="7277100" y="4946650"/>
          <p14:tracePt t="40467" x="7286625" y="4938713"/>
          <p14:tracePt t="40487" x="7296150" y="4919663"/>
          <p14:tracePt t="40502" x="7304088" y="4911725"/>
          <p14:tracePt t="40541" x="7304088" y="4902200"/>
          <p14:tracePt t="40557" x="7304088" y="4894263"/>
          <p14:tracePt t="40588" x="7304088" y="4884738"/>
          <p14:tracePt t="40614" x="7304088" y="4875213"/>
          <p14:tracePt t="40631" x="7304088" y="4857750"/>
          <p14:tracePt t="40639" x="7304088" y="4848225"/>
          <p14:tracePt t="40646" x="7304088" y="4840288"/>
          <p14:tracePt t="40650" x="7286625" y="4813300"/>
          <p14:tracePt t="40667" x="7269163" y="4786313"/>
          <p14:tracePt t="40684" x="7215188" y="4751388"/>
          <p14:tracePt t="40702" x="7170738" y="4705350"/>
          <p14:tracePt t="40717" x="7054850" y="4616450"/>
          <p14:tracePt t="40735" x="6919913" y="4537075"/>
          <p14:tracePt t="40751" x="6777038" y="4473575"/>
          <p14:tracePt t="40767" x="6626225" y="4394200"/>
          <p14:tracePt t="40784" x="6510338" y="4357688"/>
          <p14:tracePt t="40801" x="6429375" y="4330700"/>
          <p14:tracePt t="40817" x="6402388" y="4313238"/>
          <p14:tracePt t="40834" x="6367463" y="4303713"/>
          <p14:tracePt t="40850" x="6348413" y="4295775"/>
          <p14:tracePt t="40867" x="6313488" y="4295775"/>
          <p14:tracePt t="40884" x="6188075" y="4268788"/>
          <p14:tracePt t="40901" x="6089650" y="4251325"/>
          <p14:tracePt t="40918" x="5956300" y="4224338"/>
          <p14:tracePt t="40934" x="5840413" y="4205288"/>
          <p14:tracePt t="40950" x="5732463" y="4170363"/>
          <p14:tracePt t="40967" x="5670550" y="4160838"/>
          <p14:tracePt t="40984" x="5653088" y="4160838"/>
          <p14:tracePt t="41002" x="5634038" y="4152900"/>
          <p14:tracePt t="41018" x="5608638" y="4143375"/>
          <p14:tracePt t="41034" x="5581650" y="4133850"/>
          <p14:tracePt t="41052" x="5491163" y="4116388"/>
          <p14:tracePt t="41071" x="5419725" y="4098925"/>
          <p14:tracePt t="41088" x="5295900" y="4071938"/>
          <p14:tracePt t="41103" x="5170488" y="4054475"/>
          <p14:tracePt t="41118" x="5062538" y="4027488"/>
          <p14:tracePt t="41135" x="4946650" y="4000500"/>
          <p14:tracePt t="41151" x="4840288" y="3973513"/>
          <p14:tracePt t="41168" x="4751388" y="3965575"/>
          <p14:tracePt t="41185" x="4679950" y="3946525"/>
          <p14:tracePt t="41201" x="4598988" y="3938588"/>
          <p14:tracePt t="41218" x="4510088" y="3919538"/>
          <p14:tracePt t="41234" x="4438650" y="3911600"/>
          <p14:tracePt t="41251" x="4330700" y="3884613"/>
          <p14:tracePt t="41271" x="4268788" y="3875088"/>
          <p14:tracePt t="41288" x="4224338" y="3867150"/>
          <p14:tracePt t="41303" x="4179888" y="3867150"/>
          <p14:tracePt t="41318" x="4125913" y="3867150"/>
          <p14:tracePt t="41335" x="4062413" y="3867150"/>
          <p14:tracePt t="41352" x="4017963" y="3857625"/>
          <p14:tracePt t="41368" x="3938588" y="3857625"/>
          <p14:tracePt t="41385" x="3857625" y="3857625"/>
          <p14:tracePt t="41401" x="3795713" y="3857625"/>
          <p14:tracePt t="41418" x="3741738" y="3857625"/>
          <p14:tracePt t="41436" x="3697288" y="3875088"/>
          <p14:tracePt t="41452" x="3625850" y="3884613"/>
          <p14:tracePt t="41471" x="3562350" y="3911600"/>
          <p14:tracePt t="41487" x="3490913" y="3929063"/>
          <p14:tracePt t="41502" x="3429000" y="3946525"/>
          <p14:tracePt t="41518" x="3367088" y="3973513"/>
          <p14:tracePt t="41535" x="3313113" y="4010025"/>
          <p14:tracePt t="41552" x="3224213" y="4054475"/>
          <p14:tracePt t="41568" x="3133725" y="4108450"/>
          <p14:tracePt t="41586" x="3071813" y="4133850"/>
          <p14:tracePt t="41602" x="3027363" y="4160838"/>
          <p14:tracePt t="41618" x="3000375" y="4179888"/>
          <p14:tracePt t="41634" x="2955925" y="4179888"/>
          <p14:tracePt t="41651" x="2928938" y="4205288"/>
          <p14:tracePt t="41668" x="2884488" y="4214813"/>
          <p14:tracePt t="41684" x="2830513" y="4241800"/>
          <p14:tracePt t="41703" x="2786063" y="4268788"/>
          <p14:tracePt t="41718" x="2741613" y="4295775"/>
          <p14:tracePt t="41735" x="2697163" y="4322763"/>
          <p14:tracePt t="41751" x="2660650" y="4340225"/>
          <p14:tracePt t="41767" x="2625725" y="4357688"/>
          <p14:tracePt t="41785" x="2598738" y="4367213"/>
          <p14:tracePt t="41801" x="2562225" y="4394200"/>
          <p14:tracePt t="41818" x="2554288" y="4402138"/>
          <p14:tracePt t="41835" x="2527300" y="4419600"/>
          <p14:tracePt t="41851" x="2490788" y="4438650"/>
          <p14:tracePt t="41871" x="2455863" y="4465638"/>
          <p14:tracePt t="41887" x="2428875" y="4491038"/>
          <p14:tracePt t="41902" x="2401888" y="4510088"/>
          <p14:tracePt t="41918" x="2366963" y="4527550"/>
          <p14:tracePt t="41935" x="2357438" y="4527550"/>
          <p14:tracePt t="41952" x="2357438" y="4537075"/>
          <p14:tracePt t="41968" x="2339975" y="4554538"/>
          <p14:tracePt t="41984" x="2322513" y="4562475"/>
          <p14:tracePt t="42001" x="2303463" y="4581525"/>
          <p14:tracePt t="42018" x="2295525" y="4598988"/>
          <p14:tracePt t="42034" x="2276475" y="4608513"/>
          <p14:tracePt t="42052" x="2251075" y="4616450"/>
          <p14:tracePt t="42070" x="2241550" y="4633913"/>
          <p14:tracePt t="42087" x="2241550" y="4643438"/>
          <p14:tracePt t="42101" x="2224088" y="4660900"/>
          <p14:tracePt t="42118" x="2224088" y="4670425"/>
          <p14:tracePt t="42135" x="2214563" y="4679950"/>
          <p14:tracePt t="42152" x="2205038" y="4687888"/>
          <p14:tracePt t="42168" x="2197100" y="4697413"/>
          <p14:tracePt t="42185" x="2197100" y="4705350"/>
          <p14:tracePt t="42202" x="2197100" y="4714875"/>
          <p14:tracePt t="42218" x="2187575" y="4724400"/>
          <p14:tracePt t="42235" x="2187575" y="4732338"/>
          <p14:tracePt t="42272" x="2187575" y="4741863"/>
          <p14:tracePt t="42272" x="2187575" y="4751388"/>
          <p14:tracePt t="42285" x="2187575" y="4759325"/>
          <p14:tracePt t="42303" x="2187575" y="4768850"/>
          <p14:tracePt t="42320" x="2187575" y="4776788"/>
          <p14:tracePt t="42335" x="2187575" y="4786313"/>
          <p14:tracePt t="42352" x="2187575" y="4795838"/>
          <p14:tracePt t="42431" x="2187575" y="4803775"/>
          <p14:tracePt t="42445" x="2187575" y="4822825"/>
          <p14:tracePt t="42454" x="2187575" y="4830763"/>
          <p14:tracePt t="42462" x="2187575" y="4857750"/>
          <p14:tracePt t="42471" x="2197100" y="4884738"/>
          <p14:tracePt t="42486" x="2214563" y="4902200"/>
          <p14:tracePt t="42502" x="2214563" y="4911725"/>
          <p14:tracePt t="42521" x="2224088" y="4911725"/>
          <p14:tracePt t="42535" x="2232025" y="4919663"/>
          <p14:tracePt t="42572" x="2241550" y="4938713"/>
          <p14:tracePt t="42585" x="2251075" y="4938713"/>
          <p14:tracePt t="42586" x="2286000" y="4965700"/>
          <p14:tracePt t="42603" x="2347913" y="4983163"/>
          <p14:tracePt t="42618" x="2401888" y="5000625"/>
          <p14:tracePt t="42635" x="2455863" y="5018088"/>
          <p14:tracePt t="42654" x="2482850" y="5018088"/>
          <p14:tracePt t="42672" x="2500313" y="5037138"/>
          <p14:tracePt t="42687" x="2527300" y="5037138"/>
          <p14:tracePt t="42703" x="2571750" y="5054600"/>
          <p14:tracePt t="42719" x="2660650" y="5072063"/>
          <p14:tracePt t="42735" x="2759075" y="5072063"/>
          <p14:tracePt t="42751" x="2830513" y="5072063"/>
          <p14:tracePt t="42768" x="2884488" y="5072063"/>
          <p14:tracePt t="42785" x="2928938" y="5072063"/>
          <p14:tracePt t="42801" x="2946400" y="5072063"/>
          <p14:tracePt t="42819" x="2955925" y="5072063"/>
          <p14:tracePt t="42835" x="2982913" y="5072063"/>
          <p14:tracePt t="42852" x="3027363" y="5081588"/>
          <p14:tracePt t="42869" x="3089275" y="5081588"/>
          <p14:tracePt t="42885" x="3214688" y="5099050"/>
          <p14:tracePt t="42903" x="3330575" y="5099050"/>
          <p14:tracePt t="42918" x="3411538" y="5099050"/>
          <p14:tracePt t="42936" x="3446463" y="5099050"/>
          <p14:tracePt t="42953" x="3455988" y="5099050"/>
          <p14:tracePt t="42969" x="3465513" y="5099050"/>
          <p14:tracePt t="43014" x="3490913" y="5099050"/>
          <p14:tracePt t="43022" x="3509963" y="5099050"/>
          <p14:tracePt t="43030" x="3536950" y="5099050"/>
          <p14:tracePt t="43039" x="3660775" y="5126038"/>
          <p14:tracePt t="43055" x="3768725" y="5133975"/>
          <p14:tracePt t="43070" x="3830638" y="5133975"/>
          <p14:tracePt t="43086" x="3884613" y="5133975"/>
          <p14:tracePt t="43102" x="3902075" y="5133975"/>
          <p14:tracePt t="43119" x="3946525" y="5143500"/>
          <p14:tracePt t="43136" x="4000500" y="5143500"/>
          <p14:tracePt t="43152" x="4054475" y="5153025"/>
          <p14:tracePt t="43169" x="4116388" y="5170488"/>
          <p14:tracePt t="43185" x="4170363" y="5170488"/>
          <p14:tracePt t="43202" x="4205288" y="5170488"/>
          <p14:tracePt t="43220" x="4251325" y="5170488"/>
          <p14:tracePt t="43235" x="4322763" y="5170488"/>
          <p14:tracePt t="43255" x="4348163" y="5170488"/>
          <p14:tracePt t="43271" x="4375150" y="5170488"/>
          <p14:tracePt t="43286" x="4419600" y="5180013"/>
          <p14:tracePt t="43303" x="4456113" y="5187950"/>
          <p14:tracePt t="43319" x="4500563" y="5197475"/>
          <p14:tracePt t="43337" x="4589463" y="5205413"/>
          <p14:tracePt t="43352" x="4670425" y="5205413"/>
          <p14:tracePt t="43369" x="4732338" y="5205413"/>
          <p14:tracePt t="43386" x="4786313" y="5205413"/>
          <p14:tracePt t="43402" x="4840288" y="5205413"/>
          <p14:tracePt t="43420" x="4884738" y="5205413"/>
          <p14:tracePt t="43435" x="4946650" y="5205413"/>
          <p14:tracePt t="43452" x="5054600" y="5205413"/>
          <p14:tracePt t="43472" x="5133975" y="5205413"/>
          <p14:tracePt t="43487" x="5187950" y="5205413"/>
          <p14:tracePt t="43503" x="5214938" y="5205413"/>
          <p14:tracePt t="43519" x="5241925" y="5205413"/>
          <p14:tracePt t="43535" x="5276850" y="5205413"/>
          <p14:tracePt t="43552" x="5303838" y="5205413"/>
          <p14:tracePt t="43569" x="5367338" y="5205413"/>
          <p14:tracePt t="43587" x="5429250" y="5205413"/>
          <p14:tracePt t="43603" x="5527675" y="5205413"/>
          <p14:tracePt t="43621" x="5626100" y="5205413"/>
          <p14:tracePt t="43636" x="5741988" y="5205413"/>
          <p14:tracePt t="43655" x="5803900" y="5205413"/>
          <p14:tracePt t="43671" x="5894388" y="5205413"/>
          <p14:tracePt t="43686" x="5965825" y="5205413"/>
          <p14:tracePt t="43703" x="6018213" y="5205413"/>
          <p14:tracePt t="43719" x="6062663" y="5205413"/>
          <p14:tracePt t="43736" x="6099175" y="5205413"/>
          <p14:tracePt t="43753" x="6126163" y="5205413"/>
          <p14:tracePt t="43769" x="6161088" y="5205413"/>
          <p14:tracePt t="43786" x="6205538" y="5205413"/>
          <p14:tracePt t="43802" x="6286500" y="5205413"/>
          <p14:tracePt t="43820" x="6402388" y="5197475"/>
          <p14:tracePt t="43838" x="6465888" y="5197475"/>
          <p14:tracePt t="43854" x="6518275" y="5197475"/>
          <p14:tracePt t="43886" x="6554788" y="5197475"/>
          <p14:tracePt t="43887" x="6572250" y="5197475"/>
          <p14:tracePt t="43902" x="6608763" y="5197475"/>
          <p14:tracePt t="43918" x="6634163" y="5197475"/>
          <p14:tracePt t="43935" x="6688138" y="5197475"/>
          <p14:tracePt t="43952" x="6742113" y="5197475"/>
          <p14:tracePt t="43970" x="6804025" y="5187950"/>
          <p14:tracePt t="43986" x="6858000" y="5180013"/>
          <p14:tracePt t="44002" x="6884988" y="5170488"/>
          <p14:tracePt t="44019" x="6902450" y="5170488"/>
          <p14:tracePt t="44036" x="6919913" y="5170488"/>
          <p14:tracePt t="44052" x="6938963" y="5160963"/>
          <p14:tracePt t="44069" x="6983413" y="5143500"/>
          <p14:tracePt t="44103" x="7010400" y="5116513"/>
          <p14:tracePt t="44103" x="7045325" y="5108575"/>
          <p14:tracePt t="44119" x="7081838" y="5089525"/>
          <p14:tracePt t="44136" x="7089775" y="5089525"/>
          <p14:tracePt t="44153" x="7108825" y="5081588"/>
          <p14:tracePt t="44169" x="7126288" y="5072063"/>
          <p14:tracePt t="44186" x="7134225" y="5062538"/>
          <p14:tracePt t="44203" x="7153275" y="5062538"/>
          <p14:tracePt t="44219" x="7161213" y="5054600"/>
          <p14:tracePt t="44236" x="7180263" y="5037138"/>
          <p14:tracePt t="44253" x="7188200" y="5027613"/>
          <p14:tracePt t="44269" x="7197725" y="5018088"/>
          <p14:tracePt t="44286" x="7205663" y="5000625"/>
          <p14:tracePt t="44302" x="7224713" y="4983163"/>
          <p14:tracePt t="44319" x="7224713" y="4965700"/>
          <p14:tracePt t="44336" x="7232650" y="4965700"/>
          <p14:tracePt t="44353" x="7232650" y="4946650"/>
          <p14:tracePt t="44369" x="7242175" y="4919663"/>
          <p14:tracePt t="44386" x="7242175" y="4902200"/>
          <p14:tracePt t="44403" x="7242175" y="4875213"/>
          <p14:tracePt t="44419" x="7242175" y="4830763"/>
          <p14:tracePt t="44439" x="7215188" y="4786313"/>
          <p14:tracePt t="44455" x="7197725" y="4776788"/>
          <p14:tracePt t="44470" x="7180263" y="4759325"/>
          <p14:tracePt t="44487" x="7143750" y="4732338"/>
          <p14:tracePt t="44503" x="7089775" y="4687888"/>
          <p14:tracePt t="44520" x="7010400" y="4633913"/>
          <p14:tracePt t="44536" x="6884988" y="4562475"/>
          <p14:tracePt t="44553" x="6751638" y="4500563"/>
          <p14:tracePt t="44570" x="6643688" y="4465638"/>
          <p14:tracePt t="44586" x="6581775" y="4429125"/>
          <p14:tracePt t="44604" x="6554788" y="4411663"/>
          <p14:tracePt t="44620" x="6537325" y="4394200"/>
          <p14:tracePt t="44656" x="6518275" y="4394200"/>
          <p14:tracePt t="44656" x="6446838" y="4348163"/>
          <p14:tracePt t="44673" x="6330950" y="4295775"/>
          <p14:tracePt t="44687" x="6188075" y="4251325"/>
          <p14:tracePt t="44703" x="6027738" y="4187825"/>
          <p14:tracePt t="44719" x="5867400" y="4125913"/>
          <p14:tracePt t="44736" x="5751513" y="4081463"/>
          <p14:tracePt t="44754" x="5643563" y="4044950"/>
          <p14:tracePt t="44770" x="5562600" y="4027488"/>
          <p14:tracePt t="44786" x="5473700" y="3990975"/>
          <p14:tracePt t="44804" x="5394325" y="3965575"/>
          <p14:tracePt t="44820" x="5322888" y="3956050"/>
          <p14:tracePt t="44836" x="5224463" y="3956050"/>
          <p14:tracePt t="44856" x="5133975" y="3946525"/>
          <p14:tracePt t="44871" x="5027613" y="3946525"/>
          <p14:tracePt t="44888" x="4919663" y="3946525"/>
          <p14:tracePt t="44903" x="4795838" y="3946525"/>
          <p14:tracePt t="44920" x="4679950" y="3946525"/>
          <p14:tracePt t="44937" x="4562475" y="3946525"/>
          <p14:tracePt t="44954" x="4446588" y="3946525"/>
          <p14:tracePt t="44971" x="4367213" y="3938588"/>
          <p14:tracePt t="44987" x="4313238" y="3938588"/>
          <p14:tracePt t="45002" x="4276725" y="3938588"/>
          <p14:tracePt t="45019" x="4241800" y="3938588"/>
          <p14:tracePt t="45035" x="4152900" y="3946525"/>
          <p14:tracePt t="45053" x="4071938" y="3956050"/>
          <p14:tracePt t="45069" x="4010025" y="3956050"/>
          <p14:tracePt t="45086" x="3946525" y="3956050"/>
          <p14:tracePt t="45103" x="3894138" y="3956050"/>
          <p14:tracePt t="45120" x="3840163" y="3973513"/>
          <p14:tracePt t="45136" x="3795713" y="3973513"/>
          <p14:tracePt t="45153" x="3759200" y="4000500"/>
          <p14:tracePt t="45170" x="3741738" y="4010025"/>
          <p14:tracePt t="45185" x="3724275" y="4010025"/>
          <p14:tracePt t="45203" x="3724275" y="4017963"/>
          <p14:tracePt t="45271" x="3714750" y="4017963"/>
          <p14:tracePt t="45285" x="3705225" y="4027488"/>
          <p14:tracePt t="45302" x="3697288" y="4027488"/>
          <p14:tracePt t="45310" x="3687763" y="4037013"/>
          <p14:tracePt t="45327" x="3679825" y="4037013"/>
          <p14:tracePt t="45336" x="3679825" y="4044950"/>
          <p14:tracePt t="45336" x="3660775" y="4054475"/>
          <p14:tracePt t="45353" x="3652838" y="4062413"/>
          <p14:tracePt t="45369" x="3633788" y="4071938"/>
          <p14:tracePt t="45408" x="3625850" y="4071938"/>
          <p14:tracePt t="46302" x="3616325" y="4071938"/>
          <p14:tracePt t="46334" x="3608388" y="4071938"/>
          <p14:tracePt t="46503" x="3589338" y="4081463"/>
          <p14:tracePt t="46528" x="3581400" y="4081463"/>
          <p14:tracePt t="46544" x="3571875" y="4081463"/>
          <p14:tracePt t="46552" x="3562350" y="4081463"/>
          <p14:tracePt t="46591" x="3554413" y="4089400"/>
          <p14:tracePt t="46616" x="3536950" y="4089400"/>
          <p14:tracePt t="46632" x="3527425" y="4089400"/>
          <p14:tracePt t="46647" x="3517900" y="4089400"/>
          <p14:tracePt t="46657" x="3509963" y="4108450"/>
          <p14:tracePt t="46670" x="3500438" y="4108450"/>
          <p14:tracePt t="46676" x="3482975" y="4108450"/>
          <p14:tracePt t="46687" x="3465513" y="4116388"/>
          <p14:tracePt t="46727" x="3455988" y="4116388"/>
          <p14:tracePt t="46743" x="3438525" y="4116388"/>
          <p14:tracePt t="46754" x="3419475" y="4125913"/>
          <p14:tracePt t="46754" x="3411538" y="4125913"/>
          <p14:tracePt t="46771" x="3394075" y="4125913"/>
          <p14:tracePt t="46772" x="3348038" y="4125913"/>
          <p14:tracePt t="46787" x="3286125" y="4143375"/>
          <p14:tracePt t="46822" x="3251200" y="4152900"/>
          <p14:tracePt t="46839" x="3214688" y="4152900"/>
          <p14:tracePt t="46840" x="3187700" y="4160838"/>
          <p14:tracePt t="46854" x="3160713" y="4160838"/>
          <p14:tracePt t="46872" x="3125788" y="4170363"/>
          <p14:tracePt t="46888" x="3089275" y="4179888"/>
          <p14:tracePt t="46904" x="3054350" y="4187825"/>
          <p14:tracePt t="46921" x="3009900" y="4187825"/>
          <p14:tracePt t="46937" x="2973388" y="4187825"/>
          <p14:tracePt t="46954" x="2955925" y="4187825"/>
          <p14:tracePt t="46973" x="2946400" y="4187825"/>
          <p14:tracePt t="46987" x="2919413" y="4205288"/>
          <p14:tracePt t="47005" x="2911475" y="4205288"/>
          <p14:tracePt t="47020" x="2874963" y="4205288"/>
          <p14:tracePt t="47041" x="2857500" y="4205288"/>
          <p14:tracePt t="47055" x="2847975" y="4214813"/>
          <p14:tracePt t="47096" x="2840038" y="4214813"/>
          <p14:tracePt t="47182" x="2830513" y="4214813"/>
          <p14:tracePt t="47261" x="2830513" y="4224338"/>
          <p14:tracePt t="47279" x="2822575" y="4224338"/>
          <p14:tracePt t="47296" x="2813050" y="4224338"/>
          <p14:tracePt t="47319" x="2813050" y="4232275"/>
          <p14:tracePt t="47326" x="2803525" y="4232275"/>
          <p14:tracePt t="47368" x="2795588" y="4241800"/>
          <p14:tracePt t="47391" x="2786063" y="4241800"/>
          <p14:tracePt t="47422" x="2776538" y="4241800"/>
          <p14:tracePt t="47438" x="2776538" y="4251325"/>
          <p14:tracePt t="47518" x="2768600" y="4251325"/>
          <p14:tracePt t="47648" x="2768600" y="4259263"/>
          <p14:tracePt t="47662" x="2759075" y="4259263"/>
          <p14:tracePt t="47711" x="2751138" y="4259263"/>
          <p14:tracePt t="47896" x="2741613" y="4259263"/>
          <p14:tracePt t="47952" x="2732088" y="4259263"/>
          <p14:tracePt t="47982" x="2724150" y="4259263"/>
          <p14:tracePt t="48008" x="2714625" y="4259263"/>
          <p14:tracePt t="48015" x="2705100" y="4259263"/>
          <p14:tracePt t="48048" x="2705100" y="4251325"/>
          <p14:tracePt t="48696" x="2697163" y="4251325"/>
          <p14:tracePt t="48743" x="2687638" y="4251325"/>
          <p14:tracePt t="48832" x="2679700" y="4251325"/>
          <p14:tracePt t="48847" x="2670175" y="4251325"/>
          <p14:tracePt t="48870" x="2660650" y="4251325"/>
          <p14:tracePt t="48887" x="2652713" y="4251325"/>
          <p14:tracePt t="48896" x="2643188" y="4251325"/>
          <p14:tracePt t="48903" x="2633663" y="4251325"/>
          <p14:tracePt t="48920" x="2625725" y="4241800"/>
          <p14:tracePt t="48927" x="2616200" y="4241800"/>
          <p14:tracePt t="48938" x="2608263" y="4241800"/>
          <p14:tracePt t="48955" x="2598738" y="4241800"/>
          <p14:tracePt t="48972" x="2589213" y="4241800"/>
          <p14:tracePt t="48988" x="2562225" y="4224338"/>
          <p14:tracePt t="49008" x="2536825" y="4224338"/>
          <p14:tracePt t="49024" x="2500313" y="4224338"/>
          <p14:tracePt t="49040" x="2455863" y="4214813"/>
          <p14:tracePt t="49055" x="2419350" y="4197350"/>
          <p14:tracePt t="49072" x="2393950" y="4197350"/>
          <p14:tracePt t="49088" x="2374900" y="4197350"/>
          <p14:tracePt t="49105" x="2357438" y="4197350"/>
          <p14:tracePt t="49122" x="2347913" y="4197350"/>
          <p14:tracePt t="49138" x="2330450" y="4197350"/>
          <p14:tracePt t="49155" x="2295525" y="4197350"/>
          <p14:tracePt t="49172" x="2259013" y="4197350"/>
          <p14:tracePt t="49188" x="2214563" y="4197350"/>
          <p14:tracePt t="49209" x="2197100" y="4197350"/>
          <p14:tracePt t="49224" x="2179638" y="4197350"/>
          <p14:tracePt t="49239" x="2160588" y="4197350"/>
          <p14:tracePt t="49256" x="2143125" y="4197350"/>
          <p14:tracePt t="49271" x="2125663" y="4197350"/>
          <p14:tracePt t="49289" x="2108200" y="4197350"/>
          <p14:tracePt t="49305" x="2081213" y="4205288"/>
          <p14:tracePt t="49322" x="2071688" y="4205288"/>
          <p14:tracePt t="49338" x="2054225" y="4214813"/>
          <p14:tracePt t="49355" x="2036763" y="4224338"/>
          <p14:tracePt t="49372" x="2009775" y="4224338"/>
          <p14:tracePt t="49391" x="1990725" y="4241800"/>
          <p14:tracePt t="49430" x="1982788" y="4251325"/>
          <p14:tracePt t="49496" x="1973263" y="4251325"/>
          <p14:tracePt t="49502" x="1965325" y="4259263"/>
          <p14:tracePt t="49535" x="1955800" y="4259263"/>
          <p14:tracePt t="49575" x="1955800" y="4268788"/>
          <p14:tracePt t="49862" x="1946275" y="4268788"/>
          <p14:tracePt t="49896" x="1946275" y="4276725"/>
          <p14:tracePt t="49912" x="1938338" y="4276725"/>
          <p14:tracePt t="49921" x="1928813" y="4276725"/>
          <p14:tracePt t="49938" x="1919288" y="4286250"/>
          <p14:tracePt t="49939" x="1893888" y="4295775"/>
          <p14:tracePt t="49955" x="1874838" y="4303713"/>
          <p14:tracePt t="49972" x="1830388" y="4330700"/>
          <p14:tracePt t="50006" x="1822450" y="4330700"/>
          <p14:tracePt t="50008" x="1812925" y="4340225"/>
          <p14:tracePt t="50023" x="1803400" y="4348163"/>
          <p14:tracePt t="50039" x="1795463" y="4357688"/>
          <p14:tracePt t="50055" x="1785938" y="4357688"/>
          <p14:tracePt t="50072" x="1776413" y="4357688"/>
          <p14:tracePt t="50088" x="1768475" y="4384675"/>
          <p14:tracePt t="50106" x="1758950" y="4402138"/>
          <p14:tracePt t="50122" x="1741488" y="4411663"/>
          <p14:tracePt t="50139" x="1724025" y="4419600"/>
          <p14:tracePt t="50155" x="1704975" y="4446588"/>
          <p14:tracePt t="50172" x="1687513" y="4456113"/>
          <p14:tracePt t="50192" x="1679575" y="4465638"/>
          <p14:tracePt t="50208" x="1670050" y="4473575"/>
          <p14:tracePt t="50223" x="1660525" y="4491038"/>
          <p14:tracePt t="50239" x="1643063" y="4500563"/>
          <p14:tracePt t="50255" x="1625600" y="4518025"/>
          <p14:tracePt t="50272" x="1616075" y="4537075"/>
          <p14:tracePt t="50288" x="1598613" y="4545013"/>
          <p14:tracePt t="50305" x="1589088" y="4554538"/>
          <p14:tracePt t="50322" x="1581150" y="4562475"/>
          <p14:tracePt t="50339" x="1562100" y="4572000"/>
          <p14:tracePt t="50356" x="1562100" y="4581525"/>
          <p14:tracePt t="50372" x="1544638" y="4589463"/>
          <p14:tracePt t="50392" x="1544638" y="4598988"/>
          <p14:tracePt t="50439" x="1544638" y="4608513"/>
          <p14:tracePt t="50527" x="1544638" y="4625975"/>
          <p14:tracePt t="50542" x="1571625" y="4625975"/>
          <p14:tracePt t="50555" x="1589088" y="4625975"/>
          <p14:tracePt t="50555" x="1643063" y="4643438"/>
          <p14:tracePt t="50572" x="1724025" y="4670425"/>
          <p14:tracePt t="50588" x="1847850" y="4714875"/>
          <p14:tracePt t="50605" x="2125663" y="4786313"/>
          <p14:tracePt t="50622" x="2330450" y="4830763"/>
          <p14:tracePt t="50639" x="2419350" y="4848225"/>
          <p14:tracePt t="50654" x="2438400" y="4848225"/>
          <p14:tracePt t="50732" x="2446338" y="4848225"/>
          <p14:tracePt t="50759" x="2455863" y="4848225"/>
          <p14:tracePt t="50774" x="2455863" y="4840288"/>
          <p14:tracePt t="50783" x="2473325" y="4840288"/>
          <p14:tracePt t="50791" x="2482850" y="4822825"/>
          <p14:tracePt t="50807" x="2509838" y="4813300"/>
          <p14:tracePt t="50823" x="2527300" y="4795838"/>
          <p14:tracePt t="50823" x="2571750" y="4776788"/>
          <p14:tracePt t="50839" x="2589213" y="4768850"/>
          <p14:tracePt t="50855" x="2598738" y="4768850"/>
          <p14:tracePt t="50976" x="2598738" y="4759325"/>
          <p14:tracePt t="51056" x="2581275" y="4759325"/>
          <p14:tracePt t="51065" x="2554288" y="4759325"/>
          <p14:tracePt t="51072" x="2490788" y="4768850"/>
          <p14:tracePt t="51081" x="2438400" y="4786313"/>
          <p14:tracePt t="51090" x="2374900" y="4822825"/>
          <p14:tracePt t="51106" x="2295525" y="4848225"/>
          <p14:tracePt t="51123" x="2197100" y="4894263"/>
          <p14:tracePt t="51139" x="2116138" y="4938713"/>
          <p14:tracePt t="51157" x="2044700" y="4973638"/>
          <p14:tracePt t="51173" x="1982788" y="5000625"/>
          <p14:tracePt t="51189" x="1928813" y="5045075"/>
          <p14:tracePt t="51209" x="1874838" y="5081588"/>
          <p14:tracePt t="51225" x="1839913" y="5108575"/>
          <p14:tracePt t="51241" x="1812925" y="5126038"/>
          <p14:tracePt t="51256" x="1731963" y="5197475"/>
          <p14:tracePt t="51274" x="1679575" y="5241925"/>
          <p14:tracePt t="51290" x="1643063" y="5276850"/>
          <p14:tracePt t="51306" x="1598613" y="5313363"/>
          <p14:tracePt t="51323" x="1571625" y="5348288"/>
          <p14:tracePt t="51339" x="1536700" y="5384800"/>
          <p14:tracePt t="51356" x="1509713" y="5419725"/>
          <p14:tracePt t="51356" x="1482725" y="5438775"/>
          <p14:tracePt t="51376" x="1465263" y="5473700"/>
          <p14:tracePt t="51392" x="1438275" y="5500688"/>
          <p14:tracePt t="51408" x="1419225" y="5545138"/>
          <p14:tracePt t="51423" x="1401763" y="5599113"/>
          <p14:tracePt t="51439" x="1393825" y="5661025"/>
          <p14:tracePt t="51456" x="1384300" y="5715000"/>
          <p14:tracePt t="51473" x="1384300" y="5768975"/>
          <p14:tracePt t="51490" x="1384300" y="5813425"/>
          <p14:tracePt t="51506" x="1393825" y="5857875"/>
          <p14:tracePt t="51522" x="1419225" y="5902325"/>
          <p14:tracePt t="51539" x="1446213" y="5946775"/>
          <p14:tracePt t="51557" x="1473200" y="5973763"/>
          <p14:tracePt t="51557" x="1482725" y="6000750"/>
          <p14:tracePt t="51576" x="1527175" y="6054725"/>
          <p14:tracePt t="51592" x="1571625" y="6089650"/>
          <p14:tracePt t="51607" x="1598613" y="6116638"/>
          <p14:tracePt t="51623" x="1633538" y="6143625"/>
          <p14:tracePt t="51640" x="1679575" y="6161088"/>
          <p14:tracePt t="51656" x="1704975" y="6188075"/>
          <p14:tracePt t="51673" x="1751013" y="6197600"/>
          <p14:tracePt t="51689" x="1785938" y="6215063"/>
          <p14:tracePt t="51705" x="1830388" y="6232525"/>
          <p14:tracePt t="51722" x="1874838" y="6242050"/>
          <p14:tracePt t="51739" x="1919288" y="6259513"/>
          <p14:tracePt t="51755" x="2000250" y="6286500"/>
          <p14:tracePt t="51773" x="2062163" y="6313488"/>
          <p14:tracePt t="51789" x="2125663" y="6323013"/>
          <p14:tracePt t="51806" x="2187575" y="6323013"/>
          <p14:tracePt t="51824" x="2232025" y="6323013"/>
          <p14:tracePt t="51840" x="2286000" y="6323013"/>
          <p14:tracePt t="51858" x="2330450" y="6323013"/>
          <p14:tracePt t="51872" x="2357438" y="6323013"/>
          <p14:tracePt t="51890" x="2455863" y="6330950"/>
          <p14:tracePt t="51906" x="2500313" y="6357938"/>
          <p14:tracePt t="51923" x="2571750" y="6367463"/>
          <p14:tracePt t="51940" x="2633663" y="6394450"/>
          <p14:tracePt t="51940" x="2687638" y="6411913"/>
          <p14:tracePt t="51959" x="2776538" y="6419850"/>
          <p14:tracePt t="51976" x="2874963" y="6438900"/>
          <p14:tracePt t="51992" x="2973388" y="6456363"/>
          <p14:tracePt t="52006" x="3062288" y="6465888"/>
          <p14:tracePt t="52024" x="3170238" y="6473825"/>
          <p14:tracePt t="52039" x="3303588" y="6483350"/>
          <p14:tracePt t="52057" x="3465513" y="6491288"/>
          <p14:tracePt t="52074" x="3643313" y="6491288"/>
          <p14:tracePt t="52090" x="3795713" y="6491288"/>
          <p14:tracePt t="52106" x="3938588" y="6491288"/>
          <p14:tracePt t="52123" x="4037013" y="6491288"/>
          <p14:tracePt t="52140" x="4108450" y="6473825"/>
          <p14:tracePt t="52156" x="4160838" y="6465888"/>
          <p14:tracePt t="52177" x="4187825" y="6456363"/>
          <p14:tracePt t="52216" x="4197350" y="6446838"/>
          <p14:tracePt t="52232" x="4205288" y="6446838"/>
          <p14:tracePt t="52249" x="4214813" y="6438900"/>
          <p14:tracePt t="52256" x="4232275" y="6438900"/>
          <p14:tracePt t="52273" x="4251325" y="6438900"/>
          <p14:tracePt t="52273" x="4251325" y="6429375"/>
          <p14:tracePt t="52289" x="4259263" y="6429375"/>
          <p14:tracePt t="52307" x="4268788" y="6419850"/>
          <p14:tracePt t="52369" x="4276725" y="6419850"/>
          <p14:tracePt t="52377" x="4276725" y="6411913"/>
          <p14:tracePt t="52382" x="4286250" y="6411913"/>
          <p14:tracePt t="52390" x="4322763" y="6411913"/>
          <p14:tracePt t="52409" x="4340225" y="6402388"/>
          <p14:tracePt t="52424" x="4348163" y="6394450"/>
          <p14:tracePt t="52505" x="4367213" y="6394450"/>
          <p14:tracePt t="52520" x="4419600" y="6394450"/>
          <p14:tracePt t="52528" x="4456113" y="6394450"/>
          <p14:tracePt t="52535" x="4483100" y="6384925"/>
          <p14:tracePt t="52543" x="4554538" y="6375400"/>
          <p14:tracePt t="52543" x="4598988" y="6367463"/>
          <p14:tracePt t="52560" x="4679950" y="6367463"/>
          <p14:tracePt t="52576" x="4786313" y="6367463"/>
          <p14:tracePt t="52593" x="4894263" y="6367463"/>
          <p14:tracePt t="52607" x="5054600" y="6367463"/>
          <p14:tracePt t="52625" x="5232400" y="6367463"/>
          <p14:tracePt t="52640" x="5419725" y="6367463"/>
          <p14:tracePt t="52656" x="5608638" y="6357938"/>
          <p14:tracePt t="52674" x="5803900" y="6357938"/>
          <p14:tracePt t="52689" x="5983288" y="6357938"/>
          <p14:tracePt t="52707" x="6134100" y="6340475"/>
          <p14:tracePt t="52723" x="6269038" y="6330950"/>
          <p14:tracePt t="52740" x="6357938" y="6313488"/>
          <p14:tracePt t="52740" x="6367463" y="6303963"/>
          <p14:tracePt t="52759" x="6411913" y="6303963"/>
          <p14:tracePt t="52775" x="6429375" y="6303963"/>
          <p14:tracePt t="52790" x="6518275" y="6296025"/>
          <p14:tracePt t="52823" x="6589713" y="6296025"/>
          <p14:tracePt t="52823" x="6626225" y="6296025"/>
          <p14:tracePt t="52839" x="6634163" y="6296025"/>
          <p14:tracePt t="52856" x="6643688" y="6296025"/>
          <p14:tracePt t="52873" x="6661150" y="6286500"/>
          <p14:tracePt t="52890" x="6705600" y="6276975"/>
          <p14:tracePt t="52906" x="6724650" y="6276975"/>
          <p14:tracePt t="52924" x="6759575" y="6276975"/>
          <p14:tracePt t="52940" x="6804025" y="6276975"/>
          <p14:tracePt t="52957" x="6831013" y="6269038"/>
          <p14:tracePt t="52974" x="6831013" y="6259513"/>
          <p14:tracePt t="52991" x="6840538" y="6259513"/>
          <p14:tracePt t="53007" x="6858000" y="6242050"/>
          <p14:tracePt t="53023" x="6884988" y="6215063"/>
          <p14:tracePt t="53040" x="6938963" y="6188075"/>
          <p14:tracePt t="53057" x="6965950" y="6161088"/>
          <p14:tracePt t="53073" x="6983413" y="6143625"/>
          <p14:tracePt t="53090" x="6991350" y="6143625"/>
          <p14:tracePt t="53106" x="7000875" y="6143625"/>
          <p14:tracePt t="53168" x="7000875" y="6134100"/>
          <p14:tracePt t="53183" x="7010400" y="6134100"/>
          <p14:tracePt t="53672" x="7018338" y="6134100"/>
          <p14:tracePt t="53761" x="7027863" y="6134100"/>
          <p14:tracePt t="53769" x="7037388" y="6134100"/>
          <p14:tracePt t="53777" x="7045325" y="6143625"/>
          <p14:tracePt t="53790" x="7054850" y="6153150"/>
          <p14:tracePt t="53799" x="7099300" y="6180138"/>
          <p14:tracePt t="53809" x="7108825" y="6188075"/>
          <p14:tracePt t="54224" x="7116763" y="6188075"/>
          <p14:tracePt t="54250" x="7126288" y="6188075"/>
          <p14:tracePt t="54289" x="7134225" y="6188075"/>
          <p14:tracePt t="54368" x="7134225" y="6197600"/>
          <p14:tracePt t="54496" x="7134225" y="6205538"/>
          <p14:tracePt t="54503" x="7134225" y="6215063"/>
          <p14:tracePt t="54543" x="7126288" y="6215063"/>
          <p14:tracePt t="54688" x="7126288" y="6224588"/>
          <p14:tracePt t="54800" x="7126288" y="6232525"/>
          <p14:tracePt t="54816" x="7126288" y="6242050"/>
          <p14:tracePt t="54831" x="7116763" y="6251575"/>
          <p14:tracePt t="54950" x="7116763" y="6259513"/>
          <p14:tracePt t="54966" x="7099300" y="6269038"/>
          <p14:tracePt t="54981" x="7099300" y="6276975"/>
          <p14:tracePt t="55006" x="7089775" y="6276975"/>
          <p14:tracePt t="55063" x="7089775" y="6286500"/>
          <p14:tracePt t="55078" x="7081838" y="6286500"/>
          <p14:tracePt t="55094" x="7072313" y="6286500"/>
          <p14:tracePt t="55487" x="7062788" y="6286500"/>
          <p14:tracePt t="55495" x="7062788" y="6296025"/>
          <p14:tracePt t="55504" x="7054850" y="6296025"/>
          <p14:tracePt t="55527" x="7045325" y="6296025"/>
          <p14:tracePt t="55541" x="7037388" y="6303963"/>
          <p14:tracePt t="55542" x="7027863" y="6313488"/>
          <p14:tracePt t="55560" x="7018338" y="6323013"/>
          <p14:tracePt t="55577" x="7010400" y="6323013"/>
          <p14:tracePt t="55591" x="7000875" y="6323013"/>
          <p14:tracePt t="55608" x="7000875" y="6330950"/>
          <p14:tracePt t="55959" x="6991350" y="6330950"/>
          <p14:tracePt t="55984" x="6973888" y="6340475"/>
          <p14:tracePt t="55991" x="6965950" y="6340475"/>
          <p14:tracePt t="56000" x="6956425" y="6348413"/>
          <p14:tracePt t="56007" x="6929438" y="6357938"/>
          <p14:tracePt t="56023" x="6919913" y="6357938"/>
          <p14:tracePt t="56040" x="6911975" y="6357938"/>
          <p14:tracePt t="56058" x="6894513" y="6367463"/>
          <p14:tracePt t="56075" x="6867525" y="6384925"/>
          <p14:tracePt t="56091" x="6813550" y="6384925"/>
          <p14:tracePt t="56108" x="6769100" y="6394450"/>
          <p14:tracePt t="56123" x="6751638" y="6402388"/>
          <p14:tracePt t="56140" x="6742113" y="6402388"/>
          <p14:tracePt t="56156" x="6715125" y="6402388"/>
          <p14:tracePt t="56175" x="6634163" y="6411913"/>
          <p14:tracePt t="56190" x="6572250" y="6419850"/>
          <p14:tracePt t="56207" x="6572250" y="6429375"/>
          <p14:tracePt t="56223" x="6500813" y="6429375"/>
          <p14:tracePt t="56240" x="6465888" y="6429375"/>
          <p14:tracePt t="56257" x="6419850" y="6438900"/>
          <p14:tracePt t="56274" x="6367463" y="6438900"/>
          <p14:tracePt t="56291" x="6303963" y="6438900"/>
          <p14:tracePt t="56307" x="6188075" y="6438900"/>
          <p14:tracePt t="56325" x="6126163" y="6438900"/>
          <p14:tracePt t="56325" x="6010275" y="6438900"/>
          <p14:tracePt t="56344" x="5929313" y="6438900"/>
          <p14:tracePt t="56359" x="5875338" y="6438900"/>
          <p14:tracePt t="56376" x="5803900" y="6446838"/>
          <p14:tracePt t="56391" x="5661025" y="6446838"/>
          <p14:tracePt t="56407" x="5518150" y="6446838"/>
          <p14:tracePt t="56424" x="5322888" y="6429375"/>
          <p14:tracePt t="56440" x="5116513" y="6384925"/>
          <p14:tracePt t="56458" x="4946650" y="6357938"/>
          <p14:tracePt t="56474" x="4813300" y="6330950"/>
          <p14:tracePt t="56490" x="4724400" y="6313488"/>
          <p14:tracePt t="56508" x="4643438" y="6313488"/>
          <p14:tracePt t="56524" x="4537075" y="6313488"/>
          <p14:tracePt t="56524" x="4456113" y="6303963"/>
          <p14:tracePt t="56544" x="4313238" y="6296025"/>
          <p14:tracePt t="56560" x="4133850" y="6296025"/>
          <p14:tracePt t="56578" x="3956050" y="6276975"/>
          <p14:tracePt t="56590" x="3848100" y="6269038"/>
          <p14:tracePt t="56607" x="3759200" y="6251575"/>
          <p14:tracePt t="56625" x="3705225" y="6251575"/>
          <p14:tracePt t="56641" x="3660775" y="6242050"/>
          <p14:tracePt t="56658" x="3633788" y="6242050"/>
          <p14:tracePt t="56674" x="3608388" y="6242050"/>
          <p14:tracePt t="56690" x="3562350" y="6242050"/>
          <p14:tracePt t="56708" x="3509963" y="6242050"/>
          <p14:tracePt t="56724" x="3402013" y="6224588"/>
          <p14:tracePt t="56759" x="3348038" y="6224588"/>
          <p14:tracePt t="56775" x="3303588" y="6205538"/>
          <p14:tracePt t="56776" x="3268663" y="6205538"/>
          <p14:tracePt t="56791" x="3241675" y="6197600"/>
          <p14:tracePt t="56808" x="3214688" y="6197600"/>
          <p14:tracePt t="56824" x="3179763" y="6197600"/>
          <p14:tracePt t="56841" x="3143250" y="6197600"/>
          <p14:tracePt t="56858" x="3089275" y="6197600"/>
          <p14:tracePt t="56874" x="3036888" y="6197600"/>
          <p14:tracePt t="56891" x="2955925" y="6215063"/>
          <p14:tracePt t="56908" x="2884488" y="6232525"/>
          <p14:tracePt t="56924" x="2803525" y="6242050"/>
          <p14:tracePt t="56942" x="2741613" y="6259513"/>
          <p14:tracePt t="56942" x="2697163" y="6269038"/>
          <p14:tracePt t="56960" x="2571750" y="6303963"/>
          <p14:tracePt t="56975" x="2500313" y="6323013"/>
          <p14:tracePt t="56991" x="2446338" y="6330950"/>
          <p14:tracePt t="57008" x="2411413" y="6340475"/>
          <p14:tracePt t="57024" x="2366963" y="6348413"/>
          <p14:tracePt t="57041" x="2339975" y="6357938"/>
          <p14:tracePt t="57057" x="2303463" y="6357938"/>
          <p14:tracePt t="57075" x="2268538" y="6367463"/>
          <p14:tracePt t="57091" x="2232025" y="6367463"/>
          <p14:tracePt t="57108" x="2179638" y="6375400"/>
          <p14:tracePt t="57124" x="2116138" y="6394450"/>
          <p14:tracePt t="57144" x="2081213" y="6394450"/>
          <p14:tracePt t="57160" x="2044700" y="6394450"/>
          <p14:tracePt t="57175" x="2009775" y="6394450"/>
          <p14:tracePt t="57192" x="1982788" y="6394450"/>
          <p14:tracePt t="57207" x="1946275" y="6394450"/>
          <p14:tracePt t="57224" x="1901825" y="6394450"/>
          <p14:tracePt t="57240" x="1866900" y="6394450"/>
          <p14:tracePt t="57257" x="1847850" y="6394450"/>
          <p14:tracePt t="57273" x="1830388" y="6394450"/>
          <p14:tracePt t="57311" x="1822450" y="6394450"/>
          <p14:tracePt t="57330" x="1812925" y="6394450"/>
          <p14:tracePt t="57335" x="1803400" y="6394450"/>
          <p14:tracePt t="57343" x="1785938" y="6394450"/>
          <p14:tracePt t="57343" x="1776413" y="6394450"/>
          <p14:tracePt t="57358" x="1758950" y="6394450"/>
          <p14:tracePt t="57374" x="1731963" y="6394450"/>
          <p14:tracePt t="57391" x="1724025" y="6394450"/>
          <p14:tracePt t="57407" x="1697038" y="6394450"/>
          <p14:tracePt t="57424" x="1670050" y="6394450"/>
          <p14:tracePt t="57441" x="1660525" y="6394450"/>
          <p14:tracePt t="57457" x="1652588" y="6394450"/>
          <p14:tracePt t="57474" x="1633538" y="6394450"/>
          <p14:tracePt t="57490" x="1625600" y="6394450"/>
          <p14:tracePt t="57507" x="1616075" y="6394450"/>
          <p14:tracePt t="57524" x="1598613" y="6394450"/>
          <p14:tracePt t="57540" x="1589088" y="6394450"/>
          <p14:tracePt t="57558" x="1581150" y="6394450"/>
          <p14:tracePt t="57736" x="1616075" y="6394450"/>
          <p14:tracePt t="57744" x="1625600" y="6394450"/>
          <p14:tracePt t="57767" x="1731963" y="6402388"/>
          <p14:tracePt t="57767" x="1874838" y="6402388"/>
          <p14:tracePt t="57774" x="2098675" y="6402388"/>
          <p14:tracePt t="57792" x="2339975" y="6402388"/>
          <p14:tracePt t="57808" x="2562225" y="6402388"/>
          <p14:tracePt t="57824" x="2751138" y="6402388"/>
          <p14:tracePt t="57843" x="2973388" y="6402388"/>
          <p14:tracePt t="57858" x="3179763" y="6402388"/>
          <p14:tracePt t="57874" x="3429000" y="6411913"/>
          <p14:tracePt t="57874" x="3554413" y="6411913"/>
          <p14:tracePt t="57895" x="3724275" y="6419850"/>
          <p14:tracePt t="57908" x="4108450" y="6419850"/>
          <p14:tracePt t="57924" x="4633913" y="6429375"/>
          <p14:tracePt t="57943" x="4884738" y="6456363"/>
          <p14:tracePt t="57959" x="5062538" y="6456363"/>
          <p14:tracePt t="57976" x="5160963" y="6465888"/>
          <p14:tracePt t="57992" x="5214938" y="6465888"/>
          <p14:tracePt t="58008" x="5268913" y="6465888"/>
          <p14:tracePt t="58025" x="5322888" y="6465888"/>
          <p14:tracePt t="58042" x="5340350" y="6465888"/>
          <p14:tracePt t="58058" x="5367338" y="6465888"/>
          <p14:tracePt t="58074" x="5375275" y="6465888"/>
          <p14:tracePt t="58091" x="5394325" y="6465888"/>
          <p14:tracePt t="58108" x="5419725" y="6465888"/>
          <p14:tracePt t="58125" x="5465763" y="6465888"/>
          <p14:tracePt t="58141" x="5483225" y="6465888"/>
          <p14:tracePt t="58161" x="5599113" y="6491288"/>
          <p14:tracePt t="58177" x="5741988" y="6500813"/>
          <p14:tracePt t="58191" x="5867400" y="6518275"/>
          <p14:tracePt t="58209" x="5965825" y="6518275"/>
          <p14:tracePt t="58224" x="6027738" y="6518275"/>
          <p14:tracePt t="58242" x="6081713" y="6518275"/>
          <p14:tracePt t="58258" x="6161088" y="6518275"/>
          <p14:tracePt t="58275" x="6296025" y="6518275"/>
          <p14:tracePt t="58293" x="6473825" y="6518275"/>
          <p14:tracePt t="58308" x="6670675" y="6518275"/>
          <p14:tracePt t="58324" x="6840538" y="6518275"/>
          <p14:tracePt t="58341" x="6956425" y="6518275"/>
          <p14:tracePt t="58357" x="6965950" y="6518275"/>
          <p14:tracePt t="58374" x="6973888" y="6518275"/>
          <p14:tracePt t="58414" x="6983413" y="6518275"/>
          <p14:tracePt t="58424" x="6991350" y="6518275"/>
          <p14:tracePt t="58429" x="7027863" y="6510338"/>
          <p14:tracePt t="58446" x="7054850" y="6510338"/>
          <p14:tracePt t="58458" x="7081838" y="6491288"/>
          <p14:tracePt t="58475" x="7099300" y="6483350"/>
          <p14:tracePt t="58491" x="7116763" y="6473825"/>
          <p14:tracePt t="58508" x="7134225" y="6465888"/>
          <p14:tracePt t="58525" x="7161213" y="6456363"/>
          <p14:tracePt t="58525" x="7170738" y="6446838"/>
          <p14:tracePt t="58543" x="7205663" y="6429375"/>
          <p14:tracePt t="58559" x="7224713" y="6419850"/>
          <p14:tracePt t="58704" x="7232650" y="6402388"/>
          <p14:tracePt t="58720" x="7242175" y="6394450"/>
          <p14:tracePt t="58864" x="7242175" y="6384925"/>
          <p14:tracePt t="58918" x="7251700" y="6384925"/>
          <p14:tracePt t="58943" x="7251700" y="6375400"/>
          <p14:tracePt t="58975" x="7259638" y="6375400"/>
          <p14:tracePt t="59014" x="7259638" y="6357938"/>
          <p14:tracePt t="59030" x="7269163" y="6357938"/>
          <p14:tracePt t="59039" x="7277100" y="6357938"/>
          <p14:tracePt t="59056" x="7277100" y="6348413"/>
          <p14:tracePt t="59060" x="7286625" y="6348413"/>
          <p14:tracePt t="59111" x="7296150" y="6348413"/>
          <p14:tracePt t="59160" x="7296150" y="6340475"/>
          <p14:tracePt t="59167" x="7304088" y="6340475"/>
          <p14:tracePt t="59191" x="7313613" y="6340475"/>
          <p14:tracePt t="59224" x="7323138" y="6340475"/>
          <p14:tracePt t="59238" x="7331075" y="6340475"/>
          <p14:tracePt t="59263" x="7340600" y="6330950"/>
          <p14:tracePt t="59270" x="7348538" y="6330950"/>
          <p14:tracePt t="59288" x="7358063" y="6330950"/>
          <p14:tracePt t="59311" x="7367588" y="6330950"/>
          <p14:tracePt t="59336" x="7375525" y="6323013"/>
          <p14:tracePt t="59347" x="7385050" y="6323013"/>
          <p14:tracePt t="59359" x="7394575" y="6323013"/>
          <p14:tracePt t="59360" x="7402513" y="6323013"/>
          <p14:tracePt t="59376" x="7412038" y="6323013"/>
          <p14:tracePt t="59391" x="7419975" y="6323013"/>
          <p14:tracePt t="59430" x="7439025" y="6323013"/>
          <p14:tracePt t="59446" x="7446963" y="6323013"/>
          <p14:tracePt t="59457" x="7456488" y="6323013"/>
          <p14:tracePt t="59467" x="7466013" y="6313488"/>
          <p14:tracePt t="59474" x="7473950" y="6313488"/>
          <p14:tracePt t="59491" x="7483475" y="6313488"/>
          <p14:tracePt t="59526" x="7491413" y="6313488"/>
          <p14:tracePt t="59557" x="7500938" y="6313488"/>
          <p14:tracePt t="59574" x="7510463" y="6313488"/>
          <p14:tracePt t="59719" x="7518400" y="6303963"/>
          <p14:tracePt t="59846" x="7527925" y="6303963"/>
          <p14:tracePt t="59984" x="7537450" y="6296025"/>
          <p14:tracePt t="60366" x="7545388" y="6296025"/>
          <p14:tracePt t="60383" x="7554913" y="6286500"/>
          <p14:tracePt t="60407" x="7562850" y="6286500"/>
          <p14:tracePt t="60431" x="7572375" y="6286500"/>
          <p14:tracePt t="60470" x="7581900" y="6276975"/>
          <p14:tracePt t="60502" x="7589838" y="6276975"/>
          <p14:tracePt t="60511" x="7589838" y="6269038"/>
          <p14:tracePt t="60535" x="7599363" y="6269038"/>
          <p14:tracePt t="60542" x="7599363" y="6259513"/>
          <p14:tracePt t="60551" x="7616825" y="6242050"/>
          <p14:tracePt t="60568" x="7616825" y="6232525"/>
          <p14:tracePt t="60575" x="7626350" y="6224588"/>
          <p14:tracePt t="60591" x="7634288" y="6215063"/>
          <p14:tracePt t="60608" x="7634288" y="6180138"/>
          <p14:tracePt t="60625" x="7634288" y="6143625"/>
          <p14:tracePt t="60642" x="7634288" y="6108700"/>
          <p14:tracePt t="60659" x="7634288" y="6072188"/>
          <p14:tracePt t="60675" x="7634288" y="6037263"/>
          <p14:tracePt t="60692" x="7634288" y="6010275"/>
          <p14:tracePt t="60709" x="7634288" y="5983288"/>
          <p14:tracePt t="60743" x="7634288" y="5973763"/>
          <p14:tracePt t="60743" x="7634288" y="5965825"/>
          <p14:tracePt t="60999" x="7634288" y="5973763"/>
          <p14:tracePt t="61015" x="7634288" y="5983288"/>
          <p14:tracePt t="61016" x="7634288" y="6000750"/>
          <p14:tracePt t="61026" x="7626350" y="6045200"/>
          <p14:tracePt t="61044" x="7599363" y="6089650"/>
          <p14:tracePt t="61060" x="7572375" y="6161088"/>
          <p14:tracePt t="61076" x="7537450" y="6215063"/>
          <p14:tracePt t="61093" x="7518400" y="6242050"/>
          <p14:tracePt t="61110" x="7483475" y="6286500"/>
          <p14:tracePt t="61129" x="7466013" y="6303963"/>
          <p14:tracePt t="61145" x="7446963" y="6323013"/>
          <p14:tracePt t="61160" x="7429500" y="6330950"/>
          <p14:tracePt t="61176" x="7394575" y="6340475"/>
          <p14:tracePt t="61193" x="7367588" y="6357938"/>
          <p14:tracePt t="61209" x="7340600" y="6357938"/>
          <p14:tracePt t="61227" x="7323138" y="6357938"/>
          <p14:tracePt t="61243" x="7304088" y="6357938"/>
          <p14:tracePt t="61281" x="7296150" y="6357938"/>
          <p14:tracePt t="61297" x="7286625" y="6357938"/>
          <p14:tracePt t="61300" x="7277100" y="6357938"/>
          <p14:tracePt t="61309" x="7232650" y="6357938"/>
          <p14:tracePt t="61329" x="7197725" y="6357938"/>
          <p14:tracePt t="61345" x="7170738" y="6357938"/>
          <p14:tracePt t="61359" x="7161213" y="6367463"/>
          <p14:tracePt t="61376" x="7153275" y="6367463"/>
          <p14:tracePt t="61471" x="7143750" y="6367463"/>
          <p14:tracePt t="62128" x="7134225" y="6367463"/>
          <p14:tracePt t="62143" x="7134225" y="6375400"/>
          <p14:tracePt t="62159" x="7126288" y="6375400"/>
          <p14:tracePt t="62175" x="7116763" y="6375400"/>
          <p14:tracePt t="62184" x="7116763" y="6384925"/>
          <p14:tracePt t="62199" x="7108825" y="6384925"/>
          <p14:tracePt t="62225" x="7108825" y="6394450"/>
          <p14:tracePt t="62231" x="7099300" y="6394450"/>
          <p14:tracePt t="62257" x="7089775" y="6394450"/>
          <p14:tracePt t="62272" x="7081838" y="6402388"/>
          <p14:tracePt t="62298" x="7072313" y="6411913"/>
          <p14:tracePt t="62337" x="7062788" y="6419850"/>
          <p14:tracePt t="62360" x="7054850" y="6419850"/>
          <p14:tracePt t="62384" x="7045325" y="6419850"/>
          <p14:tracePt t="62392" x="7045325" y="6429375"/>
          <p14:tracePt t="62401" x="7037388" y="6429375"/>
          <p14:tracePt t="62417" x="7027863" y="6429375"/>
          <p14:tracePt t="62425" x="7018338" y="6429375"/>
          <p14:tracePt t="62432" x="7000875" y="6438900"/>
          <p14:tracePt t="62444" x="6973888" y="6438900"/>
          <p14:tracePt t="62461" x="6946900" y="6456363"/>
          <p14:tracePt t="62477" x="6929438" y="6456363"/>
          <p14:tracePt t="62494" x="6919913" y="6456363"/>
          <p14:tracePt t="62553" x="6911975" y="6456363"/>
          <p14:tracePt t="62568" x="6894513" y="6456363"/>
          <p14:tracePt t="62585" x="6884988" y="6456363"/>
          <p14:tracePt t="62593" x="6867525" y="6456363"/>
          <p14:tracePt t="62600" x="6848475" y="6446838"/>
          <p14:tracePt t="62611" x="6823075" y="6446838"/>
          <p14:tracePt t="62627" x="6786563" y="6429375"/>
          <p14:tracePt t="62644" x="6769100" y="6419850"/>
          <p14:tracePt t="62660" x="6732588" y="6402388"/>
          <p14:tracePt t="62677" x="6697663" y="6394450"/>
          <p14:tracePt t="62693" x="6653213" y="6375400"/>
          <p14:tracePt t="62709" x="6626225" y="6375400"/>
          <p14:tracePt t="62726" x="6616700" y="6367463"/>
          <p14:tracePt t="62743" x="6589713" y="6357938"/>
          <p14:tracePt t="62759" x="6562725" y="6357938"/>
          <p14:tracePt t="62778" x="6527800" y="6348413"/>
          <p14:tracePt t="62794" x="6491288" y="6348413"/>
          <p14:tracePt t="62811" x="6465888" y="6340475"/>
          <p14:tracePt t="62827" x="6446838" y="6330950"/>
          <p14:tracePt t="62843" x="6429375" y="6330950"/>
          <p14:tracePt t="62860" x="6419850" y="6330950"/>
          <p14:tracePt t="62877" x="6402388" y="6323013"/>
          <p14:tracePt t="62893" x="6348413" y="6313488"/>
          <p14:tracePt t="62913" x="6330950" y="6303963"/>
          <p14:tracePt t="62929" x="6296025" y="6296025"/>
          <p14:tracePt t="62944" x="6286500" y="6296025"/>
          <p14:tracePt t="62961" x="6276975" y="6296025"/>
          <p14:tracePt t="63000" x="6269038" y="6296025"/>
          <p14:tracePt t="63009" x="6259513" y="6296025"/>
          <p14:tracePt t="63017" x="6251575" y="6286500"/>
          <p14:tracePt t="63027" x="6232525" y="6286500"/>
          <p14:tracePt t="63043" x="6224588" y="6286500"/>
          <p14:tracePt t="63061" x="6205538" y="6286500"/>
          <p14:tracePt t="63077" x="6180138" y="6276975"/>
          <p14:tracePt t="63098" x="6134100" y="6276975"/>
          <p14:tracePt t="63113" x="6081713" y="6276975"/>
          <p14:tracePt t="63129" x="5991225" y="6276975"/>
          <p14:tracePt t="63143" x="5894388" y="6269038"/>
          <p14:tracePt t="63160" x="5759450" y="6269038"/>
          <p14:tracePt t="63178" x="5643563" y="6259513"/>
          <p14:tracePt t="63193" x="5518150" y="6251575"/>
          <p14:tracePt t="63211" x="5429250" y="6242050"/>
          <p14:tracePt t="63244" x="5384800" y="6242050"/>
          <p14:tracePt t="63244" x="5348288" y="6242050"/>
          <p14:tracePt t="63260" x="5313363" y="6242050"/>
          <p14:tracePt t="63277" x="5259388" y="6242050"/>
          <p14:tracePt t="63294" x="5180013" y="6224588"/>
          <p14:tracePt t="63311" x="5143500" y="6215063"/>
          <p14:tracePt t="63327" x="5116513" y="6215063"/>
          <p14:tracePt t="63344" x="5099050" y="6205538"/>
          <p14:tracePt t="63360" x="5081588" y="6205538"/>
          <p14:tracePt t="63377" x="5062538" y="6205538"/>
          <p14:tracePt t="63394" x="5027613" y="6197600"/>
          <p14:tracePt t="63410" x="4983163" y="6197600"/>
          <p14:tracePt t="63428" x="4946650" y="6180138"/>
          <p14:tracePt t="63444" x="4884738" y="6180138"/>
          <p14:tracePt t="63460" x="4795838" y="6153150"/>
          <p14:tracePt t="63478" x="4705350" y="6134100"/>
          <p14:tracePt t="63494" x="4616450" y="6108700"/>
          <p14:tracePt t="63513" x="4581525" y="6089650"/>
          <p14:tracePt t="63529" x="4562475" y="6089650"/>
          <p14:tracePt t="63547" x="4545013" y="6081713"/>
          <p14:tracePt t="63560" x="4527550" y="6072188"/>
          <p14:tracePt t="63578" x="4500563" y="6062663"/>
          <p14:tracePt t="63594" x="4473575" y="6045200"/>
          <p14:tracePt t="63610" x="4446588" y="6045200"/>
          <p14:tracePt t="63628" x="4438650" y="6027738"/>
          <p14:tracePt t="63665" x="4429125" y="6027738"/>
          <p14:tracePt t="63680" x="4419600" y="6027738"/>
          <p14:tracePt t="63680" x="4394200" y="6018213"/>
          <p14:tracePt t="63698" x="4375150" y="6010275"/>
          <p14:tracePt t="63712" x="4348163" y="6010275"/>
          <p14:tracePt t="63727" x="4330700" y="6000750"/>
          <p14:tracePt t="63744" x="4322763" y="6000750"/>
          <p14:tracePt t="63762" x="4286250" y="6000750"/>
          <p14:tracePt t="63777" x="4241800" y="6000750"/>
          <p14:tracePt t="63794" x="4187825" y="6000750"/>
          <p14:tracePt t="63809" x="4133850" y="6000750"/>
          <p14:tracePt t="63827" x="4108450" y="5983288"/>
          <p14:tracePt t="63844" x="4089400" y="5983288"/>
          <p14:tracePt t="63860" x="4081463" y="5983288"/>
          <p14:tracePt t="63877" x="4062413" y="5983288"/>
          <p14:tracePt t="63928" x="4054475" y="5983288"/>
          <p14:tracePt t="63942" x="4044950" y="5983288"/>
          <p14:tracePt t="63959" x="4037013" y="5983288"/>
          <p14:tracePt t="63969" x="4027488" y="5983288"/>
          <p14:tracePt t="63991" x="4017963" y="5983288"/>
          <p14:tracePt t="64217" x="4027488" y="5973763"/>
          <p14:tracePt t="64225" x="4027488" y="5965825"/>
          <p14:tracePt t="64232" x="4054475" y="5956300"/>
          <p14:tracePt t="64244" x="4125913" y="5919788"/>
          <p14:tracePt t="64262" x="4170363" y="5911850"/>
          <p14:tracePt t="64278" x="4322763" y="5857875"/>
          <p14:tracePt t="64298" x="4527550" y="5776913"/>
          <p14:tracePt t="64312" x="4687888" y="5688013"/>
          <p14:tracePt t="64328" x="4840288" y="5589588"/>
          <p14:tracePt t="64344" x="4973638" y="5500688"/>
          <p14:tracePt t="64361" x="5062538" y="5411788"/>
          <p14:tracePt t="64378" x="5116513" y="5357813"/>
          <p14:tracePt t="64394" x="5153025" y="5303838"/>
          <p14:tracePt t="64411" x="5170488" y="5251450"/>
          <p14:tracePt t="64427" x="5197475" y="5187950"/>
          <p14:tracePt t="64445" x="5197475" y="5133975"/>
          <p14:tracePt t="64462" x="5197475" y="5062538"/>
          <p14:tracePt t="64478" x="5197475" y="4938713"/>
          <p14:tracePt t="64498" x="5170488" y="4840288"/>
          <p14:tracePt t="64513" x="5160963" y="4786313"/>
          <p14:tracePt t="64528" x="5116513" y="4670425"/>
          <p14:tracePt t="64547" x="5072063" y="4581525"/>
          <p14:tracePt t="64562" x="5037138" y="4500563"/>
          <p14:tracePt t="64578" x="4991100" y="4446588"/>
          <p14:tracePt t="64594" x="4938713" y="4394200"/>
          <p14:tracePt t="64612" x="4875213" y="4348163"/>
          <p14:tracePt t="64627" x="4813300" y="4313238"/>
          <p14:tracePt t="64645" x="4732338" y="4276725"/>
          <p14:tracePt t="64661" x="4616450" y="4232275"/>
          <p14:tracePt t="64678" x="4384675" y="4143375"/>
          <p14:tracePt t="64712" x="4232275" y="4089400"/>
          <p14:tracePt t="64727" x="4054475" y="4054475"/>
          <p14:tracePt t="64728" x="3902075" y="4000500"/>
          <p14:tracePt t="64744" x="3786188" y="3990975"/>
          <p14:tracePt t="64761" x="3679825" y="3983038"/>
          <p14:tracePt t="64778" x="3581400" y="3983038"/>
          <p14:tracePt t="64795" x="3455988" y="4010025"/>
          <p14:tracePt t="64812" x="3295650" y="4062413"/>
          <p14:tracePt t="64828" x="3133725" y="4116388"/>
          <p14:tracePt t="64845" x="2982913" y="4197350"/>
          <p14:tracePt t="64862" x="2857500" y="4241800"/>
          <p14:tracePt t="64877" x="2714625" y="4295775"/>
          <p14:tracePt t="64877" x="2652713" y="4322763"/>
          <p14:tracePt t="64895" x="2562225" y="4357688"/>
          <p14:tracePt t="64910" x="2490788" y="4384675"/>
          <p14:tracePt t="64927" x="2438400" y="4402138"/>
          <p14:tracePt t="64944" x="2366963" y="4456113"/>
          <p14:tracePt t="64961" x="2268538" y="4527550"/>
          <p14:tracePt t="64978" x="2179638" y="4625975"/>
          <p14:tracePt t="64994" x="2071688" y="4751388"/>
          <p14:tracePt t="65010" x="2009775" y="4822825"/>
          <p14:tracePt t="65027" x="1955800" y="4884738"/>
          <p14:tracePt t="65044" x="1938338" y="4919663"/>
          <p14:tracePt t="65061" x="1911350" y="4946650"/>
          <p14:tracePt t="65078" x="1911350" y="4965700"/>
          <p14:tracePt t="65078" x="1901825" y="4983163"/>
          <p14:tracePt t="65097" x="1893888" y="5018088"/>
          <p14:tracePt t="65111" x="1884363" y="5062538"/>
          <p14:tracePt t="65127" x="1884363" y="5116513"/>
          <p14:tracePt t="65144" x="1884363" y="5197475"/>
          <p14:tracePt t="65161" x="1884363" y="5268913"/>
          <p14:tracePt t="65179" x="1884363" y="5295900"/>
          <p14:tracePt t="65195" x="1901825" y="5402263"/>
          <p14:tracePt t="65212" x="1938338" y="5465763"/>
          <p14:tracePt t="65228" x="1982788" y="5527675"/>
          <p14:tracePt t="65245" x="2044700" y="5581650"/>
          <p14:tracePt t="65262" x="2160588" y="5661025"/>
          <p14:tracePt t="65281" x="2241550" y="5724525"/>
          <p14:tracePt t="65299" x="2347913" y="5776913"/>
          <p14:tracePt t="65312" x="2419350" y="5803900"/>
          <p14:tracePt t="65328" x="2446338" y="5822950"/>
          <p14:tracePt t="65345" x="2482850" y="5822950"/>
          <p14:tracePt t="65361" x="2509838" y="5822950"/>
          <p14:tracePt t="65378" x="2562225" y="5840413"/>
          <p14:tracePt t="65394" x="2652713" y="5857875"/>
          <p14:tracePt t="65411" x="2732088" y="5875338"/>
          <p14:tracePt t="65428" x="2847975" y="5894388"/>
          <p14:tracePt t="65444" x="2965450" y="5929313"/>
          <p14:tracePt t="65444" x="3000375" y="5946775"/>
          <p14:tracePt t="65466" x="3062288" y="5965825"/>
          <p14:tracePt t="65481" x="3081338" y="5973763"/>
          <p14:tracePt t="65576" x="3089275" y="5973763"/>
          <p14:tracePt t="65584" x="3098800" y="5983288"/>
          <p14:tracePt t="65585" x="3108325" y="5983288"/>
          <p14:tracePt t="65594" x="3116263" y="5983288"/>
          <p14:tracePt t="65641" x="3125788" y="5983288"/>
          <p14:tracePt t="65657" x="3125788" y="5991225"/>
          <p14:tracePt t="65661" x="3133725" y="5991225"/>
          <p14:tracePt t="65681" x="3170238" y="6000750"/>
          <p14:tracePt t="65697" x="3224213" y="6010275"/>
          <p14:tracePt t="65697" x="3348038" y="6027738"/>
          <p14:tracePt t="65712" x="3465513" y="6054725"/>
          <p14:tracePt t="65728" x="3598863" y="6081713"/>
          <p14:tracePt t="65745" x="3705225" y="6099175"/>
          <p14:tracePt t="65761" x="3795713" y="6116638"/>
          <p14:tracePt t="65778" x="3867150" y="6126163"/>
          <p14:tracePt t="65795" x="3946525" y="6143625"/>
          <p14:tracePt t="65811" x="4027488" y="6153150"/>
          <p14:tracePt t="65829" x="4116388" y="6170613"/>
          <p14:tracePt t="65845" x="4276725" y="6188075"/>
          <p14:tracePt t="65865" x="4411663" y="6224588"/>
          <p14:tracePt t="65881" x="4572000" y="6251575"/>
          <p14:tracePt t="65897" x="4751388" y="6286500"/>
          <p14:tracePt t="65912" x="4938713" y="6303963"/>
          <p14:tracePt t="65929" x="5126038" y="6323013"/>
          <p14:tracePt t="65945" x="5330825" y="6323013"/>
          <p14:tracePt t="65963" x="5491163" y="6330950"/>
          <p14:tracePt t="65978" x="5608638" y="6330950"/>
          <p14:tracePt t="65994" x="5724525" y="6340475"/>
          <p14:tracePt t="66011" x="5813425" y="6340475"/>
          <p14:tracePt t="66027" x="5902325" y="6340475"/>
          <p14:tracePt t="66044" x="6018213" y="6340475"/>
          <p14:tracePt t="66061" x="6153150" y="6340475"/>
          <p14:tracePt t="66077" x="6330950" y="6340475"/>
          <p14:tracePt t="66096" x="6456363" y="6340475"/>
          <p14:tracePt t="66111" x="6527800" y="6340475"/>
          <p14:tracePt t="66127" x="6626225" y="6313488"/>
          <p14:tracePt t="66144" x="6705600" y="6286500"/>
          <p14:tracePt t="66161" x="6769100" y="6276975"/>
          <p14:tracePt t="66178" x="6813550" y="6269038"/>
          <p14:tracePt t="66195" x="6867525" y="6251575"/>
          <p14:tracePt t="66212" x="6956425" y="6215063"/>
          <p14:tracePt t="66233" x="6983413" y="6197600"/>
          <p14:tracePt t="66245" x="7062788" y="6161088"/>
          <p14:tracePt t="66261" x="7170738" y="6089650"/>
          <p14:tracePt t="66282" x="7215188" y="6062663"/>
          <p14:tracePt t="66297" x="7259638" y="6027738"/>
          <p14:tracePt t="66312" x="7286625" y="5991225"/>
          <p14:tracePt t="66329" x="7304088" y="5946775"/>
          <p14:tracePt t="66345" x="7331075" y="5902325"/>
          <p14:tracePt t="66362" x="7348538" y="5857875"/>
          <p14:tracePt t="66378" x="7358063" y="5803900"/>
          <p14:tracePt t="66396" x="7385050" y="5751513"/>
          <p14:tracePt t="66412" x="7385050" y="5680075"/>
          <p14:tracePt t="66428" x="7385050" y="5616575"/>
          <p14:tracePt t="66445" x="7385050" y="5562600"/>
          <p14:tracePt t="66463" x="7385050" y="5473700"/>
          <p14:tracePt t="66481" x="7385050" y="5419725"/>
          <p14:tracePt t="66495" x="7367588" y="5367338"/>
          <p14:tracePt t="66512" x="7358063" y="5313363"/>
          <p14:tracePt t="66528" x="7331075" y="5251450"/>
          <p14:tracePt t="66545" x="7296150" y="5197475"/>
          <p14:tracePt t="66563" x="7269163" y="5133975"/>
          <p14:tracePt t="66578" x="7224713" y="5072063"/>
          <p14:tracePt t="66595" x="7161213" y="4991100"/>
          <p14:tracePt t="66612" x="7072313" y="4884738"/>
          <p14:tracePt t="66628" x="7010400" y="4813300"/>
          <p14:tracePt t="66645" x="6938963" y="4724400"/>
          <p14:tracePt t="66662" x="6848475" y="4643438"/>
          <p14:tracePt t="66695" x="6777038" y="4562475"/>
          <p14:tracePt t="66696" x="6705600" y="4510088"/>
          <p14:tracePt t="66712" x="6616700" y="4446588"/>
          <p14:tracePt t="66728" x="6537325" y="4394200"/>
          <p14:tracePt t="66745" x="6429375" y="4348163"/>
          <p14:tracePt t="66763" x="6269038" y="4268788"/>
          <p14:tracePt t="66778" x="6161088" y="4214813"/>
          <p14:tracePt t="66795" x="6018213" y="4160838"/>
          <p14:tracePt t="66813" x="5919788" y="4125913"/>
          <p14:tracePt t="66828" x="5776913" y="4081463"/>
          <p14:tracePt t="66845" x="5581650" y="4010025"/>
          <p14:tracePt t="66865" x="5429250" y="3973513"/>
          <p14:tracePt t="66881" x="5224463" y="3938588"/>
          <p14:tracePt t="66896" x="5045075" y="3902075"/>
          <p14:tracePt t="66912" x="4875213" y="3875088"/>
          <p14:tracePt t="66929" x="4687888" y="3867150"/>
          <p14:tracePt t="66945" x="4491038" y="3830638"/>
          <p14:tracePt t="66962" x="4295775" y="3830638"/>
          <p14:tracePt t="66979" x="4089400" y="3830638"/>
          <p14:tracePt t="66996" x="3875088" y="3830638"/>
          <p14:tracePt t="67013" x="3697288" y="3830638"/>
          <p14:tracePt t="67031" x="3517900" y="3830638"/>
          <p14:tracePt t="67045" x="3340100" y="3830638"/>
          <p14:tracePt t="67062" x="3071813" y="3830638"/>
          <p14:tracePt t="67080" x="2982913" y="3830638"/>
          <p14:tracePt t="67080" x="2894013" y="3830638"/>
          <p14:tracePt t="67095" x="2724150" y="3840163"/>
          <p14:tracePt t="67112" x="2571750" y="3875088"/>
          <p14:tracePt t="67128" x="2455863" y="3911600"/>
          <p14:tracePt t="67144" x="2330450" y="3938588"/>
          <p14:tracePt t="67161" x="2187575" y="3990975"/>
          <p14:tracePt t="67178" x="2062163" y="4044950"/>
          <p14:tracePt t="67194" x="1946275" y="4098925"/>
          <p14:tracePt t="67211" x="1847850" y="4160838"/>
          <p14:tracePt t="67228" x="1768475" y="4251325"/>
          <p14:tracePt t="67245" x="1697038" y="4322763"/>
          <p14:tracePt t="67262" x="1625600" y="4411663"/>
          <p14:tracePt t="67280" x="1544638" y="4510088"/>
          <p14:tracePt t="67295" x="1455738" y="4652963"/>
          <p14:tracePt t="67312" x="1401763" y="4751388"/>
          <p14:tracePt t="67328" x="1374775" y="4830763"/>
          <p14:tracePt t="67344" x="1357313" y="4902200"/>
          <p14:tracePt t="67362" x="1357313" y="4983163"/>
          <p14:tracePt t="67379" x="1357313" y="5045075"/>
          <p14:tracePt t="67395" x="1357313" y="5108575"/>
          <p14:tracePt t="67412" x="1357313" y="5170488"/>
          <p14:tracePt t="67428" x="1357313" y="5232400"/>
          <p14:tracePt t="67445" x="1411288" y="5322888"/>
          <p14:tracePt t="67462" x="1482725" y="5446713"/>
          <p14:tracePt t="67480" x="1562100" y="5527675"/>
          <p14:tracePt t="67495" x="1643063" y="5626100"/>
          <p14:tracePt t="67513" x="1776413" y="5715000"/>
          <p14:tracePt t="67529" x="1911350" y="5813425"/>
          <p14:tracePt t="67545" x="2089150" y="5919788"/>
          <p14:tracePt t="67562" x="2286000" y="5991225"/>
          <p14:tracePt t="67579" x="2465388" y="6072188"/>
          <p14:tracePt t="67595" x="2554288" y="6108700"/>
          <p14:tracePt t="67612" x="2625725" y="6126163"/>
          <p14:tracePt t="67629" x="2679700" y="6134100"/>
          <p14:tracePt t="67645" x="2741613" y="6143625"/>
          <p14:tracePt t="67662" x="2857500" y="6161088"/>
          <p14:tracePt t="67679" x="3143250" y="6180138"/>
          <p14:tracePt t="67712" x="3357563" y="6188075"/>
          <p14:tracePt t="67712" x="3536950" y="6188075"/>
          <p14:tracePt t="67729" x="3687763" y="6205538"/>
          <p14:tracePt t="67745" x="3795713" y="6205538"/>
          <p14:tracePt t="67762" x="3840163" y="6197600"/>
          <p14:tracePt t="67779" x="3867150" y="6197600"/>
          <p14:tracePt t="67796" x="3894138" y="6188075"/>
          <p14:tracePt t="67813" x="3919538" y="6170613"/>
          <p14:tracePt t="67830" x="3929063" y="6153150"/>
          <p14:tracePt t="67845" x="3956050" y="6143625"/>
          <p14:tracePt t="67866" x="3956050" y="6126163"/>
          <p14:tracePt t="67879" x="3965575" y="6116638"/>
          <p14:tracePt t="67896" x="3973513" y="6116638"/>
          <p14:tracePt t="67913" x="3973513" y="6108700"/>
          <p14:tracePt t="67929" x="3973513" y="6099175"/>
          <p14:tracePt t="67968" x="3973513" y="6089650"/>
          <p14:tracePt t="68001" x="3973513" y="6081713"/>
          <p14:tracePt t="69328" x="3965575" y="6054725"/>
          <p14:tracePt t="69336" x="3938588" y="6027738"/>
          <p14:tracePt t="69347" x="3911600" y="5983288"/>
          <p14:tracePt t="69352" x="3830638" y="5875338"/>
          <p14:tracePt t="69366" x="3776663" y="5803900"/>
          <p14:tracePt t="69380" x="3660775" y="5608638"/>
          <p14:tracePt t="69396" x="3473450" y="5276850"/>
          <p14:tracePt t="69414" x="3276600" y="4983163"/>
          <p14:tracePt t="69430" x="3108325" y="4714875"/>
          <p14:tracePt t="69447" x="3000375" y="4545013"/>
          <p14:tracePt t="69464" x="2874963" y="4357688"/>
          <p14:tracePt t="69483" x="2830513" y="4276725"/>
          <p14:tracePt t="69497" x="2786063" y="4214813"/>
          <p14:tracePt t="69514" x="2776538" y="4170363"/>
          <p14:tracePt t="69530" x="2751138" y="4116388"/>
          <p14:tracePt t="69546" x="2714625" y="4062413"/>
          <p14:tracePt t="69563" x="2697163" y="4017963"/>
          <p14:tracePt t="69581" x="2652713" y="3946525"/>
          <p14:tracePt t="69597" x="2571750" y="3848100"/>
          <p14:tracePt t="69613" x="2490788" y="3751263"/>
          <p14:tracePt t="69630" x="2374900" y="3608388"/>
          <p14:tracePt t="69649" x="2312988" y="3544888"/>
          <p14:tracePt t="69665" x="2241550" y="3465513"/>
          <p14:tracePt t="69680" x="2152650" y="3384550"/>
          <p14:tracePt t="69697" x="2062163" y="3276600"/>
          <p14:tracePt t="69713" x="2000250" y="3224213"/>
          <p14:tracePt t="69731" x="1911350" y="3125788"/>
          <p14:tracePt t="69747" x="1830388" y="3036888"/>
          <p14:tracePt t="69764" x="1776413" y="2982913"/>
          <p14:tracePt t="69781" x="1731963" y="2938463"/>
          <p14:tracePt t="69796" x="1714500" y="2911475"/>
          <p14:tracePt t="69814" x="1687513" y="2894013"/>
          <p14:tracePt t="69831" x="1616075" y="2822575"/>
          <p14:tracePt t="69849" x="1598613" y="2795588"/>
          <p14:tracePt t="69864" x="1554163" y="2768600"/>
          <p14:tracePt t="69882" x="1509713" y="2732088"/>
          <p14:tracePt t="69897" x="1465263" y="2679700"/>
          <p14:tracePt t="69913" x="1428750" y="2643188"/>
          <p14:tracePt t="69930" x="1401763" y="2598738"/>
          <p14:tracePt t="69947" x="1374775" y="2571750"/>
          <p14:tracePt t="69964" x="1347788" y="2554288"/>
          <p14:tracePt t="69981" x="1339850" y="2536825"/>
          <p14:tracePt t="69997" x="1330325" y="2517775"/>
          <p14:tracePt t="70013" x="1312863" y="2500313"/>
          <p14:tracePt t="70030" x="1303338" y="2490788"/>
          <p14:tracePt t="70047" x="1285875" y="2482850"/>
          <p14:tracePt t="70064" x="1268413" y="2455863"/>
          <p14:tracePt t="70082" x="1268413" y="2446338"/>
          <p14:tracePt t="70097" x="1258888" y="2438400"/>
          <p14:tracePt t="70114" x="1250950" y="2428875"/>
          <p14:tracePt t="70131" x="1241425" y="2419350"/>
          <p14:tracePt t="70148" x="1223963" y="2419350"/>
          <p14:tracePt t="70164" x="1204913" y="2401888"/>
          <p14:tracePt t="70180" x="1196975" y="2393950"/>
          <p14:tracePt t="70197" x="1187450" y="2384425"/>
          <p14:tracePt t="70214" x="1179513" y="2374900"/>
          <p14:tracePt t="70231" x="1169988" y="2366963"/>
          <p14:tracePt t="70248" x="1152525" y="2339975"/>
          <p14:tracePt t="70264" x="1133475" y="2322513"/>
          <p14:tracePt t="70281" x="1116013" y="2303463"/>
          <p14:tracePt t="70297" x="1108075" y="2295525"/>
          <p14:tracePt t="70313" x="1098550" y="2286000"/>
          <p14:tracePt t="70353" x="1089025" y="2286000"/>
          <p14:tracePt t="70370" x="1089025" y="2276475"/>
          <p14:tracePt t="70385" x="1089025" y="2268538"/>
          <p14:tracePt t="70398" x="1081088" y="2268538"/>
          <p14:tracePt t="70400" x="1071563" y="2259013"/>
          <p14:tracePt t="70456" x="1062038" y="2259013"/>
          <p14:tracePt t="70473" x="1062038" y="2251075"/>
          <p14:tracePt t="70481" x="1062038" y="2241550"/>
          <p14:tracePt t="70497" x="1054100" y="2241550"/>
          <p14:tracePt t="70504" x="1054100" y="2232025"/>
          <p14:tracePt t="70513" x="1044575" y="2224088"/>
          <p14:tracePt t="70530" x="1044575" y="2214563"/>
          <p14:tracePt t="70578" x="1036638" y="2205038"/>
          <p14:tracePt t="70587" x="1027113" y="2205038"/>
          <p14:tracePt t="70597" x="1027113" y="2197100"/>
          <p14:tracePt t="70598" x="1017588" y="2197100"/>
          <p14:tracePt t="70613" x="1017588" y="2179638"/>
          <p14:tracePt t="70631" x="1009650" y="2170113"/>
          <p14:tracePt t="70648" x="1009650" y="2152650"/>
          <p14:tracePt t="70664" x="1000125" y="2152650"/>
          <p14:tracePt t="70714" x="1000125" y="2143125"/>
          <p14:tracePt t="70746" x="990600" y="2143125"/>
          <p14:tracePt t="71266" x="1000125" y="2143125"/>
          <p14:tracePt t="71315" x="1009650" y="2143125"/>
          <p14:tracePt t="71347" x="1017588" y="2143125"/>
          <p14:tracePt t="71378" x="1027113" y="2143125"/>
          <p14:tracePt t="71411" x="1036638" y="2143125"/>
          <p14:tracePt t="71442" x="1044575" y="2143125"/>
          <p14:tracePt t="71483" x="1054100" y="2143125"/>
          <p14:tracePt t="71505" x="1062038" y="2143125"/>
          <p14:tracePt t="71513" x="1071563" y="2143125"/>
          <p14:tracePt t="71536" x="1081088" y="2143125"/>
          <p14:tracePt t="71575" x="1089025" y="2143125"/>
          <p14:tracePt t="71625" x="1098550" y="2143125"/>
          <p14:tracePt t="71650" x="1108075" y="2143125"/>
          <p14:tracePt t="71681" x="1116013" y="2143125"/>
          <p14:tracePt t="71721" x="1125538" y="2143125"/>
          <p14:tracePt t="71746" x="1133475" y="2143125"/>
          <p14:tracePt t="71762" x="1143000" y="2143125"/>
          <p14:tracePt t="71778" x="1152525" y="2143125"/>
          <p14:tracePt t="71786" x="1169988" y="2143125"/>
          <p14:tracePt t="71806" x="1179513" y="2143125"/>
          <p14:tracePt t="71818" x="1187450" y="2143125"/>
          <p14:tracePt t="71818" x="1196975" y="2143125"/>
          <p14:tracePt t="71834" x="1204913" y="2143125"/>
          <p14:tracePt t="71852" x="1223963" y="2143125"/>
          <p14:tracePt t="71867" x="1250950" y="2143125"/>
          <p14:tracePt t="71882" x="1268413" y="2143125"/>
          <p14:tracePt t="71899" x="1303338" y="2143125"/>
          <p14:tracePt t="71916" x="1357313" y="2143125"/>
          <p14:tracePt t="71933" x="1401763" y="2143125"/>
          <p14:tracePt t="71948" x="1446213" y="2143125"/>
          <p14:tracePt t="71965" x="1482725" y="2143125"/>
          <p14:tracePt t="71983" x="1517650" y="2143125"/>
          <p14:tracePt t="71999" x="1571625" y="2143125"/>
          <p14:tracePt t="72015" x="1616075" y="2143125"/>
          <p14:tracePt t="72031" x="1697038" y="2152650"/>
          <p14:tracePt t="72050" x="1751013" y="2152650"/>
          <p14:tracePt t="72065" x="1795463" y="2152650"/>
          <p14:tracePt t="72082" x="1839913" y="2152650"/>
          <p14:tracePt t="72099" x="1884363" y="2152650"/>
          <p14:tracePt t="72115" x="1911350" y="2152650"/>
          <p14:tracePt t="72132" x="1938338" y="2152650"/>
          <p14:tracePt t="72148" x="1982788" y="2152650"/>
          <p14:tracePt t="72165" x="2017713" y="2152650"/>
          <p14:tracePt t="72182" x="2044700" y="2152650"/>
          <p14:tracePt t="72199" x="2098675" y="2152650"/>
          <p14:tracePt t="72218" x="2116138" y="2152650"/>
          <p14:tracePt t="72232" x="2170113" y="2152650"/>
          <p14:tracePt t="72251" x="2197100" y="2152650"/>
          <p14:tracePt t="72265" x="2224088" y="2160588"/>
          <p14:tracePt t="72282" x="2251075" y="2160588"/>
          <p14:tracePt t="72299" x="2259013" y="2160588"/>
          <p14:tracePt t="72315" x="2268538" y="2170113"/>
          <p14:tracePt t="72332" x="2276475" y="2170113"/>
          <p14:tracePt t="72349" x="2286000" y="2170113"/>
          <p14:tracePt t="72365" x="2303463" y="2170113"/>
          <p14:tracePt t="72382" x="2312988" y="2170113"/>
          <p14:tracePt t="72398" x="2322513" y="2170113"/>
          <p14:tracePt t="72415" x="2339975" y="2170113"/>
          <p14:tracePt t="72432" x="2347913" y="2170113"/>
          <p14:tracePt t="72450" x="2357438" y="2170113"/>
          <p14:tracePt t="72491" x="2366963" y="2170113"/>
          <p14:tracePt t="72602" x="2374900" y="2170113"/>
          <p14:tracePt t="73667" x="2366963" y="2170113"/>
          <p14:tracePt t="73674" x="2357438" y="2170113"/>
          <p14:tracePt t="73681" x="2322513" y="2170113"/>
          <p14:tracePt t="73690" x="2303463" y="2170113"/>
          <p14:tracePt t="73699" x="2276475" y="2170113"/>
          <p14:tracePt t="73716" x="2251075" y="2170113"/>
          <p14:tracePt t="73735" x="2205038" y="2170113"/>
          <p14:tracePt t="73750" x="2152650" y="2170113"/>
          <p14:tracePt t="73766" x="2108200" y="2170113"/>
          <p14:tracePt t="73783" x="2044700" y="2160588"/>
          <p14:tracePt t="73799" x="1973263" y="2160588"/>
          <p14:tracePt t="73799" x="1946275" y="2160588"/>
          <p14:tracePt t="73817" x="1893888" y="2143125"/>
          <p14:tracePt t="73832" x="1839913" y="2133600"/>
          <p14:tracePt t="73849" x="1812925" y="2133600"/>
          <p14:tracePt t="73865" x="1785938" y="2133600"/>
          <p14:tracePt t="73883" x="1758950" y="2133600"/>
          <p14:tracePt t="73898" x="1724025" y="2133600"/>
          <p14:tracePt t="73915" x="1697038" y="2133600"/>
          <p14:tracePt t="73933" x="1652588" y="2133600"/>
          <p14:tracePt t="73950" x="1608138" y="2133600"/>
          <p14:tracePt t="73966" x="1571625" y="2133600"/>
          <p14:tracePt t="73983" x="1536700" y="2133600"/>
          <p14:tracePt t="73999" x="1517650" y="2133600"/>
          <p14:tracePt t="74017" x="1509713" y="2133600"/>
          <p14:tracePt t="74033" x="1490663" y="2133600"/>
          <p14:tracePt t="74051" x="1482725" y="2133600"/>
          <p14:tracePt t="74092" x="1473200" y="2133600"/>
          <p14:tracePt t="75227" x="1482725" y="2133600"/>
          <p14:tracePt t="75235" x="1490663" y="2152650"/>
          <p14:tracePt t="75243" x="1517650" y="2179638"/>
          <p14:tracePt t="75250" x="1562100" y="2224088"/>
          <p14:tracePt t="75259" x="1562100" y="2232025"/>
          <p14:tracePt t="75270" x="1616075" y="2347913"/>
          <p14:tracePt t="75284" x="1687513" y="2473325"/>
          <p14:tracePt t="75300" x="1785938" y="2670175"/>
          <p14:tracePt t="75317" x="1866900" y="2813050"/>
          <p14:tracePt t="75334" x="1938338" y="2990850"/>
          <p14:tracePt t="75351" x="1965325" y="3017838"/>
          <p14:tracePt t="75367" x="2044700" y="3268663"/>
          <p14:tracePt t="75384" x="2062163" y="3348038"/>
          <p14:tracePt t="75403" x="2108200" y="3446463"/>
          <p14:tracePt t="75419" x="2152650" y="3554413"/>
          <p14:tracePt t="75434" x="2152650" y="3598863"/>
          <p14:tracePt t="75450" x="2152650" y="3660775"/>
          <p14:tracePt t="75467" x="2152650" y="3751263"/>
          <p14:tracePt t="75484" x="2160588" y="3857625"/>
          <p14:tracePt t="75500" x="2170113" y="3938588"/>
          <p14:tracePt t="75517" x="2170113" y="3973513"/>
          <p14:tracePt t="75534" x="2170113" y="3990975"/>
          <p14:tracePt t="75551" x="2170113" y="4027488"/>
          <p14:tracePt t="75568" x="2179638" y="4044950"/>
          <p14:tracePt t="75584" x="2179638" y="4071938"/>
          <p14:tracePt t="75603" x="2179638" y="4081463"/>
          <p14:tracePt t="75619" x="2179638" y="4125913"/>
          <p14:tracePt t="75634" x="2197100" y="4170363"/>
          <p14:tracePt t="75651" x="2205038" y="4232275"/>
          <p14:tracePt t="75667" x="2214563" y="4286250"/>
          <p14:tracePt t="75684" x="2232025" y="4348163"/>
          <p14:tracePt t="75700" x="2232025" y="4394200"/>
          <p14:tracePt t="75717" x="2241550" y="4402138"/>
          <p14:tracePt t="75734" x="2241550" y="4419600"/>
          <p14:tracePt t="75750" x="2259013" y="4438650"/>
          <p14:tracePt t="75768" x="2268538" y="4438650"/>
          <p14:tracePt t="75784" x="2276475" y="4446588"/>
          <p14:tracePt t="75819" x="2295525" y="4465638"/>
          <p14:tracePt t="75820" x="2330450" y="4483100"/>
          <p14:tracePt t="75836" x="2393950" y="4518025"/>
          <p14:tracePt t="75851" x="2446338" y="4545013"/>
          <p14:tracePt t="75867" x="2509838" y="4581525"/>
          <p14:tracePt t="75884" x="2536825" y="4598988"/>
          <p14:tracePt t="75900" x="2571750" y="4608513"/>
          <p14:tracePt t="75917" x="2598738" y="4625975"/>
          <p14:tracePt t="75934" x="2608263" y="4633913"/>
          <p14:tracePt t="75950" x="2616200" y="4633913"/>
          <p14:tracePt t="75968" x="2625725" y="4643438"/>
          <p14:tracePt t="76246" x="2616200" y="4643438"/>
          <p14:tracePt t="76258" x="2608263" y="4643438"/>
          <p14:tracePt t="76258" x="2589213" y="4643438"/>
          <p14:tracePt t="76267" x="2554288" y="4643438"/>
          <p14:tracePt t="76284" x="2509838" y="4643438"/>
          <p14:tracePt t="76301" x="2473325" y="4652963"/>
          <p14:tracePt t="76317" x="2428875" y="4652963"/>
          <p14:tracePt t="76334" x="2374900" y="4679950"/>
          <p14:tracePt t="76351" x="2322513" y="4687888"/>
          <p14:tracePt t="76367" x="2268538" y="4714875"/>
          <p14:tracePt t="76384" x="2232025" y="4724400"/>
          <p14:tracePt t="76400" x="2205038" y="4741863"/>
          <p14:tracePt t="76400" x="2197100" y="4751388"/>
          <p14:tracePt t="76419" x="2160588" y="4759325"/>
          <p14:tracePt t="76436" x="2125663" y="4786313"/>
          <p14:tracePt t="76450" x="2098675" y="4795838"/>
          <p14:tracePt t="76468" x="2054225" y="4822825"/>
          <p14:tracePt t="76483" x="2000250" y="4840288"/>
          <p14:tracePt t="76500" x="1955800" y="4875213"/>
          <p14:tracePt t="76517" x="1884363" y="4902200"/>
          <p14:tracePt t="76534" x="1830388" y="4929188"/>
          <p14:tracePt t="76550" x="1785938" y="4956175"/>
          <p14:tracePt t="76567" x="1741488" y="4973638"/>
          <p14:tracePt t="76584" x="1714500" y="4983163"/>
          <p14:tracePt t="76600" x="1679575" y="5000625"/>
          <p14:tracePt t="76618" x="1670050" y="5018088"/>
          <p14:tracePt t="76634" x="1660525" y="5027613"/>
          <p14:tracePt t="76650" x="1643063" y="5045075"/>
          <p14:tracePt t="76667" x="1625600" y="5045075"/>
          <p14:tracePt t="76684" x="1616075" y="5062538"/>
          <p14:tracePt t="76701" x="1598613" y="5062538"/>
          <p14:tracePt t="76793" x="1589088" y="5062538"/>
          <p14:tracePt t="76882" x="1589088" y="5072063"/>
          <p14:tracePt t="76890" x="1581150" y="5072063"/>
          <p14:tracePt t="76892" x="1571625" y="5072063"/>
          <p14:tracePt t="76902" x="1562100" y="5081588"/>
          <p14:tracePt t="76917" x="1544638" y="5089525"/>
          <p14:tracePt t="76934" x="1527175" y="5116513"/>
          <p14:tracePt t="76952" x="1490663" y="5160963"/>
          <p14:tracePt t="76968" x="1446213" y="5187950"/>
          <p14:tracePt t="76985" x="1438275" y="5214938"/>
          <p14:tracePt t="77001" x="1411288" y="5259388"/>
          <p14:tracePt t="77021" x="1401763" y="5286375"/>
          <p14:tracePt t="77034" x="1401763" y="5303838"/>
          <p14:tracePt t="77051" x="1401763" y="5313363"/>
          <p14:tracePt t="77068" x="1401763" y="5330825"/>
          <p14:tracePt t="77107" x="1401763" y="5348288"/>
          <p14:tracePt t="77121" x="1401763" y="5375275"/>
          <p14:tracePt t="77129" x="1411288" y="5394325"/>
          <p14:tracePt t="77137" x="1438275" y="5446713"/>
          <p14:tracePt t="77150" x="1473200" y="5500688"/>
          <p14:tracePt t="77167" x="1490663" y="5527675"/>
          <p14:tracePt t="77183" x="1500188" y="5545138"/>
          <p14:tracePt t="77200" x="1517650" y="5562600"/>
          <p14:tracePt t="77216" x="1527175" y="5572125"/>
          <p14:tracePt t="77314" x="1527175" y="5581650"/>
          <p14:tracePt t="77322" x="1527175" y="5599113"/>
          <p14:tracePt t="77338" x="1527175" y="5608638"/>
          <p14:tracePt t="77352" x="1527175" y="5616575"/>
          <p14:tracePt t="77368" x="1527175" y="5626100"/>
          <p14:tracePt t="77370" x="1527175" y="5643563"/>
          <p14:tracePt t="77388" x="1527175" y="5661025"/>
          <p14:tracePt t="77402" x="1527175" y="5670550"/>
          <p14:tracePt t="77419" x="1527175" y="5688013"/>
          <p14:tracePt t="77435" x="1527175" y="5705475"/>
          <p14:tracePt t="77452" x="1536700" y="5715000"/>
          <p14:tracePt t="77467" x="1536700" y="5724525"/>
          <p14:tracePt t="77587" x="1544638" y="5724525"/>
          <p14:tracePt t="77596" x="1554163" y="5724525"/>
          <p14:tracePt t="77602" x="1581150" y="5724525"/>
          <p14:tracePt t="77603" x="1616075" y="5724525"/>
          <p14:tracePt t="77619" x="1652588" y="5741988"/>
          <p14:tracePt t="77636" x="1670050" y="5741988"/>
          <p14:tracePt t="77700" x="1679575" y="5751513"/>
          <p14:tracePt t="77707" x="1679575" y="5759450"/>
          <p14:tracePt t="77716" x="1724025" y="5795963"/>
          <p14:tracePt t="77724" x="1751013" y="5822950"/>
          <p14:tracePt t="77734" x="1812925" y="5867400"/>
          <p14:tracePt t="77751" x="1857375" y="5894388"/>
          <p14:tracePt t="77769" x="1901825" y="5911850"/>
          <p14:tracePt t="77785" x="1965325" y="5938838"/>
          <p14:tracePt t="77804" x="2009775" y="5956300"/>
          <p14:tracePt t="77820" x="2098675" y="5973763"/>
          <p14:tracePt t="77834" x="2143125" y="5973763"/>
          <p14:tracePt t="77851" x="2160588" y="5983288"/>
          <p14:tracePt t="77961" x="2160588" y="5991225"/>
          <p14:tracePt t="77971" x="2179638" y="6010275"/>
          <p14:tracePt t="77979" x="2187575" y="6027738"/>
          <p14:tracePt t="77986" x="2197100" y="6027738"/>
          <p14:tracePt t="77995" x="2214563" y="6045200"/>
          <p14:tracePt t="78002" x="2224088" y="6045200"/>
          <p14:tracePt t="78018" x="2232025" y="6054725"/>
          <p14:tracePt t="78035" x="2241550" y="6054725"/>
          <p14:tracePt t="78075" x="2251075" y="6054725"/>
          <p14:tracePt t="78091" x="2259013" y="6062663"/>
          <p14:tracePt t="78099" x="2268538" y="6062663"/>
          <p14:tracePt t="78106" x="2303463" y="6081713"/>
          <p14:tracePt t="78118" x="2330450" y="6081713"/>
          <p14:tracePt t="78137" x="2366963" y="6099175"/>
          <p14:tracePt t="78151" x="2401888" y="6099175"/>
          <p14:tracePt t="78168" x="2428875" y="6099175"/>
          <p14:tracePt t="78185" x="2446338" y="6099175"/>
          <p14:tracePt t="78204" x="2465388" y="6099175"/>
          <p14:tracePt t="78219" x="2482850" y="6081713"/>
          <p14:tracePt t="78234" x="2509838" y="6062663"/>
          <p14:tracePt t="78251" x="2554288" y="6037263"/>
          <p14:tracePt t="78267" x="2589213" y="6018213"/>
          <p14:tracePt t="78284" x="2625725" y="6000750"/>
          <p14:tracePt t="78300" x="2652713" y="5973763"/>
          <p14:tracePt t="78318" x="2679700" y="5956300"/>
          <p14:tracePt t="78335" x="2705100" y="5938838"/>
          <p14:tracePt t="78351" x="2714625" y="5919788"/>
          <p14:tracePt t="78367" x="2732088" y="5894388"/>
          <p14:tracePt t="78384" x="2759075" y="5867400"/>
          <p14:tracePt t="78402" x="2776538" y="5848350"/>
          <p14:tracePt t="78417" x="2795588" y="5830888"/>
          <p14:tracePt t="78434" x="2803525" y="5813425"/>
          <p14:tracePt t="78451" x="2813050" y="5795963"/>
          <p14:tracePt t="78468" x="2840038" y="5768975"/>
          <p14:tracePt t="78486" x="2867025" y="5732463"/>
          <p14:tracePt t="78501" x="2911475" y="5688013"/>
          <p14:tracePt t="78518" x="2919413" y="5661025"/>
          <p14:tracePt t="78536" x="2928938" y="5643563"/>
          <p14:tracePt t="78551" x="2928938" y="5634038"/>
          <p14:tracePt t="78572" x="2928938" y="5616575"/>
          <p14:tracePt t="78587" x="2928938" y="5608638"/>
          <p14:tracePt t="78601" x="2928938" y="5599113"/>
          <p14:tracePt t="78618" x="2928938" y="5581650"/>
          <p14:tracePt t="78635" x="2928938" y="5554663"/>
          <p14:tracePt t="78653" x="2919413" y="5518150"/>
          <p14:tracePt t="78668" x="2919413" y="5500688"/>
          <p14:tracePt t="78685" x="2901950" y="5465763"/>
          <p14:tracePt t="78703" x="2894013" y="5429250"/>
          <p14:tracePt t="78718" x="2867025" y="5375275"/>
          <p14:tracePt t="78735" x="2867025" y="5340350"/>
          <p14:tracePt t="78751" x="2857500" y="5303838"/>
          <p14:tracePt t="78768" x="2840038" y="5251450"/>
          <p14:tracePt t="78788" x="2840038" y="5214938"/>
          <p14:tracePt t="78803" x="2840038" y="5197475"/>
          <p14:tracePt t="78818" x="2840038" y="5170488"/>
          <p14:tracePt t="78836" x="2840038" y="5133975"/>
          <p14:tracePt t="78852" x="2840038" y="5116513"/>
          <p14:tracePt t="78868" x="2840038" y="5108575"/>
          <p14:tracePt t="78885" x="2840038" y="5089525"/>
          <p14:tracePt t="78903" x="2847975" y="5072063"/>
          <p14:tracePt t="78918" x="2857500" y="5054600"/>
          <p14:tracePt t="78937" x="2867025" y="5037138"/>
          <p14:tracePt t="78953" x="2884488" y="5018088"/>
          <p14:tracePt t="78968" x="2911475" y="4973638"/>
          <p14:tracePt t="78988" x="2911475" y="4965700"/>
          <p14:tracePt t="79003" x="2938463" y="4929188"/>
          <p14:tracePt t="79019" x="2946400" y="4911725"/>
          <p14:tracePt t="79035" x="2955925" y="4894263"/>
          <p14:tracePt t="79052" x="2965450" y="4884738"/>
          <p14:tracePt t="79068" x="2965450" y="4875213"/>
          <p14:tracePt t="79085" x="2973388" y="4867275"/>
          <p14:tracePt t="79102" x="2973388" y="4857750"/>
          <p14:tracePt t="79118" x="2973388" y="4840288"/>
          <p14:tracePt t="79135" x="2982913" y="4822825"/>
          <p14:tracePt t="79152" x="2982913" y="4813300"/>
          <p14:tracePt t="79169" x="2982913" y="4803775"/>
          <p14:tracePt t="79186" x="2982913" y="4776788"/>
          <p14:tracePt t="79202" x="2982913" y="4768850"/>
          <p14:tracePt t="79219" x="2982913" y="4759325"/>
          <p14:tracePt t="79235" x="2982913" y="4751388"/>
          <p14:tracePt t="79252" x="2973388" y="4724400"/>
          <p14:tracePt t="79269" x="2928938" y="4670425"/>
          <p14:tracePt t="79285" x="2894013" y="4643438"/>
          <p14:tracePt t="79303" x="2867025" y="4625975"/>
          <p14:tracePt t="79319" x="2813050" y="4589463"/>
          <p14:tracePt t="79336" x="2786063" y="4572000"/>
          <p14:tracePt t="79351" x="2768600" y="4554538"/>
          <p14:tracePt t="79368" x="2751138" y="4545013"/>
          <p14:tracePt t="79385" x="2724150" y="4537075"/>
          <p14:tracePt t="79403" x="2714625" y="4527550"/>
          <p14:tracePt t="79418" x="2687638" y="4527550"/>
          <p14:tracePt t="79434" x="2652713" y="4527550"/>
          <p14:tracePt t="79451" x="2608263" y="4527550"/>
          <p14:tracePt t="79468" x="2562225" y="4527550"/>
          <p14:tracePt t="79485" x="2517775" y="4527550"/>
          <p14:tracePt t="79501" x="2473325" y="4527550"/>
          <p14:tracePt t="79518" x="2465388" y="4527550"/>
          <p14:tracePt t="79536" x="2446338" y="4537075"/>
          <p14:tracePt t="79553" x="2428875" y="4545013"/>
          <p14:tracePt t="79568" x="2384425" y="4572000"/>
          <p14:tracePt t="79588" x="2330450" y="4608513"/>
          <p14:tracePt t="79603" x="2268538" y="4660900"/>
          <p14:tracePt t="79619" x="2187575" y="4705350"/>
          <p14:tracePt t="79636" x="2098675" y="4786313"/>
          <p14:tracePt t="79652" x="1982788" y="4857750"/>
          <p14:tracePt t="79669" x="1857375" y="4929188"/>
          <p14:tracePt t="79685" x="1785938" y="4991100"/>
          <p14:tracePt t="79703" x="1724025" y="5054600"/>
          <p14:tracePt t="79720" x="1652588" y="5116513"/>
          <p14:tracePt t="79735" x="1625600" y="5160963"/>
          <p14:tracePt t="79753" x="1598613" y="5197475"/>
          <p14:tracePt t="79769" x="1536700" y="5286375"/>
          <p14:tracePt t="79789" x="1465263" y="5367338"/>
          <p14:tracePt t="79803" x="1393825" y="5446713"/>
          <p14:tracePt t="79819" x="1339850" y="5510213"/>
          <p14:tracePt t="79836" x="1303338" y="5554663"/>
          <p14:tracePt t="79852" x="1285875" y="5581650"/>
          <p14:tracePt t="79869" x="1276350" y="5616575"/>
          <p14:tracePt t="79885" x="1258888" y="5643563"/>
          <p14:tracePt t="79903" x="1258888" y="5680075"/>
          <p14:tracePt t="79920" x="1250950" y="5724525"/>
          <p14:tracePt t="79935" x="1250950" y="5776913"/>
          <p14:tracePt t="79935" x="1250950" y="5803900"/>
          <p14:tracePt t="79958" x="1250950" y="5857875"/>
          <p14:tracePt t="79972" x="1276350" y="5929313"/>
          <p14:tracePt t="79989" x="1312863" y="5983288"/>
          <p14:tracePt t="80003" x="1357313" y="6054725"/>
          <p14:tracePt t="80019" x="1438275" y="6126163"/>
          <p14:tracePt t="80036" x="1509713" y="6197600"/>
          <p14:tracePt t="80052" x="1589088" y="6251575"/>
          <p14:tracePt t="80069" x="1697038" y="6286500"/>
          <p14:tracePt t="80086" x="1795463" y="6296025"/>
          <p14:tracePt t="80103" x="1874838" y="6296025"/>
          <p14:tracePt t="80119" x="1928813" y="6303963"/>
          <p14:tracePt t="80136" x="1990725" y="6303963"/>
          <p14:tracePt t="80152" x="2044700" y="6303963"/>
          <p14:tracePt t="80172" x="2071688" y="6303963"/>
          <p14:tracePt t="80188" x="2108200" y="6303963"/>
          <p14:tracePt t="80203" x="2143125" y="6303963"/>
          <p14:tracePt t="80219" x="2187575" y="6296025"/>
          <p14:tracePt t="80235" x="2224088" y="6296025"/>
          <p14:tracePt t="80252" x="2232025" y="6296025"/>
          <p14:tracePt t="80269" x="2241550" y="6296025"/>
          <p14:tracePt t="80285" x="2251075" y="6296025"/>
          <p14:tracePt t="80302" x="2276475" y="6296025"/>
          <p14:tracePt t="80319" x="2312988" y="6296025"/>
          <p14:tracePt t="80335" x="2366963" y="6296025"/>
          <p14:tracePt t="80352" x="2401888" y="6286500"/>
          <p14:tracePt t="80419" x="2411413" y="6286500"/>
          <p14:tracePt t="80425" x="2419350" y="6276975"/>
          <p14:tracePt t="80434" x="2438400" y="6276975"/>
          <p14:tracePt t="80442" x="2482850" y="6276975"/>
          <p14:tracePt t="80451" x="2509838" y="6269038"/>
          <p14:tracePt t="80469" x="2527300" y="6259513"/>
          <p14:tracePt t="80515" x="2536825" y="6251575"/>
          <p14:tracePt t="80740" x="2536825" y="6242050"/>
          <p14:tracePt t="82572" x="2571750" y="6242050"/>
          <p14:tracePt t="82580" x="2589213" y="6242050"/>
          <p14:tracePt t="82601" x="2670175" y="6242050"/>
          <p14:tracePt t="82609" x="2776538" y="6242050"/>
          <p14:tracePt t="82617" x="2874963" y="6242050"/>
          <p14:tracePt t="82625" x="3187700" y="6296025"/>
          <p14:tracePt t="82641" x="3419475" y="6323013"/>
          <p14:tracePt t="82653" x="3562350" y="6323013"/>
          <p14:tracePt t="82670" x="3633788" y="6323013"/>
          <p14:tracePt t="82686" x="3687763" y="6323013"/>
          <p14:tracePt t="82702" x="3732213" y="6323013"/>
          <p14:tracePt t="82719" x="3776663" y="6303963"/>
          <p14:tracePt t="82736" x="3848100" y="6286500"/>
          <p14:tracePt t="82753" x="4010025" y="6269038"/>
          <p14:tracePt t="82771" x="4116388" y="6251575"/>
          <p14:tracePt t="82786" x="4241800" y="6215063"/>
          <p14:tracePt t="82802" x="4322763" y="6197600"/>
          <p14:tracePt t="82820" x="4402138" y="6161088"/>
          <p14:tracePt t="82837" x="4483100" y="6116638"/>
          <p14:tracePt t="82853" x="4598988" y="6072188"/>
          <p14:tracePt t="82869" x="4697413" y="6000750"/>
          <p14:tracePt t="82888" x="4768850" y="5965825"/>
          <p14:tracePt t="82904" x="4822825" y="5919788"/>
          <p14:tracePt t="82920" x="4875213" y="5867400"/>
          <p14:tracePt t="82938" x="4919663" y="5830888"/>
          <p14:tracePt t="82938" x="4938713" y="5803900"/>
          <p14:tracePt t="82957" x="4973638" y="5776913"/>
          <p14:tracePt t="82971" x="5018088" y="5741988"/>
          <p14:tracePt t="82987" x="5081588" y="5688013"/>
          <p14:tracePt t="83004" x="5108575" y="5634038"/>
          <p14:tracePt t="83020" x="5153025" y="5545138"/>
          <p14:tracePt t="83037" x="5197475" y="5483225"/>
          <p14:tracePt t="83054" x="5214938" y="5438775"/>
          <p14:tracePt t="83070" x="5241925" y="5357813"/>
          <p14:tracePt t="83087" x="5268913" y="5303838"/>
          <p14:tracePt t="83104" x="5268913" y="5251450"/>
          <p14:tracePt t="83121" x="5276850" y="5197475"/>
          <p14:tracePt t="83140" x="5276850" y="5160963"/>
          <p14:tracePt t="83157" x="5276850" y="5133975"/>
          <p14:tracePt t="83172" x="5259388" y="5099050"/>
          <p14:tracePt t="83187" x="5241925" y="5072063"/>
          <p14:tracePt t="83204" x="5224463" y="5027613"/>
          <p14:tracePt t="83221" x="5197475" y="4983163"/>
          <p14:tracePt t="83237" x="5180013" y="4938713"/>
          <p14:tracePt t="83254" x="5153025" y="4911725"/>
          <p14:tracePt t="83270" x="5116513" y="4867275"/>
          <p14:tracePt t="83287" x="5062538" y="4822825"/>
          <p14:tracePt t="83304" x="5037138" y="4795838"/>
          <p14:tracePt t="83320" x="4983163" y="4768850"/>
          <p14:tracePt t="83340" x="4946650" y="4741863"/>
          <p14:tracePt t="83356" x="4919663" y="4724400"/>
          <p14:tracePt t="83371" x="4894263" y="4714875"/>
          <p14:tracePt t="83387" x="4848225" y="4697413"/>
          <p14:tracePt t="83404" x="4813300" y="4679950"/>
          <p14:tracePt t="83422" x="4759325" y="4660900"/>
          <p14:tracePt t="83438" x="4705350" y="4652963"/>
          <p14:tracePt t="83454" x="4660900" y="4643438"/>
          <p14:tracePt t="83471" x="4608513" y="4643438"/>
          <p14:tracePt t="83487" x="4545013" y="4643438"/>
          <p14:tracePt t="83504" x="4500563" y="4643438"/>
          <p14:tracePt t="83520" x="4438650" y="4652963"/>
          <p14:tracePt t="83538" x="4394200" y="4697413"/>
          <p14:tracePt t="83554" x="4295775" y="4741863"/>
          <p14:tracePt t="83573" x="4241800" y="4776788"/>
          <p14:tracePt t="83588" x="4197350" y="4803775"/>
          <p14:tracePt t="83604" x="4170363" y="4813300"/>
          <p14:tracePt t="83621" x="4108450" y="4867275"/>
          <p14:tracePt t="83637" x="4081463" y="4902200"/>
          <p14:tracePt t="83654" x="4054475" y="4946650"/>
          <p14:tracePt t="83671" x="4027488" y="5000625"/>
          <p14:tracePt t="83687" x="3990975" y="5072063"/>
          <p14:tracePt t="83704" x="3946525" y="5170488"/>
          <p14:tracePt t="83723" x="3929063" y="5214938"/>
          <p14:tracePt t="83739" x="3919538" y="5251450"/>
          <p14:tracePt t="83754" x="3902075" y="5286375"/>
          <p14:tracePt t="83770" x="3894138" y="5340350"/>
          <p14:tracePt t="83786" x="3894138" y="5394325"/>
          <p14:tracePt t="83803" x="3884613" y="5446713"/>
          <p14:tracePt t="83820" x="3884613" y="5500688"/>
          <p14:tracePt t="83836" x="3884613" y="5537200"/>
          <p14:tracePt t="83854" x="3884613" y="5572125"/>
          <p14:tracePt t="83870" x="3884613" y="5626100"/>
          <p14:tracePt t="83886" x="3884613" y="5680075"/>
          <p14:tracePt t="83886" x="3894138" y="5697538"/>
          <p14:tracePt t="83906" x="3902075" y="5724525"/>
          <p14:tracePt t="83920" x="3919538" y="5776913"/>
          <p14:tracePt t="83937" x="3938588" y="5857875"/>
          <p14:tracePt t="83956" x="3956050" y="5902325"/>
          <p14:tracePt t="83970" x="3983038" y="5946775"/>
          <p14:tracePt t="83986" x="4000500" y="5983288"/>
          <p14:tracePt t="84003" x="4017963" y="6018213"/>
          <p14:tracePt t="84020" x="4037013" y="6054725"/>
          <p14:tracePt t="84036" x="4062413" y="6081713"/>
          <p14:tracePt t="84054" x="4098925" y="6116638"/>
          <p14:tracePt t="84071" x="4125913" y="6143625"/>
          <p14:tracePt t="84087" x="4152900" y="6170613"/>
          <p14:tracePt t="84104" x="4187825" y="6197600"/>
          <p14:tracePt t="84121" x="4241800" y="6242050"/>
          <p14:tracePt t="84137" x="4340225" y="6286500"/>
          <p14:tracePt t="84157" x="4429125" y="6323013"/>
          <p14:tracePt t="84172" x="4483100" y="6330950"/>
          <p14:tracePt t="84187" x="4527550" y="6340475"/>
          <p14:tracePt t="84204" x="4554538" y="6348413"/>
          <p14:tracePt t="84220" x="4598988" y="6357938"/>
          <p14:tracePt t="84238" x="4608513" y="6357938"/>
          <p14:tracePt t="84254" x="4687888" y="6375400"/>
          <p14:tracePt t="84271" x="4751388" y="6375400"/>
          <p14:tracePt t="84287" x="4803775" y="6375400"/>
          <p14:tracePt t="84304" x="4840288" y="6375400"/>
          <p14:tracePt t="84304" x="4867275" y="6375400"/>
          <p14:tracePt t="84324" x="4902200" y="6375400"/>
          <p14:tracePt t="84340" x="4929188" y="6375400"/>
          <p14:tracePt t="84355" x="4965700" y="6375400"/>
          <p14:tracePt t="84371" x="4983163" y="6384925"/>
          <p14:tracePt t="84387" x="5000625" y="6384925"/>
          <p14:tracePt t="84427" x="5010150" y="6384925"/>
          <p14:tracePt t="84475" x="5018088" y="6384925"/>
          <p14:tracePt t="84485" x="5027613" y="6384925"/>
          <p14:tracePt t="84508" x="5037138" y="6384925"/>
          <p14:tracePt t="84516" x="5045075" y="6367463"/>
          <p14:tracePt t="84523" x="5054600" y="6367463"/>
          <p14:tracePt t="84523" x="5062538" y="6348413"/>
          <p14:tracePt t="84540" x="5089525" y="6303963"/>
          <p14:tracePt t="84555" x="5108575" y="6286500"/>
          <p14:tracePt t="84571" x="5126038" y="6259513"/>
          <p14:tracePt t="84588" x="5133975" y="6251575"/>
          <p14:tracePt t="84605" x="5153025" y="6232525"/>
          <p14:tracePt t="84621" x="5160963" y="6224588"/>
          <p14:tracePt t="84638" x="5170488" y="6197600"/>
          <p14:tracePt t="84655" x="5180013" y="6180138"/>
          <p14:tracePt t="84671" x="5197475" y="6153150"/>
          <p14:tracePt t="84689" x="5197475" y="6134100"/>
          <p14:tracePt t="84704" x="5214938" y="6116638"/>
          <p14:tracePt t="84722" x="5214938" y="6108700"/>
          <p14:tracePt t="84738" x="5224463" y="6089650"/>
          <p14:tracePt t="84757" x="5241925" y="6072188"/>
          <p14:tracePt t="84772" x="5259388" y="6054725"/>
          <p14:tracePt t="84788" x="5268913" y="6027738"/>
          <p14:tracePt t="84804" x="5276850" y="6010275"/>
          <p14:tracePt t="84821" x="5276850" y="5983288"/>
          <p14:tracePt t="84838" x="5286375" y="5973763"/>
          <p14:tracePt t="84855" x="5286375" y="5929313"/>
          <p14:tracePt t="84870" x="5303838" y="5894388"/>
          <p14:tracePt t="84887" x="5303838" y="5857875"/>
          <p14:tracePt t="84904" x="5313363" y="5822950"/>
          <p14:tracePt t="84921" x="5313363" y="5776913"/>
          <p14:tracePt t="84938" x="5313363" y="5732463"/>
          <p14:tracePt t="84954" x="5313363" y="5705475"/>
          <p14:tracePt t="84971" x="5313363" y="5680075"/>
          <p14:tracePt t="84988" x="5313363" y="5643563"/>
          <p14:tracePt t="85004" x="5295900" y="5616575"/>
          <p14:tracePt t="85021" x="5295900" y="5589588"/>
          <p14:tracePt t="85037" x="5286375" y="5545138"/>
          <p14:tracePt t="85054" x="5276850" y="5510213"/>
          <p14:tracePt t="85070" x="5276850" y="5483225"/>
          <p14:tracePt t="85088" x="5259388" y="5446713"/>
          <p14:tracePt t="85104" x="5251450" y="5394325"/>
          <p14:tracePt t="85123" x="5241925" y="5348288"/>
          <p14:tracePt t="85139" x="5224463" y="5303838"/>
          <p14:tracePt t="85154" x="5224463" y="5259388"/>
          <p14:tracePt t="85171" x="5205413" y="5214938"/>
          <p14:tracePt t="85188" x="5197475" y="5180013"/>
          <p14:tracePt t="85204" x="5180013" y="5153025"/>
          <p14:tracePt t="85221" x="5170488" y="5126038"/>
          <p14:tracePt t="85238" x="5153025" y="5099050"/>
          <p14:tracePt t="85254" x="5143500" y="5072063"/>
          <p14:tracePt t="85270" x="5126038" y="5037138"/>
          <p14:tracePt t="85288" x="5116513" y="5010150"/>
          <p14:tracePt t="85305" x="5089525" y="4973638"/>
          <p14:tracePt t="85321" x="5054600" y="4929188"/>
          <p14:tracePt t="85338" x="5000625" y="4867275"/>
          <p14:tracePt t="85357" x="4965700" y="4813300"/>
          <p14:tracePt t="85371" x="4929188" y="4776788"/>
          <p14:tracePt t="85388" x="4902200" y="4759325"/>
          <p14:tracePt t="85404" x="4884738" y="4751388"/>
          <p14:tracePt t="85421" x="4875213" y="4741863"/>
          <p14:tracePt t="85469" x="4867275" y="4741863"/>
          <p14:tracePt t="85476" x="4857750" y="4741863"/>
          <p14:tracePt t="85488" x="4848225" y="4741863"/>
          <p14:tracePt t="85492" x="4803775" y="4741863"/>
          <p14:tracePt t="85505" x="4768850" y="4741863"/>
          <p14:tracePt t="85521" x="4697413" y="4759325"/>
          <p14:tracePt t="85541" x="4633913" y="4768850"/>
          <p14:tracePt t="85554" x="4572000" y="4786313"/>
          <p14:tracePt t="85571" x="4510088" y="4822825"/>
          <p14:tracePt t="85588" x="4438650" y="4857750"/>
          <p14:tracePt t="85605" x="4375150" y="4902200"/>
          <p14:tracePt t="85622" x="4340225" y="4946650"/>
          <p14:tracePt t="85639" x="4276725" y="4991100"/>
          <p14:tracePt t="85655" x="4232275" y="5027613"/>
          <p14:tracePt t="85672" x="4179888" y="5072063"/>
          <p14:tracePt t="85688" x="4125913" y="5108575"/>
          <p14:tracePt t="85709" x="4089400" y="5126038"/>
          <p14:tracePt t="85724" x="4054475" y="5160963"/>
          <p14:tracePt t="85738" x="4027488" y="5205413"/>
          <p14:tracePt t="85755" x="4000500" y="5232400"/>
          <p14:tracePt t="85772" x="3983038" y="5268913"/>
          <p14:tracePt t="85789" x="3973513" y="5295900"/>
          <p14:tracePt t="85805" x="3956050" y="5322888"/>
          <p14:tracePt t="85822" x="3929063" y="5384800"/>
          <p14:tracePt t="85839" x="3919538" y="5446713"/>
          <p14:tracePt t="85855" x="3902075" y="5518150"/>
          <p14:tracePt t="85872" x="3884613" y="5581650"/>
          <p14:tracePt t="85888" x="3875088" y="5643563"/>
          <p14:tracePt t="85905" x="3875088" y="5715000"/>
          <p14:tracePt t="85905" x="3875088" y="5741988"/>
          <p14:tracePt t="85924" x="3875088" y="5786438"/>
          <p14:tracePt t="85940" x="3875088" y="5822950"/>
          <p14:tracePt t="85958" x="3875088" y="5867400"/>
          <p14:tracePt t="85972" x="3875088" y="5884863"/>
          <p14:tracePt t="85988" x="3884613" y="5938838"/>
          <p14:tracePt t="86004" x="3911600" y="5973763"/>
          <p14:tracePt t="86021" x="3929063" y="6010275"/>
          <p14:tracePt t="86038" x="3938588" y="6054725"/>
          <p14:tracePt t="86054" x="3965575" y="6089650"/>
          <p14:tracePt t="86071" x="3983038" y="6116638"/>
          <p14:tracePt t="86088" x="4000500" y="6126163"/>
          <p14:tracePt t="86105" x="4027488" y="6143625"/>
          <p14:tracePt t="86283" x="4037013" y="6143625"/>
          <p14:tracePt t="86347" x="4044950" y="6143625"/>
          <p14:tracePt t="86372" x="4054475" y="6143625"/>
          <p14:tracePt t="86381" x="4062413" y="6143625"/>
          <p14:tracePt t="86398" x="4071938" y="6143625"/>
          <p14:tracePt t="86399" x="4081463" y="6143625"/>
          <p14:tracePt t="86405" x="4098925" y="6143625"/>
          <p14:tracePt t="86423" x="4125913" y="6143625"/>
          <p14:tracePt t="86439" x="4152900" y="6143625"/>
          <p14:tracePt t="86456" x="4205288" y="6143625"/>
          <p14:tracePt t="86472" x="4268788" y="6143625"/>
          <p14:tracePt t="86489" x="4322763" y="6143625"/>
          <p14:tracePt t="86505" x="4367213" y="6161088"/>
          <p14:tracePt t="86540" x="4375150" y="6161088"/>
          <p14:tracePt t="86540" x="4384675" y="6161088"/>
          <p14:tracePt t="86556" x="4402138" y="6161088"/>
          <p14:tracePt t="86572" x="4429125" y="6161088"/>
          <p14:tracePt t="86588" x="4473575" y="6161088"/>
          <p14:tracePt t="86606" x="4500563" y="6170613"/>
          <p14:tracePt t="86622" x="4527550" y="6170613"/>
          <p14:tracePt t="86639" x="4527550" y="6180138"/>
          <p14:tracePt t="86692" x="4537075" y="6180138"/>
          <p14:tracePt t="86732" x="4545013" y="6180138"/>
          <p14:tracePt t="86741" x="4554538" y="6180138"/>
          <p14:tracePt t="86749" x="4581525" y="6180138"/>
          <p14:tracePt t="86756" x="4589463" y="6188075"/>
          <p14:tracePt t="86772" x="4598988" y="6188075"/>
          <p14:tracePt t="86789" x="4608513" y="6188075"/>
          <p14:tracePt t="86843" x="4616450" y="6188075"/>
          <p14:tracePt t="86861" x="4625975" y="6188075"/>
          <p14:tracePt t="86876" x="4643438" y="6188075"/>
          <p14:tracePt t="86900" x="4652963" y="6188075"/>
          <p14:tracePt t="86922" x="4660900" y="6188075"/>
          <p14:tracePt t="86939" x="4679950" y="6197600"/>
          <p14:tracePt t="86963" x="4687888" y="6197600"/>
          <p14:tracePt t="86971" x="4697413" y="6197600"/>
          <p14:tracePt t="86988" x="4705350" y="6205538"/>
          <p14:tracePt t="86997" x="4714875" y="6205538"/>
          <p14:tracePt t="87004" x="4741863" y="6224588"/>
          <p14:tracePt t="87022" x="4759325" y="6232525"/>
          <p14:tracePt t="87023" x="4813300" y="6251575"/>
          <p14:tracePt t="87039" x="4857750" y="6259513"/>
          <p14:tracePt t="87057" x="4902200" y="6276975"/>
          <p14:tracePt t="87072" x="4965700" y="6286500"/>
          <p14:tracePt t="87088" x="5027613" y="6303963"/>
          <p14:tracePt t="87105" x="5126038" y="6313488"/>
          <p14:tracePt t="87121" x="5348288" y="6348413"/>
          <p14:tracePt t="87138" x="5537200" y="6348413"/>
          <p14:tracePt t="87154" x="5715000" y="6348413"/>
          <p14:tracePt t="87171" x="5946775" y="6348413"/>
          <p14:tracePt t="87188" x="6161088" y="6357938"/>
          <p14:tracePt t="87205" x="6303963" y="6357938"/>
          <p14:tracePt t="87222" x="6419850" y="6357938"/>
          <p14:tracePt t="87238" x="6491288" y="6348413"/>
          <p14:tracePt t="87254" x="6562725" y="6330950"/>
          <p14:tracePt t="87271" x="6634163" y="6303963"/>
          <p14:tracePt t="87289" x="6697663" y="6286500"/>
          <p14:tracePt t="87305" x="6759575" y="6259513"/>
          <p14:tracePt t="87322" x="6840538" y="6215063"/>
          <p14:tracePt t="87342" x="6938963" y="6170613"/>
          <p14:tracePt t="87355" x="7045325" y="6134100"/>
          <p14:tracePt t="87372" x="7126288" y="6089650"/>
          <p14:tracePt t="87389" x="7153275" y="6072188"/>
          <p14:tracePt t="87405" x="7170738" y="6054725"/>
          <p14:tracePt t="87483" x="7180263" y="6054725"/>
          <p14:tracePt t="87498" x="7188200" y="6054725"/>
          <p14:tracePt t="87517" x="7197725" y="6045200"/>
          <p14:tracePt t="87564" x="7205663" y="6045200"/>
          <p14:tracePt t="87621" x="7215188" y="6045200"/>
          <p14:tracePt t="87635" x="7224713" y="6045200"/>
          <p14:tracePt t="87643" x="7232650" y="6045200"/>
          <p14:tracePt t="87652" x="7251700" y="6054725"/>
          <p14:tracePt t="87661" x="7286625" y="6089650"/>
          <p14:tracePt t="87673" x="7331075" y="6126163"/>
          <p14:tracePt t="87689" x="7394575" y="6153150"/>
          <p14:tracePt t="87689" x="7402513" y="6153150"/>
          <p14:tracePt t="87709" x="7429500" y="6161088"/>
          <p14:tracePt t="87725" x="7446963" y="6161088"/>
          <p14:tracePt t="87740" x="7456488" y="6161088"/>
          <p14:tracePt t="87756" x="7483475" y="6161088"/>
          <p14:tracePt t="87773" x="7500938" y="6161088"/>
          <p14:tracePt t="87790" x="7527925" y="6134100"/>
          <p14:tracePt t="87806" x="7545388" y="6134100"/>
          <p14:tracePt t="87822" x="7562850" y="6108700"/>
          <p14:tracePt t="87839" x="7572375" y="6099175"/>
          <p14:tracePt t="87856" x="7572375" y="6081713"/>
          <p14:tracePt t="87873" x="7572375" y="6054725"/>
          <p14:tracePt t="87889" x="7581900" y="5991225"/>
          <p14:tracePt t="87909" x="7581900" y="5965825"/>
          <p14:tracePt t="87925" x="7581900" y="5884863"/>
          <p14:tracePt t="87939" x="7581900" y="5830888"/>
          <p14:tracePt t="87956" x="7581900" y="5786438"/>
          <p14:tracePt t="87972" x="7581900" y="5751513"/>
          <p14:tracePt t="87990" x="7562850" y="5715000"/>
          <p14:tracePt t="88006" x="7545388" y="5688013"/>
          <p14:tracePt t="88022" x="7537450" y="5670550"/>
          <p14:tracePt t="88039" x="7500938" y="5616575"/>
          <p14:tracePt t="88056" x="7466013" y="5581650"/>
          <p14:tracePt t="88073" x="7412038" y="5527675"/>
          <p14:tracePt t="88092" x="7375525" y="5491163"/>
          <p14:tracePt t="88111" x="7348538" y="5465763"/>
          <p14:tracePt t="88123" x="7331075" y="5438775"/>
          <p14:tracePt t="88140" x="7304088" y="5419725"/>
          <p14:tracePt t="88156" x="7296150" y="5402263"/>
          <p14:tracePt t="88173" x="7269163" y="5357813"/>
          <p14:tracePt t="88189" x="7224713" y="5303838"/>
          <p14:tracePt t="88205" x="7180263" y="5241925"/>
          <p14:tracePt t="88222" x="7161213" y="5205413"/>
          <p14:tracePt t="88239" x="7143750" y="5180013"/>
          <p14:tracePt t="88255" x="7126288" y="5153025"/>
          <p14:tracePt t="88272" x="7126288" y="5126038"/>
          <p14:tracePt t="88289" x="7116763" y="5116513"/>
          <p14:tracePt t="88305" x="7116763" y="5099050"/>
          <p14:tracePt t="88324" x="7116763" y="5089525"/>
          <p14:tracePt t="88339" x="7108825" y="5081588"/>
          <p14:tracePt t="88356" x="7099300" y="5072063"/>
          <p14:tracePt t="88371" x="7099300" y="5054600"/>
          <p14:tracePt t="88389" x="7081838" y="5027613"/>
          <p14:tracePt t="88406" x="7072313" y="4991100"/>
          <p14:tracePt t="88422" x="7054850" y="4956175"/>
          <p14:tracePt t="88439" x="7018338" y="4894263"/>
          <p14:tracePt t="88456" x="6991350" y="4857750"/>
          <p14:tracePt t="88472" x="6938963" y="4786313"/>
          <p14:tracePt t="88489" x="6894513" y="4732338"/>
          <p14:tracePt t="88505" x="6823075" y="4670425"/>
          <p14:tracePt t="88523" x="6804025" y="4652963"/>
          <p14:tracePt t="88539" x="6786563" y="4633913"/>
          <p14:tracePt t="88556" x="6759575" y="4616450"/>
          <p14:tracePt t="88572" x="6732588" y="4608513"/>
          <p14:tracePt t="88589" x="6688138" y="4589463"/>
          <p14:tracePt t="88606" x="6653213" y="4562475"/>
          <p14:tracePt t="88623" x="6616700" y="4554538"/>
          <p14:tracePt t="88639" x="6589713" y="4545013"/>
          <p14:tracePt t="88655" x="6572250" y="4537075"/>
          <p14:tracePt t="88672" x="6537325" y="4518025"/>
          <p14:tracePt t="88672" x="6518275" y="4518025"/>
          <p14:tracePt t="88691" x="6491288" y="4510088"/>
          <p14:tracePt t="88707" x="6456363" y="4500563"/>
          <p14:tracePt t="88725" x="6446838" y="4500563"/>
          <p14:tracePt t="88740" x="6429375" y="4500563"/>
          <p14:tracePt t="88756" x="6419850" y="4500563"/>
          <p14:tracePt t="88773" x="6394450" y="4500563"/>
          <p14:tracePt t="88790" x="6348413" y="4518025"/>
          <p14:tracePt t="88807" x="6313488" y="4554538"/>
          <p14:tracePt t="88823" x="6269038" y="4589463"/>
          <p14:tracePt t="88840" x="6242050" y="4616450"/>
          <p14:tracePt t="88856" x="6215063" y="4652963"/>
          <p14:tracePt t="88873" x="6197600" y="4679950"/>
          <p14:tracePt t="88873" x="6180138" y="4687888"/>
          <p14:tracePt t="88893" x="6161088" y="4751388"/>
          <p14:tracePt t="88909" x="6134100" y="4803775"/>
          <p14:tracePt t="88926" x="6108700" y="4884738"/>
          <p14:tracePt t="88940" x="6072188" y="4956175"/>
          <p14:tracePt t="88956" x="6054725" y="5010150"/>
          <p14:tracePt t="88974" x="6037263" y="5054600"/>
          <p14:tracePt t="88989" x="6027738" y="5081588"/>
          <p14:tracePt t="89007" x="6018213" y="5116513"/>
          <p14:tracePt t="89023" x="6010275" y="5143500"/>
          <p14:tracePt t="89040" x="5991225" y="5187950"/>
          <p14:tracePt t="89057" x="5991225" y="5224463"/>
          <p14:tracePt t="89073" x="5991225" y="5259388"/>
          <p14:tracePt t="89073" x="5991225" y="5268913"/>
          <p14:tracePt t="89093" x="5991225" y="5303838"/>
          <p14:tracePt t="89109" x="5991225" y="5330825"/>
          <p14:tracePt t="89124" x="5991225" y="5348288"/>
          <p14:tracePt t="89140" x="5991225" y="5394325"/>
          <p14:tracePt t="89156" x="6010275" y="5429250"/>
          <p14:tracePt t="89174" x="6027738" y="5473700"/>
          <p14:tracePt t="89190" x="6054725" y="5510213"/>
          <p14:tracePt t="89206" x="6081713" y="5554663"/>
          <p14:tracePt t="89223" x="6089650" y="5572125"/>
          <p14:tracePt t="89240" x="6116638" y="5589588"/>
          <p14:tracePt t="89257" x="6143625" y="5616575"/>
          <p14:tracePt t="89273" x="6170613" y="5661025"/>
          <p14:tracePt t="89306" x="6188075" y="5688013"/>
          <p14:tracePt t="89306" x="6242050" y="5724525"/>
          <p14:tracePt t="89323" x="6323013" y="5786438"/>
          <p14:tracePt t="89339" x="6402388" y="5813425"/>
          <p14:tracePt t="89356" x="6446838" y="5848350"/>
          <p14:tracePt t="89373" x="6500813" y="5875338"/>
          <p14:tracePt t="89389" x="6554788" y="5894388"/>
          <p14:tracePt t="89406" x="6589713" y="5919788"/>
          <p14:tracePt t="89423" x="6616700" y="5929313"/>
          <p14:tracePt t="89439" x="6634163" y="5946775"/>
          <p14:tracePt t="89456" x="6661150" y="5956300"/>
          <p14:tracePt t="89472" x="6697663" y="5973763"/>
          <p14:tracePt t="89490" x="6759575" y="6000750"/>
          <p14:tracePt t="89507" x="6804025" y="6010275"/>
          <p14:tracePt t="89523" x="6848475" y="6027738"/>
          <p14:tracePt t="89539" x="6884988" y="6027738"/>
          <p14:tracePt t="89556" x="6902450" y="6045200"/>
          <p14:tracePt t="89573" x="6929438" y="6054725"/>
          <p14:tracePt t="89589" x="6965950" y="6062663"/>
          <p14:tracePt t="89607" x="6983413" y="6072188"/>
          <p14:tracePt t="89624" x="7027863" y="6081713"/>
          <p14:tracePt t="89640" x="7054850" y="6081713"/>
          <p14:tracePt t="89657" x="7108825" y="6089650"/>
          <p14:tracePt t="89674" x="7188200" y="6108700"/>
          <p14:tracePt t="89692" x="7224713" y="6116638"/>
          <p14:tracePt t="89709" x="7251700" y="6116638"/>
          <p14:tracePt t="89724" x="7269163" y="6126163"/>
          <p14:tracePt t="89741" x="7296150" y="6134100"/>
          <p14:tracePt t="89756" x="7331075" y="6143625"/>
          <p14:tracePt t="89774" x="7348538" y="6153150"/>
          <p14:tracePt t="89790" x="7375525" y="6153150"/>
          <p14:tracePt t="89806" x="7385050" y="6161088"/>
          <p14:tracePt t="89824" x="7402513" y="6161088"/>
          <p14:tracePt t="89840" x="7419975" y="6170613"/>
          <p14:tracePt t="89856" x="7429500" y="6170613"/>
          <p14:tracePt t="89873" x="7456488" y="6180138"/>
          <p14:tracePt t="89892" x="7473950" y="6180138"/>
          <p14:tracePt t="89909" x="7510463" y="6180138"/>
          <p14:tracePt t="89926" x="7527925" y="6180138"/>
          <p14:tracePt t="89941" x="7537450" y="6180138"/>
          <p14:tracePt t="89957" x="7545388" y="6180138"/>
          <p14:tracePt t="89974" x="7554913" y="6180138"/>
          <p14:tracePt t="89990" x="7562850" y="6170613"/>
          <p14:tracePt t="90007" x="7589838" y="6143625"/>
          <p14:tracePt t="90024" x="7599363" y="6099175"/>
          <p14:tracePt t="90040" x="7616825" y="6018213"/>
          <p14:tracePt t="90057" x="7616825" y="5956300"/>
          <p14:tracePt t="90057" x="7616825" y="5929313"/>
          <p14:tracePt t="90078" x="7616825" y="5884863"/>
          <p14:tracePt t="90092" x="7616825" y="5830888"/>
          <p14:tracePt t="90110" x="7599363" y="5795963"/>
          <p14:tracePt t="90124" x="7581900" y="5741988"/>
          <p14:tracePt t="90140" x="7562850" y="5688013"/>
          <p14:tracePt t="90156" x="7518400" y="5634038"/>
          <p14:tracePt t="90174" x="7446963" y="5562600"/>
          <p14:tracePt t="90190" x="7412038" y="5527675"/>
          <p14:tracePt t="90207" x="7367588" y="5500688"/>
          <p14:tracePt t="90224" x="7340600" y="5483225"/>
          <p14:tracePt t="90241" x="7313613" y="5465763"/>
          <p14:tracePt t="90257" x="7277100" y="5456238"/>
          <p14:tracePt t="90257" x="7269163" y="5456238"/>
          <p14:tracePt t="90276" x="7251700" y="5438775"/>
          <p14:tracePt t="90292" x="7224713" y="5419725"/>
          <p14:tracePt t="90309" x="7180263" y="5402263"/>
          <p14:tracePt t="90324" x="7161213" y="5384800"/>
          <p14:tracePt t="90341" x="7143750" y="5367338"/>
          <p14:tracePt t="90357" x="7099300" y="5340350"/>
          <p14:tracePt t="90374" x="7072313" y="5313363"/>
          <p14:tracePt t="90391" x="7037388" y="5268913"/>
          <p14:tracePt t="90406" x="7018338" y="5224463"/>
          <p14:tracePt t="90423" x="7000875" y="5153025"/>
          <p14:tracePt t="90439" x="6973888" y="5089525"/>
          <p14:tracePt t="90457" x="6956425" y="5037138"/>
          <p14:tracePt t="90473" x="6946900" y="5000625"/>
          <p14:tracePt t="90490" x="6938963" y="4973638"/>
          <p14:tracePt t="90506" x="6938963" y="4946650"/>
          <p14:tracePt t="90540" x="6938963" y="4938713"/>
          <p14:tracePt t="90540" x="6929438" y="4919663"/>
          <p14:tracePt t="90557" x="6919913" y="4894263"/>
          <p14:tracePt t="90574" x="6902450" y="4867275"/>
          <p14:tracePt t="90590" x="6902450" y="4857750"/>
          <p14:tracePt t="90607" x="6867525" y="4803775"/>
          <p14:tracePt t="90624" x="6848475" y="4776788"/>
          <p14:tracePt t="90641" x="6813550" y="4741863"/>
          <p14:tracePt t="90662" x="6786563" y="4724400"/>
          <p14:tracePt t="90674" x="6777038" y="4714875"/>
          <p14:tracePt t="90691" x="6769100" y="4705350"/>
          <p14:tracePt t="90708" x="6759575" y="4705350"/>
          <p14:tracePt t="90724" x="6751638" y="4705350"/>
          <p14:tracePt t="90740" x="6751638" y="4697413"/>
          <p14:tracePt t="90757" x="6732588" y="4697413"/>
          <p14:tracePt t="90774" x="6715125" y="4679950"/>
          <p14:tracePt t="90790" x="6697663" y="4679950"/>
          <p14:tracePt t="90808" x="6688138" y="4679950"/>
          <p14:tracePt t="90824" x="6670675" y="4670425"/>
          <p14:tracePt t="90876" x="6661150" y="4670425"/>
          <p14:tracePt t="90916" x="6653213" y="4670425"/>
          <p14:tracePt t="90923" x="6643688" y="4670425"/>
          <p14:tracePt t="90932" x="6634163" y="4679950"/>
          <p14:tracePt t="90940" x="6626225" y="4687888"/>
          <p14:tracePt t="90941" x="6616700" y="4705350"/>
          <p14:tracePt t="90957" x="6608763" y="4705350"/>
          <p14:tracePt t="91389" x="6608763" y="4724400"/>
          <p14:tracePt t="91397" x="6608763" y="4751388"/>
          <p14:tracePt t="91404" x="6608763" y="4786313"/>
          <p14:tracePt t="91404" x="6608763" y="4795838"/>
          <p14:tracePt t="91427" x="6608763" y="4813300"/>
          <p14:tracePt t="91428" x="6608763" y="4867275"/>
          <p14:tracePt t="91440" x="6608763" y="4965700"/>
          <p14:tracePt t="91440" x="6599238" y="4991100"/>
          <p14:tracePt t="91461" x="6572250" y="5062538"/>
          <p14:tracePt t="91477" x="6562725" y="5116513"/>
          <p14:tracePt t="91492" x="6527800" y="5197475"/>
          <p14:tracePt t="91508" x="6500813" y="5268913"/>
          <p14:tracePt t="91524" x="6446838" y="5367338"/>
          <p14:tracePt t="91541" x="6394450" y="5429250"/>
          <p14:tracePt t="91557" x="6340475" y="5491163"/>
          <p14:tracePt t="91574" x="6313488" y="5537200"/>
          <p14:tracePt t="91590" x="6296025" y="5562600"/>
          <p14:tracePt t="91607" x="6269038" y="5589588"/>
          <p14:tracePt t="91624" x="6242050" y="5616575"/>
          <p14:tracePt t="91641" x="6215063" y="5634038"/>
          <p14:tracePt t="91657" x="6170613" y="5661025"/>
          <p14:tracePt t="91674" x="6126163" y="5697538"/>
          <p14:tracePt t="91690" x="6027738" y="5768975"/>
          <p14:tracePt t="91708" x="5973763" y="5803900"/>
          <p14:tracePt t="91724" x="5929313" y="5848350"/>
          <p14:tracePt t="91740" x="5875338" y="5875338"/>
          <p14:tracePt t="91757" x="5830888" y="5902325"/>
          <p14:tracePt t="91774" x="5786438" y="5929313"/>
          <p14:tracePt t="91791" x="5768975" y="5938838"/>
          <p14:tracePt t="91807" x="5732463" y="5965825"/>
          <p14:tracePt t="91825" x="5697538" y="5983288"/>
          <p14:tracePt t="91841" x="5670550" y="6000750"/>
          <p14:tracePt t="91857" x="5653088" y="6018213"/>
          <p14:tracePt t="91874" x="5626100" y="6037263"/>
          <p14:tracePt t="91892" x="5608638" y="6045200"/>
          <p14:tracePt t="91908" x="5589588" y="6072188"/>
          <p14:tracePt t="91924" x="5562600" y="6099175"/>
          <p14:tracePt t="91941" x="5527675" y="6134100"/>
          <p14:tracePt t="91958" x="5483225" y="6170613"/>
          <p14:tracePt t="91974" x="5446713" y="6205538"/>
          <p14:tracePt t="91992" x="5402263" y="6215063"/>
          <p14:tracePt t="92007" x="5367338" y="6242050"/>
          <p14:tracePt t="92024" x="5357813" y="6251575"/>
          <p14:tracePt t="92041" x="5340350" y="6269038"/>
          <p14:tracePt t="92057" x="5303838" y="6286500"/>
          <p14:tracePt t="92078" x="5276850" y="6303963"/>
          <p14:tracePt t="92092" x="5251450" y="6313488"/>
          <p14:tracePt t="92108" x="5214938" y="6330950"/>
          <p14:tracePt t="92124" x="5160963" y="6348413"/>
          <p14:tracePt t="92142" x="5116513" y="6367463"/>
          <p14:tracePt t="92157" x="5062538" y="6367463"/>
          <p14:tracePt t="92175" x="5018088" y="6367463"/>
          <p14:tracePt t="92192" x="4965700" y="6375400"/>
          <p14:tracePt t="92208" x="4867275" y="6375400"/>
          <p14:tracePt t="92224" x="4786313" y="6375400"/>
          <p14:tracePt t="92241" x="4660900" y="6375400"/>
          <p14:tracePt t="92258" x="4518025" y="6357938"/>
          <p14:tracePt t="92258" x="4438650" y="6340475"/>
          <p14:tracePt t="92278" x="4268788" y="6296025"/>
          <p14:tracePt t="92294" x="4071938" y="6224588"/>
          <p14:tracePt t="92311" x="3884613" y="6143625"/>
          <p14:tracePt t="92326" x="3751263" y="6072188"/>
          <p14:tracePt t="92342" x="3581400" y="5973763"/>
          <p14:tracePt t="92357" x="3419475" y="5857875"/>
          <p14:tracePt t="92374" x="3205163" y="5715000"/>
          <p14:tracePt t="92392" x="3044825" y="5562600"/>
          <p14:tracePt t="92408" x="2884488" y="5429250"/>
          <p14:tracePt t="92424" x="2751138" y="5268913"/>
          <p14:tracePt t="92442" x="2598738" y="5116513"/>
          <p14:tracePt t="92459" x="2500313" y="4973638"/>
          <p14:tracePt t="92459" x="2438400" y="4867275"/>
          <p14:tracePt t="92478" x="2347913" y="4732338"/>
          <p14:tracePt t="92493" x="2295525" y="4652963"/>
          <p14:tracePt t="92508" x="2152650" y="4384675"/>
          <p14:tracePt t="92525" x="2036763" y="4224338"/>
          <p14:tracePt t="92542" x="1938338" y="4089400"/>
          <p14:tracePt t="92559" x="1857375" y="3983038"/>
          <p14:tracePt t="92574" x="1795463" y="3875088"/>
          <p14:tracePt t="92592" x="1768475" y="3840163"/>
          <p14:tracePt t="92608" x="1741488" y="3732213"/>
          <p14:tracePt t="92625" x="1687513" y="3625850"/>
          <p14:tracePt t="92640" x="1660525" y="3500438"/>
          <p14:tracePt t="92657" x="1616075" y="3375025"/>
          <p14:tracePt t="92657" x="1598613" y="3322638"/>
          <p14:tracePt t="92674" x="1571625" y="3224213"/>
          <p14:tracePt t="92691" x="1544638" y="3143250"/>
          <p14:tracePt t="92707" x="1527175" y="3044825"/>
          <p14:tracePt t="92724" x="1500188" y="2965450"/>
          <p14:tracePt t="92740" x="1465263" y="2867025"/>
          <p14:tracePt t="92757" x="1428750" y="2786063"/>
          <p14:tracePt t="92774" x="1401763" y="2741613"/>
          <p14:tracePt t="92792" x="1393825" y="2705100"/>
          <p14:tracePt t="92810" x="1366838" y="2670175"/>
          <p14:tracePt t="92825" x="1357313" y="2652713"/>
          <p14:tracePt t="92842" x="1330325" y="2616200"/>
          <p14:tracePt t="92858" x="1312863" y="2581275"/>
          <p14:tracePt t="92874" x="1268413" y="2527300"/>
          <p14:tracePt t="92893" x="1258888" y="2509838"/>
          <p14:tracePt t="92909" x="1258888" y="2500313"/>
          <p14:tracePt t="92925" x="1250950" y="2500313"/>
          <p14:tracePt t="92941" x="1241425" y="2490788"/>
          <p14:tracePt t="92959" x="1223963" y="2473325"/>
          <p14:tracePt t="92975" x="1214438" y="2465388"/>
          <p14:tracePt t="92992" x="1204913" y="2465388"/>
          <p14:tracePt t="93008" x="1196975" y="2455863"/>
          <p14:tracePt t="93046" x="1187450" y="2455863"/>
          <p14:tracePt t="93046" x="1179513" y="2438400"/>
          <p14:tracePt t="93058" x="1152525" y="2428875"/>
          <p14:tracePt t="93078" x="1116013" y="2419350"/>
          <p14:tracePt t="93096" x="1108075" y="2419350"/>
          <p14:tracePt t="93109" x="1098550" y="2411413"/>
          <p14:tracePt t="93125" x="1081088" y="2401888"/>
          <p14:tracePt t="93163" x="1071563" y="2401888"/>
          <p14:tracePt t="93196" x="1062038" y="2401888"/>
          <p14:tracePt t="93204" x="1054100" y="2401888"/>
          <p14:tracePt t="93221" x="1044575" y="2401888"/>
          <p14:tracePt t="93229" x="1036638" y="2401888"/>
          <p14:tracePt t="93245" x="1027113" y="2401888"/>
          <p14:tracePt t="93453" x="1036638" y="2401888"/>
          <p14:tracePt t="93462" x="1044575" y="2401888"/>
          <p14:tracePt t="93477" x="1054100" y="2401888"/>
          <p14:tracePt t="93486" x="1081088" y="2401888"/>
          <p14:tracePt t="93493" x="1098550" y="2401888"/>
          <p14:tracePt t="93509" x="1125538" y="2401888"/>
          <p14:tracePt t="93525" x="1160463" y="2401888"/>
          <p14:tracePt t="93541" x="1179513" y="2401888"/>
          <p14:tracePt t="93558" x="1223963" y="2401888"/>
          <p14:tracePt t="93575" x="1268413" y="2401888"/>
          <p14:tracePt t="93591" x="1303338" y="2393950"/>
          <p14:tracePt t="93609" x="1330325" y="2393950"/>
          <p14:tracePt t="93625" x="1339850" y="2393950"/>
          <p14:tracePt t="93642" x="1366838" y="2393950"/>
          <p14:tracePt t="93642" x="1384300" y="2393950"/>
          <p14:tracePt t="93662" x="1419225" y="2393950"/>
          <p14:tracePt t="93678" x="1446213" y="2393950"/>
          <p14:tracePt t="93694" x="1473200" y="2393950"/>
          <p14:tracePt t="93709" x="1482725" y="2393950"/>
          <p14:tracePt t="93725" x="1500188" y="2393950"/>
          <p14:tracePt t="93741" x="1517650" y="2393950"/>
          <p14:tracePt t="93758" x="1527175" y="2393950"/>
          <p14:tracePt t="93775" x="1544638" y="2393950"/>
          <p14:tracePt t="93791" x="1571625" y="2393950"/>
          <p14:tracePt t="93808" x="1598613" y="2393950"/>
          <p14:tracePt t="93825" x="1625600" y="2393950"/>
          <p14:tracePt t="93842" x="1670050" y="2393950"/>
          <p14:tracePt t="93842" x="1679575" y="2393950"/>
          <p14:tracePt t="93860" x="1714500" y="2393950"/>
          <p14:tracePt t="93876" x="1758950" y="2393950"/>
          <p14:tracePt t="93891" x="1803400" y="2393950"/>
          <p14:tracePt t="93908" x="1847850" y="2393950"/>
          <p14:tracePt t="93925" x="1893888" y="2393950"/>
          <p14:tracePt t="93942" x="1928813" y="2384425"/>
          <p14:tracePt t="93958" x="1955800" y="2384425"/>
          <p14:tracePt t="93976" x="1982788" y="2384425"/>
          <p14:tracePt t="93991" x="2017713" y="2384425"/>
          <p14:tracePt t="94008" x="2044700" y="2384425"/>
          <p14:tracePt t="94025" x="2062163" y="2384425"/>
          <p14:tracePt t="94041" x="2081213" y="2384425"/>
          <p14:tracePt t="94100" x="2089150" y="2384425"/>
          <p14:tracePt t="94205" x="2098675" y="2384425"/>
          <p14:tracePt t="95294" x="2098675" y="2393950"/>
          <p14:tracePt t="95301" x="2108200" y="2411413"/>
          <p14:tracePt t="95308" x="2133600" y="2465388"/>
          <p14:tracePt t="95317" x="2143125" y="2490788"/>
          <p14:tracePt t="95326" x="2152650" y="2571750"/>
          <p14:tracePt t="95342" x="2187575" y="2652713"/>
          <p14:tracePt t="95359" x="2205038" y="2795588"/>
          <p14:tracePt t="95376" x="2241550" y="2990850"/>
          <p14:tracePt t="95393" x="2268538" y="3170238"/>
          <p14:tracePt t="95409" x="2303463" y="3340100"/>
          <p14:tracePt t="95426" x="2312988" y="3465513"/>
          <p14:tracePt t="95426" x="2312988" y="3509963"/>
          <p14:tracePt t="95446" x="2312988" y="3554413"/>
          <p14:tracePt t="95463" x="2330450" y="3589338"/>
          <p14:tracePt t="95478" x="2330450" y="3598863"/>
          <p14:tracePt t="95493" x="2339975" y="3616325"/>
          <p14:tracePt t="95532" x="2339975" y="3625850"/>
          <p14:tracePt t="95541" x="2347913" y="3633788"/>
          <p14:tracePt t="95557" x="2347913" y="3660775"/>
          <p14:tracePt t="95565" x="2347913" y="3670300"/>
          <p14:tracePt t="95576" x="2347913" y="3687763"/>
          <p14:tracePt t="95593" x="2357438" y="3697288"/>
          <p14:tracePt t="95609" x="2366963" y="3724275"/>
          <p14:tracePt t="95625" x="2374900" y="3759200"/>
          <p14:tracePt t="95646" x="2374900" y="3768725"/>
          <p14:tracePt t="95659" x="2393950" y="3822700"/>
          <p14:tracePt t="95676" x="2401888" y="3840163"/>
          <p14:tracePt t="95693" x="2411413" y="3857625"/>
          <p14:tracePt t="95709" x="2428875" y="3884613"/>
          <p14:tracePt t="95726" x="2428875" y="3902075"/>
          <p14:tracePt t="95742" x="2438400" y="3946525"/>
          <p14:tracePt t="95760" x="2465388" y="3973513"/>
          <p14:tracePt t="95777" x="2465388" y="4000500"/>
          <p14:tracePt t="95792" x="2482850" y="4044950"/>
          <p14:tracePt t="95810" x="2490788" y="4098925"/>
          <p14:tracePt t="95827" x="2517775" y="4152900"/>
          <p14:tracePt t="95843" x="2536825" y="4268788"/>
          <p14:tracePt t="95863" x="2544763" y="4303713"/>
          <p14:tracePt t="95878" x="2544763" y="4330700"/>
          <p14:tracePt t="95892" x="2544763" y="4375150"/>
          <p14:tracePt t="95909" x="2554288" y="4394200"/>
          <p14:tracePt t="95926" x="2554288" y="4419600"/>
          <p14:tracePt t="95942" x="2571750" y="4438650"/>
          <p14:tracePt t="95959" x="2581275" y="4465638"/>
          <p14:tracePt t="95976" x="2589213" y="4491038"/>
          <p14:tracePt t="95992" x="2598738" y="4500563"/>
          <p14:tracePt t="96009" x="2608263" y="4510088"/>
          <p14:tracePt t="96026" x="2608263" y="4518025"/>
          <p14:tracePt t="96372" x="2608263" y="4510088"/>
          <p14:tracePt t="96383" x="2598738" y="4438650"/>
          <p14:tracePt t="96406" x="2562225" y="4367213"/>
          <p14:tracePt t="96412" x="2562225" y="4357688"/>
          <p14:tracePt t="96428" x="2544763" y="4340225"/>
          <p14:tracePt t="96428" x="2482850" y="4214813"/>
          <p14:tracePt t="96446" x="2419350" y="4098925"/>
          <p14:tracePt t="96462" x="2374900" y="3983038"/>
          <p14:tracePt t="96477" x="2303463" y="3857625"/>
          <p14:tracePt t="96493" x="2251075" y="3741738"/>
          <p14:tracePt t="96509" x="2143125" y="3562350"/>
          <p14:tracePt t="96526" x="2071688" y="3438525"/>
          <p14:tracePt t="96543" x="2000250" y="3348038"/>
          <p14:tracePt t="96559" x="1938338" y="3259138"/>
          <p14:tracePt t="96576" x="1874838" y="3187700"/>
          <p14:tracePt t="96593" x="1795463" y="3081338"/>
          <p14:tracePt t="96613" x="1776413" y="3036888"/>
          <p14:tracePt t="96627" x="1724025" y="2973388"/>
          <p14:tracePt t="96646" x="1679575" y="2901950"/>
          <p14:tracePt t="96663" x="1633538" y="2857500"/>
          <p14:tracePt t="96677" x="1581150" y="2786063"/>
          <p14:tracePt t="96694" x="1500188" y="2714625"/>
          <p14:tracePt t="96711" x="1428750" y="2633663"/>
          <p14:tracePt t="96726" x="1366838" y="2581275"/>
          <p14:tracePt t="96743" x="1276350" y="2517775"/>
          <p14:tracePt t="96760" x="1214438" y="2482850"/>
          <p14:tracePt t="96776" x="1169988" y="2446338"/>
          <p14:tracePt t="96793" x="1133475" y="2419350"/>
          <p14:tracePt t="96810" x="1108075" y="2401888"/>
          <p14:tracePt t="96829" x="1089025" y="2393950"/>
          <p14:tracePt t="96886" x="1081088" y="2393950"/>
          <p14:tracePt t="96892" x="1081088" y="2384425"/>
          <p14:tracePt t="96901" x="1081088" y="2374900"/>
          <p14:tracePt t="96908" x="1071563" y="2374900"/>
          <p14:tracePt t="96933" x="1071563" y="2366963"/>
          <p14:tracePt t="96941" x="1062038" y="2366963"/>
          <p14:tracePt t="96965" x="1054100" y="2366963"/>
          <p14:tracePt t="96976" x="1054100" y="2357438"/>
          <p14:tracePt t="97012" x="1044575" y="2357438"/>
          <p14:tracePt t="97172" x="1044575" y="2366963"/>
          <p14:tracePt t="97212" x="1062038" y="2374900"/>
          <p14:tracePt t="97221" x="1081088" y="2384425"/>
          <p14:tracePt t="97230" x="1108075" y="2411413"/>
          <p14:tracePt t="97234" x="1160463" y="2419350"/>
          <p14:tracePt t="97246" x="1214438" y="2438400"/>
          <p14:tracePt t="97261" x="1250950" y="2465388"/>
          <p14:tracePt t="97277" x="1295400" y="2482850"/>
          <p14:tracePt t="97294" x="1347788" y="2509838"/>
          <p14:tracePt t="97311" x="1455738" y="2571750"/>
          <p14:tracePt t="97326" x="1598613" y="2670175"/>
          <p14:tracePt t="97344" x="1724025" y="2759075"/>
          <p14:tracePt t="97361" x="1785938" y="2847975"/>
          <p14:tracePt t="97377" x="1830388" y="2928938"/>
          <p14:tracePt t="97394" x="1839913" y="2955925"/>
          <p14:tracePt t="97410" x="1857375" y="2982913"/>
          <p14:tracePt t="97427" x="1857375" y="3009900"/>
          <p14:tracePt t="97446" x="1857375" y="3036888"/>
          <p14:tracePt t="97461" x="1857375" y="3071813"/>
          <p14:tracePt t="97478" x="1857375" y="3160713"/>
          <p14:tracePt t="97494" x="1884363" y="3259138"/>
          <p14:tracePt t="97510" x="1884363" y="3340100"/>
          <p14:tracePt t="97528" x="1901825" y="3455988"/>
          <p14:tracePt t="97544" x="1901825" y="3554413"/>
          <p14:tracePt t="97560" x="1911350" y="3589338"/>
          <p14:tracePt t="97577" x="1928813" y="3616325"/>
          <p14:tracePt t="97594" x="1938338" y="3679825"/>
          <p14:tracePt t="97611" x="1965325" y="3732213"/>
          <p14:tracePt t="97630" x="1990725" y="3776663"/>
          <p14:tracePt t="97646" x="2009775" y="3803650"/>
          <p14:tracePt t="97660" x="2036763" y="3840163"/>
          <p14:tracePt t="97677" x="2054225" y="3884613"/>
          <p14:tracePt t="97694" x="2089150" y="3938588"/>
          <p14:tracePt t="97710" x="2133600" y="4010025"/>
          <p14:tracePt t="97728" x="2197100" y="4098925"/>
          <p14:tracePt t="97743" x="2251075" y="4170363"/>
          <p14:tracePt t="97762" x="2312988" y="4224338"/>
          <p14:tracePt t="97777" x="2366963" y="4303713"/>
          <p14:tracePt t="97795" x="2411413" y="4367213"/>
          <p14:tracePt t="97810" x="2490788" y="4483100"/>
          <p14:tracePt t="97831" x="2554288" y="4554538"/>
          <p14:tracePt t="97847" x="2608263" y="4616450"/>
          <p14:tracePt t="97861" x="2633663" y="4652963"/>
          <p14:tracePt t="97877" x="2652713" y="4679950"/>
          <p14:tracePt t="97894" x="2652713" y="4687888"/>
          <p14:tracePt t="97910" x="2670175" y="4697413"/>
          <p14:tracePt t="97927" x="2697163" y="4759325"/>
          <p14:tracePt t="97944" x="2732088" y="4803775"/>
          <p14:tracePt t="97960" x="2741613" y="4822825"/>
          <p14:tracePt t="97978" x="2741613" y="4830763"/>
          <p14:tracePt t="98180" x="2741613" y="4840288"/>
          <p14:tracePt t="98188" x="2741613" y="4848225"/>
          <p14:tracePt t="98268" x="2741613" y="4867275"/>
          <p14:tracePt t="98317" x="2751138" y="4867275"/>
          <p14:tracePt t="98333" x="2759075" y="4867275"/>
          <p14:tracePt t="98333" x="2768600" y="4857750"/>
          <p14:tracePt t="98343" x="2776538" y="4848225"/>
          <p14:tracePt t="98360" x="2803525" y="4822825"/>
          <p14:tracePt t="98377" x="2830513" y="4795838"/>
          <p14:tracePt t="98394" x="2874963" y="4751388"/>
          <p14:tracePt t="98410" x="2955925" y="4679950"/>
          <p14:tracePt t="98430" x="3000375" y="4652963"/>
          <p14:tracePt t="98446" x="3071813" y="4616450"/>
          <p14:tracePt t="98461" x="3108325" y="4598988"/>
          <p14:tracePt t="98477" x="3152775" y="4581525"/>
          <p14:tracePt t="98495" x="3205163" y="4554538"/>
          <p14:tracePt t="98511" x="3286125" y="4527550"/>
          <p14:tracePt t="98527" x="3367088" y="4473575"/>
          <p14:tracePt t="98545" x="3455988" y="4419600"/>
          <p14:tracePt t="98561" x="3490913" y="4394200"/>
          <p14:tracePt t="98577" x="3536950" y="4384675"/>
          <p14:tracePt t="98594" x="3571875" y="4367213"/>
          <p14:tracePt t="98610" x="3652838" y="4348163"/>
          <p14:tracePt t="98630" x="3741738" y="4322763"/>
          <p14:tracePt t="98645" x="3840163" y="4313238"/>
          <p14:tracePt t="98661" x="3965575" y="4286250"/>
          <p14:tracePt t="98678" x="4054475" y="4268788"/>
          <p14:tracePt t="98694" x="4133850" y="4251325"/>
          <p14:tracePt t="98711" x="4205288" y="4232275"/>
          <p14:tracePt t="98727" x="4286250" y="4232275"/>
          <p14:tracePt t="98745" x="4348163" y="4232275"/>
          <p14:tracePt t="98760" x="4419600" y="4232275"/>
          <p14:tracePt t="98777" x="4491038" y="4232275"/>
          <p14:tracePt t="98795" x="4554538" y="4232275"/>
          <p14:tracePt t="98811" x="4616450" y="4232275"/>
          <p14:tracePt t="98828" x="4759325" y="4232275"/>
          <p14:tracePt t="98844" x="4830763" y="4232275"/>
          <p14:tracePt t="98861" x="4919663" y="4224338"/>
          <p14:tracePt t="98877" x="4991100" y="4224338"/>
          <p14:tracePt t="98894" x="5045075" y="4224338"/>
          <p14:tracePt t="98911" x="5089525" y="4224338"/>
          <p14:tracePt t="98928" x="5133975" y="4224338"/>
          <p14:tracePt t="98944" x="5187950" y="4232275"/>
          <p14:tracePt t="98962" x="5268913" y="4259263"/>
          <p14:tracePt t="98978" x="5357813" y="4268788"/>
          <p14:tracePt t="98995" x="5465763" y="4295775"/>
          <p14:tracePt t="99011" x="5643563" y="4340225"/>
          <p14:tracePt t="99029" x="5732463" y="4357688"/>
          <p14:tracePt t="99045" x="5776913" y="4367213"/>
          <p14:tracePt t="99060" x="5813425" y="4375150"/>
          <p14:tracePt t="99076" x="5848350" y="4384675"/>
          <p14:tracePt t="99093" x="5902325" y="4394200"/>
          <p14:tracePt t="99110" x="5973763" y="4419600"/>
          <p14:tracePt t="99126" x="6089650" y="4456113"/>
          <p14:tracePt t="99143" x="6205538" y="4491038"/>
          <p14:tracePt t="99160" x="6303963" y="4518025"/>
          <p14:tracePt t="99177" x="6367463" y="4537075"/>
          <p14:tracePt t="99194" x="6402388" y="4537075"/>
          <p14:tracePt t="99210" x="6429375" y="4554538"/>
          <p14:tracePt t="99210" x="6438900" y="4554538"/>
          <p14:tracePt t="99227" x="6473825" y="4572000"/>
          <p14:tracePt t="99243" x="6545263" y="4598988"/>
          <p14:tracePt t="99260" x="6599238" y="4616450"/>
          <p14:tracePt t="99276" x="6634163" y="4633913"/>
          <p14:tracePt t="99293" x="6661150" y="4643438"/>
          <p14:tracePt t="99310" x="6670675" y="4652963"/>
          <p14:tracePt t="99326" x="6680200" y="4652963"/>
          <p14:tracePt t="99343" x="6697663" y="4660900"/>
          <p14:tracePt t="99360" x="6705600" y="4660900"/>
          <p14:tracePt t="99376" x="6715125" y="4670425"/>
          <p14:tracePt t="99394" x="6724650" y="4670425"/>
          <p14:tracePt t="99429" x="6742113" y="4670425"/>
          <p14:tracePt t="99446" x="6751638" y="4670425"/>
          <p14:tracePt t="99446" x="6759575" y="4679950"/>
          <p14:tracePt t="99462" x="6786563" y="4697413"/>
          <p14:tracePt t="99477" x="6796088" y="4705350"/>
          <p14:tracePt t="99494" x="6796088" y="4714875"/>
          <p14:tracePt t="99531" x="6804025" y="4714875"/>
          <p14:tracePt t="99556" x="6804025" y="4724400"/>
          <p14:tracePt t="99571" x="6813550" y="4724400"/>
          <p14:tracePt t="99580" x="6813550" y="4732338"/>
          <p14:tracePt t="99587" x="6823075" y="4741863"/>
          <p14:tracePt t="99594" x="6831013" y="4751388"/>
          <p14:tracePt t="99610" x="6831013" y="4759325"/>
          <p14:tracePt t="99709" x="6840538" y="4759325"/>
          <p14:tracePt t="99717" x="6840538" y="4768850"/>
          <p14:tracePt t="99796" x="6848475" y="4786313"/>
          <p14:tracePt t="99819" x="6848475" y="4795838"/>
          <p14:tracePt t="99827" x="6858000" y="4795838"/>
          <p14:tracePt t="99835" x="6858000" y="4803775"/>
          <p14:tracePt t="99867" x="6858000" y="4813300"/>
          <p14:tracePt t="99883" x="6858000" y="4822825"/>
          <p14:tracePt t="99899" x="6858000" y="4830763"/>
          <p14:tracePt t="99941" x="6858000" y="4840288"/>
          <p14:tracePt t="99998" x="6858000" y="4848225"/>
          <p14:tracePt t="100061" x="6858000" y="4857750"/>
          <p14:tracePt t="100069" x="6840538" y="4857750"/>
          <p14:tracePt t="100085" x="6831013" y="4867275"/>
          <p14:tracePt t="100086" x="6823075" y="4867275"/>
          <p14:tracePt t="100095" x="6804025" y="4867275"/>
          <p14:tracePt t="100131" x="6777038" y="4875213"/>
          <p14:tracePt t="100144" x="6769100" y="4875213"/>
          <p14:tracePt t="100147" x="6742113" y="4875213"/>
          <p14:tracePt t="100163" x="6724650" y="4875213"/>
          <p14:tracePt t="100177" x="6697663" y="4875213"/>
          <p14:tracePt t="100194" x="6670675" y="4884738"/>
          <p14:tracePt t="100211" x="6562725" y="4894263"/>
          <p14:tracePt t="100229" x="6456363" y="4894263"/>
          <p14:tracePt t="100246" x="6357938" y="4894263"/>
          <p14:tracePt t="100261" x="6276975" y="4894263"/>
          <p14:tracePt t="100278" x="6224588" y="4894263"/>
          <p14:tracePt t="100295" x="6180138" y="4894263"/>
          <p14:tracePt t="100310" x="6143625" y="4894263"/>
          <p14:tracePt t="100327" x="6099175" y="4894263"/>
          <p14:tracePt t="100344" x="6045200" y="4894263"/>
          <p14:tracePt t="100361" x="5965825" y="4894263"/>
          <p14:tracePt t="100377" x="5867400" y="4894263"/>
          <p14:tracePt t="100394" x="5768975" y="4884738"/>
          <p14:tracePt t="100411" x="5697538" y="4884738"/>
          <p14:tracePt t="100427" x="5670550" y="4884738"/>
          <p14:tracePt t="100444" x="5643563" y="4884738"/>
          <p14:tracePt t="100461" x="5626100" y="4884738"/>
          <p14:tracePt t="100477" x="5581650" y="4884738"/>
          <p14:tracePt t="100494" x="5527675" y="4894263"/>
          <p14:tracePt t="100510" x="5473700" y="4902200"/>
          <p14:tracePt t="100528" x="5394325" y="4902200"/>
          <p14:tracePt t="100545" x="5340350" y="4911725"/>
          <p14:tracePt t="100561" x="5276850" y="4911725"/>
          <p14:tracePt t="100578" x="5224463" y="4911725"/>
          <p14:tracePt t="100594" x="5180013" y="4911725"/>
          <p14:tracePt t="100610" x="5126038" y="4911725"/>
          <p14:tracePt t="100627" x="5054600" y="4911725"/>
          <p14:tracePt t="100644" x="5018088" y="4911725"/>
          <p14:tracePt t="100660" x="4983163" y="4919663"/>
          <p14:tracePt t="100677" x="4929188" y="4919663"/>
          <p14:tracePt t="100694" x="4875213" y="4919663"/>
          <p14:tracePt t="100711" x="4830763" y="4919663"/>
          <p14:tracePt t="100728" x="4786313" y="4919663"/>
          <p14:tracePt t="100745" x="4768850" y="4919663"/>
          <p14:tracePt t="100762" x="4741863" y="4919663"/>
          <p14:tracePt t="100778" x="4697413" y="4919663"/>
          <p14:tracePt t="100797" x="4652963" y="4919663"/>
          <p14:tracePt t="100813" x="4608513" y="4919663"/>
          <p14:tracePt t="100827" x="4572000" y="4919663"/>
          <p14:tracePt t="100844" x="4527550" y="4929188"/>
          <p14:tracePt t="100860" x="4483100" y="4929188"/>
          <p14:tracePt t="100877" x="4429125" y="4929188"/>
          <p14:tracePt t="100894" x="4384675" y="4929188"/>
          <p14:tracePt t="100911" x="4348163" y="4929188"/>
          <p14:tracePt t="100928" x="4322763" y="4929188"/>
          <p14:tracePt t="100944" x="4286250" y="4929188"/>
          <p14:tracePt t="100961" x="4259263" y="4938713"/>
          <p14:tracePt t="100978" x="4214813" y="4946650"/>
          <p14:tracePt t="100995" x="4116388" y="4946650"/>
          <p14:tracePt t="101013" x="4071938" y="4946650"/>
          <p14:tracePt t="101029" x="4027488" y="4946650"/>
          <p14:tracePt t="101045" x="4000500" y="4946650"/>
          <p14:tracePt t="101063" x="3956050" y="4946650"/>
          <p14:tracePt t="101079" x="3929063" y="4946650"/>
          <p14:tracePt t="101095" x="3884613" y="4956175"/>
          <p14:tracePt t="101112" x="3840163" y="4956175"/>
          <p14:tracePt t="101129" x="3822700" y="4956175"/>
          <p14:tracePt t="101146" x="3795713" y="4956175"/>
          <p14:tracePt t="101161" x="3751263" y="4956175"/>
          <p14:tracePt t="101178" x="3714750" y="4956175"/>
          <p14:tracePt t="101195" x="3660775" y="4956175"/>
          <p14:tracePt t="101211" x="3608388" y="4956175"/>
          <p14:tracePt t="101228" x="3536950" y="4956175"/>
          <p14:tracePt t="101245" x="3509963" y="4956175"/>
          <p14:tracePt t="101261" x="3482975" y="4956175"/>
          <p14:tracePt t="101278" x="3455988" y="4956175"/>
          <p14:tracePt t="101294" x="3429000" y="4956175"/>
          <p14:tracePt t="101313" x="3384550" y="4965700"/>
          <p14:tracePt t="101328" x="3340100" y="4965700"/>
          <p14:tracePt t="101345" x="3295650" y="4973638"/>
          <p14:tracePt t="101362" x="3232150" y="4973638"/>
          <p14:tracePt t="101378" x="3170238" y="4973638"/>
          <p14:tracePt t="101395" x="3089275" y="4965700"/>
          <p14:tracePt t="101411" x="3071813" y="4965700"/>
          <p14:tracePt t="101428" x="3054350" y="4965700"/>
          <p14:tracePt t="101444" x="3036888" y="4965700"/>
          <p14:tracePt t="101461" x="3009900" y="4965700"/>
          <p14:tracePt t="101478" x="2982913" y="4965700"/>
          <p14:tracePt t="101494" x="2928938" y="4965700"/>
          <p14:tracePt t="101511" x="2874963" y="4956175"/>
          <p14:tracePt t="101527" x="2830513" y="4946650"/>
          <p14:tracePt t="101544" x="2795588" y="4938713"/>
          <p14:tracePt t="101562" x="2759075" y="4938713"/>
          <p14:tracePt t="101578" x="2732088" y="4929188"/>
          <p14:tracePt t="101595" x="2687638" y="4919663"/>
          <p14:tracePt t="101612" x="2660650" y="4911725"/>
          <p14:tracePt t="101628" x="2616200" y="4902200"/>
          <p14:tracePt t="101645" x="2581275" y="4902200"/>
          <p14:tracePt t="101661" x="2527300" y="4884738"/>
          <p14:tracePt t="101679" x="2473325" y="4867275"/>
          <p14:tracePt t="101695" x="2438400" y="4848225"/>
          <p14:tracePt t="101712" x="2393950" y="4840288"/>
          <p14:tracePt t="101728" x="2384425" y="4840288"/>
          <p14:tracePt t="101745" x="2374900" y="4830763"/>
          <p14:tracePt t="101761" x="2357438" y="4822825"/>
          <p14:tracePt t="101779" x="2339975" y="4822825"/>
          <p14:tracePt t="101795" x="2330450" y="4803775"/>
          <p14:tracePt t="101811" x="2322513" y="4795838"/>
          <p14:tracePt t="101830" x="2322513" y="4786313"/>
          <p14:tracePt t="101845" x="2322513" y="4776788"/>
          <p14:tracePt t="101862" x="2322513" y="4768850"/>
          <p14:tracePt t="101879" x="2322513" y="4759325"/>
          <p14:tracePt t="101894" x="2322513" y="4741863"/>
          <p14:tracePt t="101911" x="2322513" y="4732338"/>
          <p14:tracePt t="101928" x="2339975" y="4697413"/>
          <p14:tracePt t="101945" x="2374900" y="4652963"/>
          <p14:tracePt t="101962" x="2411413" y="4616450"/>
          <p14:tracePt t="101978" x="2455863" y="4562475"/>
          <p14:tracePt t="101995" x="2482850" y="4527550"/>
          <p14:tracePt t="102012" x="2517775" y="4491038"/>
          <p14:tracePt t="102028" x="2536825" y="4473575"/>
          <p14:tracePt t="102045" x="2571750" y="4446588"/>
          <p14:tracePt t="102062" x="2608263" y="4419600"/>
          <p14:tracePt t="102079" x="2670175" y="4394200"/>
          <p14:tracePt t="102095" x="2751138" y="4348163"/>
          <p14:tracePt t="102111" x="2803525" y="4340225"/>
          <p14:tracePt t="102129" x="2867025" y="4313238"/>
          <p14:tracePt t="102145" x="2919413" y="4295775"/>
          <p14:tracePt t="102163" x="2982913" y="4268788"/>
          <p14:tracePt t="102181" x="3044825" y="4241800"/>
          <p14:tracePt t="102197" x="3125788" y="4214813"/>
          <p14:tracePt t="102213" x="3205163" y="4197350"/>
          <p14:tracePt t="102229" x="3276600" y="4179888"/>
          <p14:tracePt t="102246" x="3340100" y="4160838"/>
          <p14:tracePt t="102262" x="3394075" y="4152900"/>
          <p14:tracePt t="102278" x="3429000" y="4133850"/>
          <p14:tracePt t="102295" x="3455988" y="4125913"/>
          <p14:tracePt t="102311" x="3482975" y="4125913"/>
          <p14:tracePt t="102328" x="3490913" y="4125913"/>
          <p14:tracePt t="102345" x="3544888" y="4125913"/>
          <p14:tracePt t="102362" x="3616325" y="4116388"/>
          <p14:tracePt t="102379" x="3687763" y="4116388"/>
          <p14:tracePt t="102395" x="3813175" y="4108450"/>
          <p14:tracePt t="102415" x="3875088" y="4108450"/>
          <p14:tracePt t="102430" x="3929063" y="4108450"/>
          <p14:tracePt t="102447" x="3983038" y="4108450"/>
          <p14:tracePt t="102463" x="4081463" y="4108450"/>
          <p14:tracePt t="102479" x="4224338" y="4108450"/>
          <p14:tracePt t="102496" x="4394200" y="4108450"/>
          <p14:tracePt t="102512" x="4545013" y="4108450"/>
          <p14:tracePt t="102529" x="4652963" y="4108450"/>
          <p14:tracePt t="102545" x="4768850" y="4108450"/>
          <p14:tracePt t="102562" x="4848225" y="4116388"/>
          <p14:tracePt t="102579" x="4929188" y="4116388"/>
          <p14:tracePt t="102595" x="5000625" y="4116388"/>
          <p14:tracePt t="102612" x="5108575" y="4116388"/>
          <p14:tracePt t="102629" x="5187950" y="4116388"/>
          <p14:tracePt t="102644" x="5259388" y="4116388"/>
          <p14:tracePt t="102662" x="5295900" y="4116388"/>
          <p14:tracePt t="102680" x="5429250" y="4125913"/>
          <p14:tracePt t="102696" x="5500688" y="4133850"/>
          <p14:tracePt t="102712" x="5572125" y="4143375"/>
          <p14:tracePt t="102729" x="5643563" y="4143375"/>
          <p14:tracePt t="102745" x="5705475" y="4152900"/>
          <p14:tracePt t="102762" x="5768975" y="4160838"/>
          <p14:tracePt t="102779" x="5884863" y="4187825"/>
          <p14:tracePt t="102796" x="5991225" y="4214813"/>
          <p14:tracePt t="102812" x="6081713" y="4241800"/>
          <p14:tracePt t="102829" x="6161088" y="4251325"/>
          <p14:tracePt t="102845" x="6232525" y="4276725"/>
          <p14:tracePt t="102862" x="6313488" y="4303713"/>
          <p14:tracePt t="102879" x="6367463" y="4330700"/>
          <p14:tracePt t="102896" x="6402388" y="4340225"/>
          <p14:tracePt t="102913" x="6456363" y="4367213"/>
          <p14:tracePt t="102929" x="6554788" y="4394200"/>
          <p14:tracePt t="102946" x="6608763" y="4419600"/>
          <p14:tracePt t="102978" x="6643688" y="4438650"/>
          <p14:tracePt t="102979" x="6670675" y="4446588"/>
          <p14:tracePt t="102995" x="6705600" y="4465638"/>
          <p14:tracePt t="103012" x="6742113" y="4500563"/>
          <p14:tracePt t="103028" x="6804025" y="4527550"/>
          <p14:tracePt t="103045" x="6858000" y="4554538"/>
          <p14:tracePt t="103062" x="6875463" y="4562475"/>
          <p14:tracePt t="103078" x="6894513" y="4572000"/>
          <p14:tracePt t="103096" x="6894513" y="4581525"/>
          <p14:tracePt t="103112" x="6902450" y="4589463"/>
          <p14:tracePt t="103129" x="6938963" y="4608513"/>
          <p14:tracePt t="103147" x="6965950" y="4633913"/>
          <p14:tracePt t="103162" x="6973888" y="4643438"/>
          <p14:tracePt t="103180" x="6973888" y="4660900"/>
          <p14:tracePt t="103197" x="6973888" y="4670425"/>
          <p14:tracePt t="103214" x="6973888" y="4679950"/>
          <p14:tracePt t="103229" x="6973888" y="4697413"/>
          <p14:tracePt t="103246" x="6973888" y="4724400"/>
          <p14:tracePt t="103263" x="6973888" y="4751388"/>
          <p14:tracePt t="103279" x="6965950" y="4759325"/>
          <p14:tracePt t="103296" x="6946900" y="4768850"/>
          <p14:tracePt t="103312" x="6919913" y="4786313"/>
          <p14:tracePt t="103329" x="6902450" y="4795838"/>
          <p14:tracePt t="103346" x="6867525" y="4813300"/>
          <p14:tracePt t="103362" x="6823075" y="4830763"/>
          <p14:tracePt t="103378" x="6715125" y="4848225"/>
          <p14:tracePt t="103398" x="6616700" y="4867275"/>
          <p14:tracePt t="103415" x="6500813" y="4867275"/>
          <p14:tracePt t="103430" x="6394450" y="4875213"/>
          <p14:tracePt t="103447" x="6269038" y="4875213"/>
          <p14:tracePt t="103465" x="6161088" y="4884738"/>
          <p14:tracePt t="103480" x="6037263" y="4894263"/>
          <p14:tracePt t="103496" x="5902325" y="4902200"/>
          <p14:tracePt t="103513" x="5776913" y="4902200"/>
          <p14:tracePt t="103529" x="5661025" y="4911725"/>
          <p14:tracePt t="103546" x="5545138" y="4911725"/>
          <p14:tracePt t="103562" x="5456238" y="4911725"/>
          <p14:tracePt t="103579" x="5394325" y="4919663"/>
          <p14:tracePt t="103596" x="5303838" y="4929188"/>
          <p14:tracePt t="103612" x="5251450" y="4929188"/>
          <p14:tracePt t="103629" x="5197475" y="4929188"/>
          <p14:tracePt t="103645" x="5153025" y="4929188"/>
          <p14:tracePt t="103663" x="5099050" y="4929188"/>
          <p14:tracePt t="103679" x="5054600" y="4929188"/>
          <p14:tracePt t="103696" x="5010150" y="4929188"/>
          <p14:tracePt t="103713" x="4965700" y="4929188"/>
          <p14:tracePt t="103729" x="4919663" y="4929188"/>
          <p14:tracePt t="103746" x="4884738" y="4929188"/>
          <p14:tracePt t="103762" x="4830763" y="4929188"/>
          <p14:tracePt t="103779" x="4795838" y="4929188"/>
          <p14:tracePt t="103796" x="4751388" y="4929188"/>
          <p14:tracePt t="103813" x="4724400" y="4929188"/>
          <p14:tracePt t="103829" x="4705350" y="4929188"/>
          <p14:tracePt t="103845" x="4687888" y="4929188"/>
          <p14:tracePt t="103863" x="4660900" y="4929188"/>
          <p14:tracePt t="103910" x="4652963" y="4929188"/>
          <p14:tracePt t="104174" x="4652963" y="4938713"/>
          <p14:tracePt t="104181" x="4643438" y="4938713"/>
          <p14:tracePt t="104181" x="4633913" y="4938713"/>
          <p14:tracePt t="104207" x="4625975" y="4946650"/>
          <p14:tracePt t="104222" x="4616450" y="4956175"/>
          <p14:tracePt t="104229" x="4608513" y="4956175"/>
          <p14:tracePt t="104255" x="4598988" y="4965700"/>
          <p14:tracePt t="104303" x="4589463" y="4965700"/>
          <p14:tracePt t="104582" x="4572000" y="4965700"/>
          <p14:tracePt t="104606" x="4554538" y="4965700"/>
          <p14:tracePt t="104614" x="4545013" y="4965700"/>
          <p14:tracePt t="104614" x="4527550" y="4956175"/>
          <p14:tracePt t="104630" x="4500563" y="4946650"/>
          <p14:tracePt t="104647" x="4473575" y="4946650"/>
          <p14:tracePt t="104663" x="4456113" y="4946650"/>
          <p14:tracePt t="104680" x="4429125" y="4946650"/>
          <p14:tracePt t="104696" x="4411663" y="4946650"/>
          <p14:tracePt t="104713" x="4394200" y="4946650"/>
          <p14:tracePt t="104729" x="4357688" y="4946650"/>
          <p14:tracePt t="104746" x="4340225" y="4946650"/>
          <p14:tracePt t="104763" x="4313238" y="4946650"/>
          <p14:tracePt t="104780" x="4286250" y="4946650"/>
          <p14:tracePt t="104797" x="4268788" y="4946650"/>
          <p14:tracePt t="104813" x="4251325" y="4946650"/>
          <p14:tracePt t="104830" x="4241800" y="4946650"/>
          <p14:tracePt t="104847" x="4224338" y="4938713"/>
          <p14:tracePt t="104863" x="4187825" y="4938713"/>
          <p14:tracePt t="104879" x="4160838" y="4938713"/>
          <p14:tracePt t="104896" x="4125913" y="4919663"/>
          <p14:tracePt t="104913" x="4081463" y="4919663"/>
          <p14:tracePt t="104932" x="4037013" y="4911725"/>
          <p14:tracePt t="104947" x="4010025" y="4894263"/>
          <p14:tracePt t="104964" x="3946525" y="4875213"/>
          <p14:tracePt t="104983" x="3911600" y="4867275"/>
          <p14:tracePt t="104999" x="3884613" y="4848225"/>
          <p14:tracePt t="105015" x="3875088" y="4848225"/>
          <p14:tracePt t="105030" x="3848100" y="4830763"/>
          <p14:tracePt t="105047" x="3822700" y="4830763"/>
          <p14:tracePt t="105064" x="3786188" y="4803775"/>
          <p14:tracePt t="105080" x="3732213" y="4786313"/>
          <p14:tracePt t="105097" x="3670300" y="4776788"/>
          <p14:tracePt t="105114" x="3616325" y="4751388"/>
          <p14:tracePt t="105131" x="3581400" y="4741863"/>
          <p14:tracePt t="105148" x="3536950" y="4741863"/>
          <p14:tracePt t="105164" x="3517900" y="4732338"/>
          <p14:tracePt t="105198" x="3509963" y="4732338"/>
          <p14:tracePt t="105198" x="3500438" y="4732338"/>
          <p14:tracePt t="105246" x="3490913" y="4724400"/>
          <p14:tracePt t="105271" x="3482975" y="4724400"/>
          <p14:tracePt t="105279" x="3473450" y="4724400"/>
          <p14:tracePt t="105296" x="3473450" y="4714875"/>
          <p14:tracePt t="105342" x="3465513" y="4714875"/>
          <p14:tracePt t="105359" x="3465513" y="4705350"/>
          <p14:tracePt t="105366" x="3455988" y="4705350"/>
          <p14:tracePt t="105374" x="3455988" y="4697413"/>
          <p14:tracePt t="105382" x="3446463" y="4679950"/>
          <p14:tracePt t="105399" x="3446463" y="4643438"/>
          <p14:tracePt t="105414" x="3438525" y="4608513"/>
          <p14:tracePt t="105431" x="3429000" y="4598988"/>
          <p14:tracePt t="105447" x="3419475" y="4537075"/>
          <p14:tracePt t="105464" x="3367088" y="4402138"/>
          <p14:tracePt t="105481" x="3313113" y="4232275"/>
          <p14:tracePt t="105497" x="3286125" y="4125913"/>
          <p14:tracePt t="105514" x="3268663" y="4062413"/>
          <p14:tracePt t="105531" x="3268663" y="4017963"/>
          <p14:tracePt t="105548" x="3268663" y="3983038"/>
          <p14:tracePt t="105564" x="3241675" y="3929063"/>
          <p14:tracePt t="105583" x="3232150" y="3902075"/>
          <p14:tracePt t="105599" x="3214688" y="3848100"/>
          <p14:tracePt t="105614" x="3170238" y="3768725"/>
          <p14:tracePt t="105631" x="3125788" y="3660775"/>
          <p14:tracePt t="105647" x="3054350" y="3571875"/>
          <p14:tracePt t="105664" x="3017838" y="3465513"/>
          <p14:tracePt t="105680" x="2982913" y="3375025"/>
          <p14:tracePt t="105698" x="2955925" y="3322638"/>
          <p14:tracePt t="105714" x="2919413" y="3276600"/>
          <p14:tracePt t="105730" x="2874963" y="3214688"/>
          <p14:tracePt t="105748" x="2830513" y="3160713"/>
          <p14:tracePt t="105764" x="2724150" y="3044825"/>
          <p14:tracePt t="105782" x="2670175" y="2973388"/>
          <p14:tracePt t="105797" x="2608263" y="2901950"/>
          <p14:tracePt t="105814" x="2562225" y="2874963"/>
          <p14:tracePt t="105830" x="2438400" y="2751138"/>
          <p14:tracePt t="105846" x="2347913" y="2679700"/>
          <p14:tracePt t="105863" x="2259013" y="2608263"/>
          <p14:tracePt t="105880" x="2170113" y="2554288"/>
          <p14:tracePt t="105897" x="2089150" y="2500313"/>
          <p14:tracePt t="105913" x="1982788" y="2446338"/>
          <p14:tracePt t="105930" x="1874838" y="2374900"/>
          <p14:tracePt t="105947" x="1785938" y="2339975"/>
          <p14:tracePt t="105964" x="1714500" y="2312988"/>
          <p14:tracePt t="105982" x="1704975" y="2312988"/>
          <p14:tracePt t="105997" x="1687513" y="2303463"/>
          <p14:tracePt t="106013" x="1679575" y="2295525"/>
          <p14:tracePt t="106054" x="1670050" y="2295525"/>
          <p14:tracePt t="106063" x="1660525" y="2295525"/>
          <p14:tracePt t="106070" x="1652588" y="2295525"/>
          <p14:tracePt t="106262" x="1679575" y="2295525"/>
          <p14:tracePt t="106271" x="1704975" y="2295525"/>
          <p14:tracePt t="106273" x="1741488" y="2295525"/>
          <p14:tracePt t="106281" x="1839913" y="2322513"/>
          <p14:tracePt t="106297" x="1990725" y="2339975"/>
          <p14:tracePt t="106315" x="2143125" y="2374900"/>
          <p14:tracePt t="106331" x="2259013" y="2393950"/>
          <p14:tracePt t="106347" x="2303463" y="2393950"/>
          <p14:tracePt t="106365" x="2312988" y="2393950"/>
          <p14:tracePt t="106381" x="2322513" y="2393950"/>
          <p14:tracePt t="106472" x="2330450" y="2393950"/>
          <p14:tracePt t="106814" x="2357438" y="2419350"/>
          <p14:tracePt t="106822" x="2401888" y="2446338"/>
          <p14:tracePt t="106830" x="2438400" y="2490788"/>
          <p14:tracePt t="106855" x="2455863" y="2517775"/>
          <p14:tracePt t="106862" x="2554288" y="2616200"/>
          <p14:tracePt t="106871" x="2759075" y="2874963"/>
          <p14:tracePt t="106881" x="2955925" y="3116263"/>
          <p14:tracePt t="106899" x="3133725" y="3367088"/>
          <p14:tracePt t="106914" x="3214688" y="3465513"/>
          <p14:tracePt t="106931" x="3241675" y="3509963"/>
          <p14:tracePt t="106947" x="3268663" y="3544888"/>
          <p14:tracePt t="106964" x="3286125" y="3554413"/>
          <p14:tracePt t="106981" x="3286125" y="3581400"/>
          <p14:tracePt t="106999" x="3303588" y="3616325"/>
          <p14:tracePt t="107014" x="3330575" y="3679825"/>
          <p14:tracePt t="107030" x="3357563" y="3776663"/>
          <p14:tracePt t="107047" x="3375025" y="3848100"/>
          <p14:tracePt t="107064" x="3384550" y="3884613"/>
          <p14:tracePt t="107080" x="3384550" y="3911600"/>
          <p14:tracePt t="107097" x="3384550" y="3938588"/>
          <p14:tracePt t="107114" x="3394075" y="3973513"/>
          <p14:tracePt t="107131" x="3402013" y="4017963"/>
          <p14:tracePt t="107147" x="3402013" y="4044950"/>
          <p14:tracePt t="107164" x="3402013" y="4133850"/>
          <p14:tracePt t="107197" x="3394075" y="4160838"/>
          <p14:tracePt t="107197" x="3394075" y="4179888"/>
          <p14:tracePt t="107214" x="3384550" y="4205288"/>
          <p14:tracePt t="107231" x="3367088" y="4232275"/>
          <p14:tracePt t="107248" x="3348038" y="4276725"/>
          <p14:tracePt t="107265" x="3330575" y="4303713"/>
          <p14:tracePt t="107281" x="3313113" y="4340225"/>
          <p14:tracePt t="107299" x="3295650" y="4367213"/>
          <p14:tracePt t="107315" x="3276600" y="4384675"/>
          <p14:tracePt t="107332" x="3251200" y="4411663"/>
          <p14:tracePt t="107351" x="3241675" y="4419600"/>
          <p14:tracePt t="107367" x="3214688" y="4446588"/>
          <p14:tracePt t="107382" x="3187700" y="4465638"/>
          <p14:tracePt t="107398" x="3170238" y="4483100"/>
          <p14:tracePt t="107415" x="3133725" y="4510088"/>
          <p14:tracePt t="107432" x="3098800" y="4537075"/>
          <p14:tracePt t="107448" x="3062288" y="4562475"/>
          <p14:tracePt t="107466" x="3017838" y="4598988"/>
          <p14:tracePt t="107481" x="2990850" y="4633913"/>
          <p14:tracePt t="107499" x="2973388" y="4660900"/>
          <p14:tracePt t="107514" x="2928938" y="4697413"/>
          <p14:tracePt t="107536" x="2911475" y="4714875"/>
          <p14:tracePt t="107548" x="2894013" y="4732338"/>
          <p14:tracePt t="107566" x="2867025" y="4759325"/>
          <p14:tracePt t="107584" x="2847975" y="4768850"/>
          <p14:tracePt t="107599" x="2822575" y="4795838"/>
          <p14:tracePt t="107617" x="2795588" y="4822825"/>
          <p14:tracePt t="107632" x="2768600" y="4830763"/>
          <p14:tracePt t="107648" x="2741613" y="4848225"/>
          <p14:tracePt t="107666" x="2724150" y="4857750"/>
          <p14:tracePt t="107702" x="2714625" y="4857750"/>
          <p14:tracePt t="107703" x="2714625" y="4867275"/>
          <p14:tracePt t="107720" x="2705100" y="4867275"/>
          <p14:tracePt t="107751" x="2697163" y="4867275"/>
          <p14:tracePt t="107751" x="2697163" y="4875213"/>
          <p14:tracePt t="107767" x="2687638" y="4875213"/>
          <p14:tracePt t="107782" x="2687638" y="4884738"/>
          <p14:tracePt t="108191" x="2697163" y="4884738"/>
          <p14:tracePt t="108214" x="2705100" y="4875213"/>
          <p14:tracePt t="108222" x="2724150" y="4875213"/>
          <p14:tracePt t="108227" x="2751138" y="4875213"/>
          <p14:tracePt t="108231" x="2786063" y="4875213"/>
          <p14:tracePt t="108248" x="2857500" y="4875213"/>
          <p14:tracePt t="108265" x="2973388" y="4875213"/>
          <p14:tracePt t="108282" x="3197225" y="4875213"/>
          <p14:tracePt t="108298" x="3322638" y="4875213"/>
          <p14:tracePt t="108315" x="3419475" y="4875213"/>
          <p14:tracePt t="108331" x="3517900" y="4875213"/>
          <p14:tracePt t="108349" x="3589338" y="4875213"/>
          <p14:tracePt t="108365" x="3687763" y="4875213"/>
          <p14:tracePt t="108382" x="3741738" y="4875213"/>
          <p14:tracePt t="108398" x="3822700" y="4875213"/>
          <p14:tracePt t="108415" x="3884613" y="4875213"/>
          <p14:tracePt t="108433" x="3919538" y="4875213"/>
          <p14:tracePt t="108448" x="3965575" y="4875213"/>
          <p14:tracePt t="108465" x="3983038" y="4875213"/>
          <p14:tracePt t="108483" x="4027488" y="4875213"/>
          <p14:tracePt t="108498" x="4116388" y="4894263"/>
          <p14:tracePt t="108515" x="4259263" y="4919663"/>
          <p14:tracePt t="108533" x="4491038" y="4946650"/>
          <p14:tracePt t="108552" x="4572000" y="4946650"/>
          <p14:tracePt t="108565" x="4589463" y="4946650"/>
          <p14:tracePt t="108647" x="4598988" y="4946650"/>
          <p14:tracePt t="108678" x="4608513" y="4946650"/>
          <p14:tracePt t="108751" x="4608513" y="4956175"/>
          <p14:tracePt t="108759" x="4616450" y="4956175"/>
          <p14:tracePt t="108776" x="4625975" y="4956175"/>
          <p14:tracePt t="109132" x="4643438" y="4956175"/>
          <p14:tracePt t="109141" x="4652963" y="4956175"/>
          <p14:tracePt t="109149" x="4660900" y="4956175"/>
          <p14:tracePt t="109157" x="4697413" y="4946650"/>
          <p14:tracePt t="109165" x="4759325" y="4938713"/>
          <p14:tracePt t="109181" x="4848225" y="4929188"/>
          <p14:tracePt t="109197" x="4946650" y="4929188"/>
          <p14:tracePt t="109215" x="5054600" y="4919663"/>
          <p14:tracePt t="109232" x="5160963" y="4919663"/>
          <p14:tracePt t="109249" x="5313363" y="4919663"/>
          <p14:tracePt t="109266" x="5465763" y="4919663"/>
          <p14:tracePt t="109281" x="5589588" y="4919663"/>
          <p14:tracePt t="109298" x="5715000" y="4938713"/>
          <p14:tracePt t="109314" x="5776913" y="4938713"/>
          <p14:tracePt t="109332" x="5822950" y="4938713"/>
          <p14:tracePt t="109348" x="5875338" y="4938713"/>
          <p14:tracePt t="109367" x="5911850" y="4938713"/>
          <p14:tracePt t="109382" x="5946775" y="4938713"/>
          <p14:tracePt t="109398" x="5983288" y="4919663"/>
          <p14:tracePt t="109415" x="6018213" y="4919663"/>
          <p14:tracePt t="109432" x="6062663" y="4911725"/>
          <p14:tracePt t="109448" x="6108700" y="4902200"/>
          <p14:tracePt t="109465" x="6143625" y="4894263"/>
          <p14:tracePt t="109482" x="6188075" y="4894263"/>
          <p14:tracePt t="109499" x="6205538" y="4894263"/>
          <p14:tracePt t="109515" x="6215063" y="4894263"/>
          <p14:tracePt t="109531" x="6242050" y="4884738"/>
          <p14:tracePt t="109549" x="6303963" y="4884738"/>
          <p14:tracePt t="109567" x="6357938" y="4884738"/>
          <p14:tracePt t="109582" x="6411913" y="4884738"/>
          <p14:tracePt t="109598" x="6456363" y="4884738"/>
          <p14:tracePt t="109615" x="6500813" y="4884738"/>
          <p14:tracePt t="109631" x="6527800" y="4884738"/>
          <p14:tracePt t="109649" x="6537325" y="4884738"/>
          <p14:tracePt t="109665" x="6545263" y="4884738"/>
          <p14:tracePt t="109682" x="6562725" y="4884738"/>
          <p14:tracePt t="109717" x="6572250" y="4884738"/>
          <p14:tracePt t="109758" x="6581775" y="4884738"/>
          <p14:tracePt t="109789" x="6589713" y="4884738"/>
          <p14:tracePt t="109831" x="6599238" y="4884738"/>
          <p14:tracePt t="110575" x="6589713" y="4875213"/>
          <p14:tracePt t="110582" x="6572250" y="4857750"/>
          <p14:tracePt t="110582" x="6562725" y="4840288"/>
          <p14:tracePt t="110599" x="6527800" y="4822825"/>
          <p14:tracePt t="110600" x="6518275" y="4786313"/>
          <p14:tracePt t="110616" x="6491288" y="4768850"/>
          <p14:tracePt t="110634" x="6429375" y="4732338"/>
          <p14:tracePt t="110650" x="6402388" y="4697413"/>
          <p14:tracePt t="110666" x="6384925" y="4687888"/>
          <p14:tracePt t="110683" x="6357938" y="4670425"/>
          <p14:tracePt t="110699" x="6348413" y="4660900"/>
          <p14:tracePt t="110717" x="6313488" y="4643438"/>
          <p14:tracePt t="110736" x="6269038" y="4625975"/>
          <p14:tracePt t="110753" x="6188075" y="4598988"/>
          <p14:tracePt t="110767" x="6099175" y="4554538"/>
          <p14:tracePt t="110783" x="6027738" y="4527550"/>
          <p14:tracePt t="110800" x="5983288" y="4518025"/>
          <p14:tracePt t="110816" x="5965825" y="4500563"/>
          <p14:tracePt t="110888" x="5956300" y="4491038"/>
          <p14:tracePt t="110896" x="5946775" y="4491038"/>
          <p14:tracePt t="110910" x="5929313" y="4465638"/>
          <p14:tracePt t="110919" x="5919788" y="4456113"/>
          <p14:tracePt t="110922" x="5902325" y="4429125"/>
          <p14:tracePt t="110933" x="5884863" y="4411663"/>
          <p14:tracePt t="110950" x="5857875" y="4394200"/>
          <p14:tracePt t="110968" x="5848350" y="4384675"/>
          <p14:tracePt t="111111" x="5840413" y="4384675"/>
          <p14:tracePt t="111121" x="5830888" y="4375150"/>
          <p14:tracePt t="111134" x="5786438" y="4357688"/>
          <p14:tracePt t="111135" x="5688013" y="4322763"/>
          <p14:tracePt t="111151" x="5680075" y="4322763"/>
          <p14:tracePt t="111167" x="5518150" y="4276725"/>
          <p14:tracePt t="111183" x="5330825" y="4224338"/>
          <p14:tracePt t="111201" x="5180013" y="4187825"/>
          <p14:tracePt t="111216" x="5116513" y="4170363"/>
          <p14:tracePt t="111233" x="5081588" y="4170363"/>
          <p14:tracePt t="111250" x="5072063" y="4160838"/>
          <p14:tracePt t="111266" x="5062538" y="4160838"/>
          <p14:tracePt t="111284" x="5045075" y="4160838"/>
          <p14:tracePt t="111300" x="5018088" y="4152900"/>
          <p14:tracePt t="111316" x="4973638" y="4143375"/>
          <p14:tracePt t="111334" x="4938713" y="4133850"/>
          <p14:tracePt t="111349" x="4902200" y="4125913"/>
          <p14:tracePt t="111365" x="4848225" y="4116388"/>
          <p14:tracePt t="111383" x="4786313" y="4116388"/>
          <p14:tracePt t="111399" x="4732338" y="4108450"/>
          <p14:tracePt t="111415" x="4724400" y="4108450"/>
          <p14:tracePt t="111432" x="4705350" y="4108450"/>
          <p14:tracePt t="111502" x="4697413" y="4108450"/>
          <p14:tracePt t="111510" x="4687888" y="4108450"/>
          <p14:tracePt t="111519" x="4679950" y="4108450"/>
          <p14:tracePt t="111526" x="4652963" y="4108450"/>
          <p14:tracePt t="111526" x="4633913" y="4108450"/>
          <p14:tracePt t="111534" x="4589463" y="4108450"/>
          <p14:tracePt t="111552" x="4562475" y="4108450"/>
          <p14:tracePt t="111567" x="4491038" y="4108450"/>
          <p14:tracePt t="111582" x="4438650" y="4108450"/>
          <p14:tracePt t="111600" x="4348163" y="4108450"/>
          <p14:tracePt t="111617" x="4268788" y="4108450"/>
          <p14:tracePt t="111633" x="4205288" y="4108450"/>
          <p14:tracePt t="111650" x="4160838" y="4116388"/>
          <p14:tracePt t="111666" x="4125913" y="4133850"/>
          <p14:tracePt t="111684" x="4081463" y="4160838"/>
          <p14:tracePt t="111704" x="4071938" y="4179888"/>
          <p14:tracePt t="111716" x="4000500" y="4205288"/>
          <p14:tracePt t="111737" x="3919538" y="4251325"/>
          <p14:tracePt t="111752" x="3830638" y="4286250"/>
          <p14:tracePt t="111767" x="3741738" y="4303713"/>
          <p14:tracePt t="111784" x="3679825" y="4303713"/>
          <p14:tracePt t="111800" x="3633788" y="4303713"/>
          <p14:tracePt t="111817" x="3608388" y="4303713"/>
          <p14:tracePt t="111834" x="3581400" y="4322763"/>
          <p14:tracePt t="111852" x="3562350" y="4322763"/>
          <p14:tracePt t="111866" x="3544888" y="4330700"/>
          <p14:tracePt t="111884" x="3536950" y="4330700"/>
          <p14:tracePt t="111901" x="3527425" y="4330700"/>
          <p14:tracePt t="111917" x="3517900" y="4340225"/>
          <p14:tracePt t="113312" x="3509963" y="4340225"/>
          <p14:tracePt t="113407" x="3500438" y="4340225"/>
          <p14:tracePt t="113952" x="3490913" y="4340225"/>
          <p14:tracePt t="114039" x="3482975" y="4340225"/>
          <p14:tracePt t="114105" x="3473450" y="4340225"/>
          <p14:tracePt t="114135" x="3465513" y="4340225"/>
          <p14:tracePt t="114143" x="3455988" y="4340225"/>
          <p14:tracePt t="114166" x="3446463" y="4340225"/>
          <p14:tracePt t="114183" x="3438525" y="4340225"/>
          <p14:tracePt t="114199" x="3429000" y="4340225"/>
          <p14:tracePt t="114213" x="3419475" y="4340225"/>
          <p14:tracePt t="114218" x="3402013" y="4330700"/>
          <p14:tracePt t="114234" x="3375025" y="4313238"/>
          <p14:tracePt t="114251" x="3330575" y="4286250"/>
          <p14:tracePt t="114268" x="3295650" y="4268788"/>
          <p14:tracePt t="114284" x="3241675" y="4251325"/>
          <p14:tracePt t="114304" x="3108325" y="4179888"/>
          <p14:tracePt t="114320" x="2965450" y="4108450"/>
          <p14:tracePt t="114336" x="2803525" y="4027488"/>
          <p14:tracePt t="114351" x="2616200" y="3919538"/>
          <p14:tracePt t="114368" x="2419350" y="3803650"/>
          <p14:tracePt t="114385" x="2205038" y="3687763"/>
          <p14:tracePt t="114401" x="2027238" y="3598863"/>
          <p14:tracePt t="114419" x="1884363" y="3527425"/>
          <p14:tracePt t="114435" x="1785938" y="3490913"/>
          <p14:tracePt t="114451" x="1704975" y="3446463"/>
          <p14:tracePt t="114469" x="1633538" y="3411538"/>
          <p14:tracePt t="114484" x="1482725" y="3322638"/>
          <p14:tracePt t="114503" x="1330325" y="3268663"/>
          <p14:tracePt t="114520" x="1214438" y="3205163"/>
          <p14:tracePt t="114535" x="1133475" y="3170238"/>
          <p14:tracePt t="114552" x="1108075" y="3143250"/>
          <p14:tracePt t="114568" x="1089025" y="3133725"/>
          <p14:tracePt t="114585" x="1054100" y="3098800"/>
          <p14:tracePt t="114601" x="1027113" y="3071813"/>
          <p14:tracePt t="114618" x="1009650" y="3009900"/>
          <p14:tracePt t="114634" x="982663" y="2973388"/>
          <p14:tracePt t="114651" x="955675" y="2919413"/>
          <p14:tracePt t="114668" x="946150" y="2874963"/>
          <p14:tracePt t="114683" x="928688" y="2822575"/>
          <p14:tracePt t="114701" x="919163" y="2776538"/>
          <p14:tracePt t="114718" x="901700" y="2759075"/>
          <p14:tracePt t="114733" x="901700" y="2741613"/>
          <p14:tracePt t="114807" x="901700" y="2732088"/>
          <p14:tracePt t="114823" x="901700" y="2724150"/>
          <p14:tracePt t="114839" x="901700" y="2714625"/>
          <p14:tracePt t="114855" x="901700" y="2705100"/>
          <p14:tracePt t="114862" x="901700" y="2697163"/>
          <p14:tracePt t="114867" x="901700" y="2687638"/>
          <p14:tracePt t="114884" x="901700" y="2679700"/>
          <p14:tracePt t="114901" x="911225" y="2679700"/>
          <p14:tracePt t="115011" x="911225" y="2670175"/>
          <p14:tracePt t="115095" x="911225" y="2660650"/>
          <p14:tracePt t="116249" x="919163" y="2660650"/>
          <p14:tracePt t="116320" x="928688" y="2660650"/>
          <p14:tracePt t="116366" x="938213" y="2660650"/>
          <p14:tracePt t="116424" x="946150" y="2660650"/>
          <p14:tracePt t="116489" x="955675" y="2660650"/>
          <p14:tracePt t="116528" x="965200" y="2660650"/>
          <p14:tracePt t="116584" x="965200" y="2652713"/>
          <p14:tracePt t="116592" x="973138" y="2652713"/>
          <p14:tracePt t="116624" x="982663" y="2652713"/>
          <p14:tracePt t="116719" x="990600" y="2652713"/>
          <p14:tracePt t="124218" x="1000125" y="2652713"/>
          <p14:tracePt t="124241" x="1009650" y="2652713"/>
          <p14:tracePt t="124250" x="1027113" y="2652713"/>
          <p14:tracePt t="124281" x="1036638" y="2652713"/>
          <p14:tracePt t="124289" x="1044575" y="2660650"/>
          <p14:tracePt t="124304" x="1062038" y="2660650"/>
          <p14:tracePt t="124329" x="1062038" y="2670175"/>
          <p14:tracePt t="124337" x="1071563" y="2670175"/>
          <p14:tracePt t="124369" x="1081088" y="2670175"/>
          <p14:tracePt t="124385" x="1098550" y="2670175"/>
          <p14:tracePt t="124400" x="1108075" y="2670175"/>
          <p14:tracePt t="124426" x="1125538" y="2670175"/>
          <p14:tracePt t="124439" x="1133475" y="2679700"/>
          <p14:tracePt t="124455" x="1143000" y="2679700"/>
          <p14:tracePt t="124615" x="1152525" y="2679700"/>
          <p14:tracePt t="124689" x="1160463" y="2679700"/>
          <p14:tracePt t="124721" x="1169988" y="2679700"/>
          <p14:tracePt t="124752" x="1179513" y="2679700"/>
          <p14:tracePt t="124769" x="1187450" y="2679700"/>
          <p14:tracePt t="124778" x="1196975" y="2679700"/>
          <p14:tracePt t="124785" x="1204913" y="2679700"/>
          <p14:tracePt t="124793" x="1214438" y="2679700"/>
          <p14:tracePt t="124806" x="1231900" y="2679700"/>
          <p14:tracePt t="124823" x="1241425" y="2670175"/>
          <p14:tracePt t="124843" x="1258888" y="2670175"/>
          <p14:tracePt t="124859" x="1268413" y="2670175"/>
          <p14:tracePt t="124873" x="1285875" y="2670175"/>
          <p14:tracePt t="124890" x="1295400" y="2670175"/>
          <p14:tracePt t="124906" x="1303338" y="2670175"/>
          <p14:tracePt t="124922" x="1312863" y="2660650"/>
          <p14:tracePt t="124939" x="1322388" y="2660650"/>
          <p14:tracePt t="124957" x="1339850" y="2660650"/>
          <p14:tracePt t="124973" x="1347788" y="2660650"/>
          <p14:tracePt t="124989" x="1374775" y="2660650"/>
          <p14:tracePt t="125009" x="1384300" y="2660650"/>
          <p14:tracePt t="125025" x="1401763" y="2652713"/>
          <p14:tracePt t="125039" x="1411288" y="2652713"/>
          <p14:tracePt t="125056" x="1419225" y="2652713"/>
          <p14:tracePt t="125072" x="1428750" y="2652713"/>
          <p14:tracePt t="125089" x="1438275" y="2652713"/>
          <p14:tracePt t="125106" x="1465263" y="2652713"/>
          <p14:tracePt t="125122" x="1482725" y="2652713"/>
          <p14:tracePt t="125139" x="1509713" y="2652713"/>
          <p14:tracePt t="125157" x="1562100" y="2633663"/>
          <p14:tracePt t="125173" x="1598613" y="2633663"/>
          <p14:tracePt t="125189" x="1633538" y="2625725"/>
          <p14:tracePt t="125209" x="1660525" y="2625725"/>
          <p14:tracePt t="125224" x="1697038" y="2616200"/>
          <p14:tracePt t="125242" x="1751013" y="2608263"/>
          <p14:tracePt t="125258" x="1795463" y="2598738"/>
          <p14:tracePt t="125274" x="1830388" y="2589213"/>
          <p14:tracePt t="125290" x="1857375" y="2589213"/>
          <p14:tracePt t="125306" x="1874838" y="2581275"/>
          <p14:tracePt t="125323" x="1893888" y="2581275"/>
          <p14:tracePt t="125360" x="1901825" y="2581275"/>
          <p14:tracePt t="125370" x="1911350" y="2581275"/>
          <p14:tracePt t="125374" x="1928813" y="2581275"/>
          <p14:tracePt t="125389" x="1938338" y="2581275"/>
          <p14:tracePt t="125406" x="1965325" y="2581275"/>
          <p14:tracePt t="125426" x="1982788" y="2581275"/>
          <p14:tracePt t="125442" x="1990725" y="2581275"/>
          <p14:tracePt t="125457" x="2009775" y="2581275"/>
          <p14:tracePt t="125473" x="2044700" y="2581275"/>
          <p14:tracePt t="125490" x="2062163" y="2581275"/>
          <p14:tracePt t="125506" x="2081213" y="2581275"/>
          <p14:tracePt t="125523" x="2089150" y="2581275"/>
          <p14:tracePt t="125540" x="2116138" y="2581275"/>
          <p14:tracePt t="125556" x="2133600" y="2581275"/>
          <p14:tracePt t="125573" x="2160588" y="2581275"/>
          <p14:tracePt t="125590" x="2224088" y="2589213"/>
          <p14:tracePt t="125609" x="2268538" y="2589213"/>
          <p14:tracePt t="125624" x="2303463" y="2589213"/>
          <p14:tracePt t="125640" x="2339975" y="2598738"/>
          <p14:tracePt t="125656" x="2384425" y="2608263"/>
          <p14:tracePt t="125673" x="2419350" y="2616200"/>
          <p14:tracePt t="125689" x="2446338" y="2616200"/>
          <p14:tracePt t="125706" x="2500313" y="2616200"/>
          <p14:tracePt t="125722" x="2554288" y="2616200"/>
          <p14:tracePt t="125739" x="2598738" y="2616200"/>
          <p14:tracePt t="125756" x="2633663" y="2616200"/>
          <p14:tracePt t="125772" x="2660650" y="2625725"/>
          <p14:tracePt t="125789" x="2697163" y="2625725"/>
          <p14:tracePt t="125806" x="2732088" y="2625725"/>
          <p14:tracePt t="125824" x="2751138" y="2625725"/>
          <p14:tracePt t="125840" x="2759075" y="2625725"/>
          <p14:tracePt t="125897" x="2768600" y="2625725"/>
          <p14:tracePt t="125954" x="2776538" y="2625725"/>
          <p14:tracePt t="126385" x="2786063" y="2652713"/>
          <p14:tracePt t="126393" x="2822575" y="2697163"/>
          <p14:tracePt t="126394" x="2840038" y="2759075"/>
          <p14:tracePt t="126409" x="2840038" y="2786063"/>
          <p14:tracePt t="126424" x="2874963" y="2867025"/>
          <p14:tracePt t="126442" x="2884488" y="2928938"/>
          <p14:tracePt t="126457" x="2884488" y="2965450"/>
          <p14:tracePt t="126474" x="2884488" y="3009900"/>
          <p14:tracePt t="126490" x="2884488" y="3108325"/>
          <p14:tracePt t="126507" x="2911475" y="3322638"/>
          <p14:tracePt t="126523" x="2955925" y="3500438"/>
          <p14:tracePt t="126540" x="2982913" y="3795713"/>
          <p14:tracePt t="126557" x="2982913" y="3946525"/>
          <p14:tracePt t="126573" x="3000375" y="4044950"/>
          <p14:tracePt t="126590" x="3000375" y="4089400"/>
          <p14:tracePt t="126590" x="3000375" y="4108450"/>
          <p14:tracePt t="126610" x="3000375" y="4133850"/>
          <p14:tracePt t="126626" x="3000375" y="4170363"/>
          <p14:tracePt t="126642" x="2990850" y="4197350"/>
          <p14:tracePt t="126658" x="2982913" y="4232275"/>
          <p14:tracePt t="126674" x="2982913" y="4276725"/>
          <p14:tracePt t="126690" x="2965450" y="4322763"/>
          <p14:tracePt t="126706" x="2965450" y="4367213"/>
          <p14:tracePt t="126724" x="2965450" y="4411663"/>
          <p14:tracePt t="126740" x="2965450" y="4438650"/>
          <p14:tracePt t="126758" x="2965450" y="4456113"/>
          <p14:tracePt t="126774" x="2965450" y="4473575"/>
          <p14:tracePt t="126790" x="2965450" y="4491038"/>
          <p14:tracePt t="126807" x="2955925" y="4545013"/>
          <p14:tracePt t="126823" x="2973388" y="4572000"/>
          <p14:tracePt t="126840" x="2965450" y="4616450"/>
          <p14:tracePt t="126856" x="2965450" y="4643438"/>
          <p14:tracePt t="126873" x="2955925" y="4652963"/>
          <p14:tracePt t="126976" x="2955925" y="4670425"/>
          <p14:tracePt t="126993" x="2955925" y="4679950"/>
          <p14:tracePt t="127009" x="2955925" y="4687888"/>
          <p14:tracePt t="127033" x="2955925" y="4697413"/>
          <p14:tracePt t="127042" x="2955925" y="4714875"/>
          <p14:tracePt t="127226" x="2946400" y="4714875"/>
          <p14:tracePt t="127234" x="2938463" y="4714875"/>
          <p14:tracePt t="127241" x="2901950" y="4697413"/>
          <p14:tracePt t="127257" x="2867025" y="4687888"/>
          <p14:tracePt t="127280" x="2857500" y="4687888"/>
          <p14:tracePt t="127291" x="2830513" y="4679950"/>
          <p14:tracePt t="127292" x="2795588" y="4670425"/>
          <p14:tracePt t="127307" x="2759075" y="4660900"/>
          <p14:tracePt t="127323" x="2741613" y="4652963"/>
          <p14:tracePt t="127340" x="2705100" y="4652963"/>
          <p14:tracePt t="127356" x="2660650" y="4652963"/>
          <p14:tracePt t="127373" x="2608263" y="4652963"/>
          <p14:tracePt t="127390" x="2562225" y="4652963"/>
          <p14:tracePt t="127407" x="2517775" y="4652963"/>
          <p14:tracePt t="127425" x="2500313" y="4652963"/>
          <p14:tracePt t="127440" x="2490788" y="4643438"/>
          <p14:tracePt t="127489" x="2482850" y="4643438"/>
          <p14:tracePt t="127504" x="2465388" y="4643438"/>
          <p14:tracePt t="127512" x="2455863" y="4643438"/>
          <p14:tracePt t="127521" x="2446338" y="4643438"/>
          <p14:tracePt t="127529" x="2393950" y="4643438"/>
          <p14:tracePt t="127541" x="2339975" y="4652963"/>
          <p14:tracePt t="127557" x="2295525" y="4670425"/>
          <p14:tracePt t="127592" x="2286000" y="4670425"/>
          <p14:tracePt t="127592" x="2268538" y="4679950"/>
          <p14:tracePt t="127640" x="2259013" y="4679950"/>
          <p14:tracePt t="127666" x="2259013" y="4687888"/>
          <p14:tracePt t="127682" x="2251075" y="4687888"/>
          <p14:tracePt t="127697" x="2251075" y="4697413"/>
          <p14:tracePt t="127713" x="2241550" y="4697413"/>
          <p14:tracePt t="127722" x="2241550" y="4705350"/>
          <p14:tracePt t="127730" x="2232025" y="4714875"/>
          <p14:tracePt t="127741" x="2224088" y="4724400"/>
          <p14:tracePt t="127757" x="2214563" y="4732338"/>
          <p14:tracePt t="127792" x="2214563" y="4741863"/>
          <p14:tracePt t="127819" x="2214563" y="4751388"/>
          <p14:tracePt t="127819" x="2214563" y="4759325"/>
          <p14:tracePt t="127825" x="2214563" y="4768850"/>
          <p14:tracePt t="127841" x="2214563" y="4776788"/>
          <p14:tracePt t="127880" x="2214563" y="4786313"/>
          <p14:tracePt t="127889" x="2224088" y="4795838"/>
          <p14:tracePt t="127897" x="2232025" y="4803775"/>
          <p14:tracePt t="127907" x="2259013" y="4822825"/>
          <p14:tracePt t="127924" x="2286000" y="4848225"/>
          <p14:tracePt t="127941" x="2339975" y="4875213"/>
          <p14:tracePt t="127958" x="2384425" y="4911725"/>
          <p14:tracePt t="127973" x="2411413" y="4919663"/>
          <p14:tracePt t="127990" x="2438400" y="4938713"/>
          <p14:tracePt t="128006" x="2455863" y="4946650"/>
          <p14:tracePt t="128049" x="2465388" y="4956175"/>
          <p14:tracePt t="128056" x="2473325" y="4965700"/>
          <p14:tracePt t="128062" x="2482850" y="4965700"/>
          <p14:tracePt t="128074" x="2490788" y="4965700"/>
          <p14:tracePt t="128091" x="2517775" y="4973638"/>
          <p14:tracePt t="128110" x="2527300" y="4973638"/>
          <p14:tracePt t="128124" x="2554288" y="4973638"/>
          <p14:tracePt t="128140" x="2562225" y="4973638"/>
          <p14:tracePt t="128158" x="2598738" y="4991100"/>
          <p14:tracePt t="128176" x="2616200" y="4991100"/>
          <p14:tracePt t="128193" x="2633663" y="4991100"/>
          <p14:tracePt t="128210" x="2643188" y="4991100"/>
          <p14:tracePt t="128227" x="2660650" y="4991100"/>
          <p14:tracePt t="128241" x="2697163" y="5000625"/>
          <p14:tracePt t="128257" x="2741613" y="5000625"/>
          <p14:tracePt t="128275" x="2795588" y="5018088"/>
          <p14:tracePt t="128290" x="2830513" y="5018088"/>
          <p14:tracePt t="128308" x="2857500" y="5018088"/>
          <p14:tracePt t="128325" x="2867025" y="5018088"/>
          <p14:tracePt t="128370" x="2874963" y="5018088"/>
          <p14:tracePt t="128387" x="2884488" y="5018088"/>
          <p14:tracePt t="128397" x="2894013" y="5018088"/>
          <p14:tracePt t="128408" x="2911475" y="5018088"/>
          <p14:tracePt t="128409" x="2928938" y="5000625"/>
          <p14:tracePt t="128426" x="2946400" y="4991100"/>
          <p14:tracePt t="128441" x="2955925" y="4983163"/>
          <p14:tracePt t="128457" x="2965450" y="4965700"/>
          <p14:tracePt t="128475" x="2973388" y="4956175"/>
          <p14:tracePt t="128491" x="2982913" y="4938713"/>
          <p14:tracePt t="128508" x="2982913" y="4919663"/>
          <p14:tracePt t="128524" x="2982913" y="4884738"/>
          <p14:tracePt t="128541" x="2982913" y="4848225"/>
          <p14:tracePt t="128558" x="2982913" y="4822825"/>
          <p14:tracePt t="128575" x="2982913" y="4786313"/>
          <p14:tracePt t="128593" x="2982913" y="4759325"/>
          <p14:tracePt t="128610" x="2990850" y="4741863"/>
          <p14:tracePt t="128626" x="3000375" y="4705350"/>
          <p14:tracePt t="128641" x="3000375" y="4687888"/>
          <p14:tracePt t="128657" x="3000375" y="4679950"/>
          <p14:tracePt t="128674" x="3000375" y="4652963"/>
          <p14:tracePt t="128691" x="2990850" y="4633913"/>
          <p14:tracePt t="128707" x="2990850" y="4625975"/>
          <p14:tracePt t="128724" x="2982913" y="4616450"/>
          <p14:tracePt t="128741" x="2982913" y="4608513"/>
          <p14:tracePt t="128741" x="2973388" y="4608513"/>
          <p14:tracePt t="128776" x="2955925" y="4598988"/>
          <p14:tracePt t="128777" x="2938463" y="4589463"/>
          <p14:tracePt t="128796" x="2884488" y="4572000"/>
          <p14:tracePt t="128808" x="2822575" y="4554538"/>
          <p14:tracePt t="128824" x="2714625" y="4545013"/>
          <p14:tracePt t="128841" x="2589213" y="4527550"/>
          <p14:tracePt t="128859" x="2509838" y="4518025"/>
          <p14:tracePt t="128874" x="2455863" y="4510088"/>
          <p14:tracePt t="128891" x="2411413" y="4510088"/>
          <p14:tracePt t="128908" x="2393950" y="4510088"/>
          <p14:tracePt t="128925" x="2374900" y="4510088"/>
          <p14:tracePt t="128941" x="2347913" y="4518025"/>
          <p14:tracePt t="128959" x="2312988" y="4527550"/>
          <p14:tracePt t="128975" x="2259013" y="4562475"/>
          <p14:tracePt t="128994" x="2232025" y="4589463"/>
          <p14:tracePt t="129010" x="2205038" y="4625975"/>
          <p14:tracePt t="129024" x="2179638" y="4643438"/>
          <p14:tracePt t="129042" x="2170113" y="4670425"/>
          <p14:tracePt t="129057" x="2160588" y="4697413"/>
          <p14:tracePt t="129074" x="2143125" y="4724400"/>
          <p14:tracePt t="129090" x="2143125" y="4759325"/>
          <p14:tracePt t="129107" x="2133600" y="4803775"/>
          <p14:tracePt t="129123" x="2125663" y="4857750"/>
          <p14:tracePt t="129140" x="2125663" y="4911725"/>
          <p14:tracePt t="129157" x="2133600" y="4965700"/>
          <p14:tracePt t="129174" x="2160588" y="5010150"/>
          <p14:tracePt t="129191" x="2187575" y="5062538"/>
          <p14:tracePt t="129209" x="2205038" y="5072063"/>
          <p14:tracePt t="129224" x="2224088" y="5089525"/>
          <p14:tracePt t="129241" x="2251075" y="5108575"/>
          <p14:tracePt t="129257" x="2276475" y="5116513"/>
          <p14:tracePt t="129273" x="2295525" y="5126038"/>
          <p14:tracePt t="129291" x="2322513" y="5133975"/>
          <p14:tracePt t="129308" x="2357438" y="5143500"/>
          <p14:tracePt t="129324" x="2384425" y="5143500"/>
          <p14:tracePt t="129341" x="2428875" y="5160963"/>
          <p14:tracePt t="129357" x="2446338" y="5170488"/>
          <p14:tracePt t="129375" x="2455863" y="5170488"/>
          <p14:tracePt t="129391" x="2473325" y="5180013"/>
          <p14:tracePt t="129433" x="2490788" y="5187950"/>
          <p14:tracePt t="129446" x="2500313" y="5187950"/>
          <p14:tracePt t="129466" x="2509838" y="5187950"/>
          <p14:tracePt t="129473" x="2517775" y="5187950"/>
          <p14:tracePt t="129514" x="2527300" y="5187950"/>
          <p14:tracePt t="129706" x="2517775" y="5197475"/>
          <p14:tracePt t="129722" x="2509838" y="5197475"/>
          <p14:tracePt t="129745" x="2509838" y="5205413"/>
          <p14:tracePt t="129753" x="2509838" y="5214938"/>
          <p14:tracePt t="129762" x="2500313" y="5214938"/>
          <p14:tracePt t="129768" x="2500313" y="5232400"/>
          <p14:tracePt t="129775" x="2490788" y="5276850"/>
          <p14:tracePt t="129795" x="2465388" y="5348288"/>
          <p14:tracePt t="129809" x="2428875" y="5438775"/>
          <p14:tracePt t="129824" x="2366963" y="5581650"/>
          <p14:tracePt t="129841" x="2322513" y="5680075"/>
          <p14:tracePt t="129859" x="2295525" y="5768975"/>
          <p14:tracePt t="129875" x="2276475" y="5830888"/>
          <p14:tracePt t="129892" x="2259013" y="5848350"/>
          <p14:tracePt t="129908" x="2259013" y="5867400"/>
          <p14:tracePt t="129925" x="2241550" y="5884863"/>
          <p14:tracePt t="129942" x="2232025" y="5902325"/>
          <p14:tracePt t="129959" x="2224088" y="5911850"/>
          <p14:tracePt t="129976" x="2197100" y="5938838"/>
          <p14:tracePt t="129993" x="2170113" y="5965825"/>
          <p14:tracePt t="130009" x="2152650" y="5965825"/>
          <p14:tracePt t="130025" x="2133600" y="5991225"/>
          <p14:tracePt t="130041" x="2089150" y="6018213"/>
          <p14:tracePt t="130058" x="2054225" y="6045200"/>
          <p14:tracePt t="130075" x="2027238" y="6072188"/>
          <p14:tracePt t="130091" x="2000250" y="6089650"/>
          <p14:tracePt t="130109" x="1965325" y="6108700"/>
          <p14:tracePt t="130125" x="1946275" y="6126163"/>
          <p14:tracePt t="130143" x="1938338" y="6134100"/>
          <p14:tracePt t="130158" x="1919288" y="6143625"/>
          <p14:tracePt t="130174" x="1919288" y="6153150"/>
          <p14:tracePt t="130174" x="1911350" y="6161088"/>
          <p14:tracePt t="130377" x="1965325" y="6161088"/>
          <p14:tracePt t="130402" x="2081213" y="6161088"/>
          <p14:tracePt t="130409" x="2268538" y="6143625"/>
          <p14:tracePt t="130418" x="2724150" y="6045200"/>
          <p14:tracePt t="130425" x="3160713" y="5919788"/>
          <p14:tracePt t="130441" x="3455988" y="5840413"/>
          <p14:tracePt t="130458" x="3919538" y="5741988"/>
          <p14:tracePt t="130476" x="4089400" y="5670550"/>
          <p14:tracePt t="130492" x="4251325" y="5616575"/>
          <p14:tracePt t="130509" x="4367213" y="5572125"/>
          <p14:tracePt t="130525" x="4411663" y="5537200"/>
          <p14:tracePt t="130543" x="4429125" y="5510213"/>
          <p14:tracePt t="130578" x="4438650" y="5500688"/>
          <p14:tracePt t="130609" x="4446588" y="5491163"/>
          <p14:tracePt t="130616" x="4456113" y="5473700"/>
          <p14:tracePt t="130624" x="4483100" y="5456238"/>
          <p14:tracePt t="130633" x="4500563" y="5456238"/>
          <p14:tracePt t="130642" x="4527550" y="5419725"/>
          <p14:tracePt t="130658" x="4572000" y="5367338"/>
          <p14:tracePt t="130676" x="4643438" y="5295900"/>
          <p14:tracePt t="130692" x="4714875" y="5187950"/>
          <p14:tracePt t="130709" x="4759325" y="5116513"/>
          <p14:tracePt t="130725" x="4776788" y="5081588"/>
          <p14:tracePt t="130742" x="4795838" y="5072063"/>
          <p14:tracePt t="130742" x="4795838" y="5062538"/>
          <p14:tracePt t="130763" x="4803775" y="5054600"/>
          <p14:tracePt t="130802" x="4813300" y="5054600"/>
          <p14:tracePt t="130818" x="4813300" y="5045075"/>
          <p14:tracePt t="130912" x="4822825" y="5045075"/>
          <p14:tracePt t="130946" x="4830763" y="5037138"/>
          <p14:tracePt t="130969" x="4830763" y="5027613"/>
          <p14:tracePt t="130977" x="4848225" y="5018088"/>
          <p14:tracePt t="130985" x="4848225" y="5010150"/>
          <p14:tracePt t="130993" x="4857750" y="5000625"/>
          <p14:tracePt t="131008" x="4857750" y="4991100"/>
          <p14:tracePt t="131050" x="4857750" y="4983163"/>
          <p14:tracePt t="131073" x="4857750" y="4973638"/>
          <p14:tracePt t="131082" x="4867275" y="4973638"/>
          <p14:tracePt t="131082" x="4867275" y="4965700"/>
          <p14:tracePt t="131092" x="4867275" y="4956175"/>
          <p14:tracePt t="131108" x="4867275" y="4938713"/>
          <p14:tracePt t="131126" x="4867275" y="4929188"/>
          <p14:tracePt t="131142" x="4875213" y="4902200"/>
          <p14:tracePt t="131159" x="4875213" y="4894263"/>
          <p14:tracePt t="131176" x="4857750" y="4848225"/>
          <p14:tracePt t="131195" x="4830763" y="4803775"/>
          <p14:tracePt t="131211" x="4795838" y="4751388"/>
          <p14:tracePt t="131226" x="4776788" y="4732338"/>
          <p14:tracePt t="131242" x="4732338" y="4697413"/>
          <p14:tracePt t="131259" x="4714875" y="4697413"/>
          <p14:tracePt t="131274" x="4697413" y="4687888"/>
          <p14:tracePt t="131291" x="4687888" y="4679950"/>
          <p14:tracePt t="131308" x="4670425" y="4679950"/>
          <p14:tracePt t="131325" x="4660900" y="4670425"/>
          <p14:tracePt t="131341" x="4643438" y="4660900"/>
          <p14:tracePt t="131358" x="4616450" y="4652963"/>
          <p14:tracePt t="131375" x="4581525" y="4643438"/>
          <p14:tracePt t="131393" x="4562475" y="4643438"/>
          <p14:tracePt t="131408" x="4537075" y="4643438"/>
          <p14:tracePt t="131425" x="4510088" y="4643438"/>
          <p14:tracePt t="131443" x="4473575" y="4643438"/>
          <p14:tracePt t="131459" x="4446588" y="4643438"/>
          <p14:tracePt t="131475" x="4419600" y="4652963"/>
          <p14:tracePt t="131492" x="4394200" y="4660900"/>
          <p14:tracePt t="131509" x="4367213" y="4679950"/>
          <p14:tracePt t="131525" x="4348163" y="4705350"/>
          <p14:tracePt t="131542" x="4322763" y="4732338"/>
          <p14:tracePt t="131559" x="4276725" y="4795838"/>
          <p14:tracePt t="131580" x="4251325" y="4822825"/>
          <p14:tracePt t="131593" x="4214813" y="4857750"/>
          <p14:tracePt t="131609" x="4205288" y="4884738"/>
          <p14:tracePt t="131625" x="4187825" y="4902200"/>
          <p14:tracePt t="131643" x="4179888" y="4929188"/>
          <p14:tracePt t="131659" x="4179888" y="4938713"/>
          <p14:tracePt t="131675" x="4179888" y="4946650"/>
          <p14:tracePt t="131692" x="4179888" y="4973638"/>
          <p14:tracePt t="131709" x="4179888" y="4991100"/>
          <p14:tracePt t="131726" x="4179888" y="5018088"/>
          <p14:tracePt t="131742" x="4197350" y="5045075"/>
          <p14:tracePt t="131759" x="4214813" y="5062538"/>
          <p14:tracePt t="131776" x="4241800" y="5072063"/>
          <p14:tracePt t="131796" x="4259263" y="5081588"/>
          <p14:tracePt t="131810" x="4276725" y="5089525"/>
          <p14:tracePt t="131826" x="4322763" y="5116513"/>
          <p14:tracePt t="131842" x="4367213" y="5153025"/>
          <p14:tracePt t="131859" x="4394200" y="5180013"/>
          <p14:tracePt t="131875" x="4429125" y="5187950"/>
          <p14:tracePt t="131892" x="4438650" y="5187950"/>
          <p14:tracePt t="131909" x="4456113" y="5187950"/>
          <p14:tracePt t="131925" x="4483100" y="5197475"/>
          <p14:tracePt t="131942" x="4562475" y="5214938"/>
          <p14:tracePt t="131963" x="4670425" y="5224463"/>
          <p14:tracePt t="131977" x="4803775" y="5224463"/>
          <p14:tracePt t="131992" x="4894263" y="5224463"/>
          <p14:tracePt t="132009" x="4929188" y="5224463"/>
          <p14:tracePt t="132066" x="4938713" y="5224463"/>
          <p14:tracePt t="132074" x="4956175" y="5224463"/>
          <p14:tracePt t="132081" x="4965700" y="5224463"/>
          <p14:tracePt t="132093" x="4991100" y="5214938"/>
          <p14:tracePt t="132110" x="5027613" y="5187950"/>
          <p14:tracePt t="132126" x="5037138" y="5180013"/>
          <p14:tracePt t="132142" x="5054600" y="5153025"/>
          <p14:tracePt t="132162" x="5062538" y="5133975"/>
          <p14:tracePt t="132179" x="5072063" y="5108575"/>
          <p14:tracePt t="132193" x="5081588" y="5089525"/>
          <p14:tracePt t="132210" x="5089525" y="5045075"/>
          <p14:tracePt t="132227" x="5099050" y="5027613"/>
          <p14:tracePt t="132242" x="5099050" y="5010150"/>
          <p14:tracePt t="132260" x="5099050" y="4983163"/>
          <p14:tracePt t="132276" x="5099050" y="4946650"/>
          <p14:tracePt t="132293" x="5099050" y="4919663"/>
          <p14:tracePt t="132310" x="5089525" y="4902200"/>
          <p14:tracePt t="132326" x="5081588" y="4884738"/>
          <p14:tracePt t="132343" x="5072063" y="4875213"/>
          <p14:tracePt t="132360" x="5062538" y="4867275"/>
          <p14:tracePt t="132375" x="5045075" y="4848225"/>
          <p14:tracePt t="132393" x="5027613" y="4840288"/>
          <p14:tracePt t="132408" x="5000625" y="4822825"/>
          <p14:tracePt t="132425" x="4973638" y="4813300"/>
          <p14:tracePt t="132442" x="4929188" y="4786313"/>
          <p14:tracePt t="132459" x="4902200" y="4776788"/>
          <p14:tracePt t="132475" x="4884738" y="4768850"/>
          <p14:tracePt t="132491" x="4840288" y="4759325"/>
          <p14:tracePt t="132509" x="4803775" y="4759325"/>
          <p14:tracePt t="132525" x="4759325" y="4759325"/>
          <p14:tracePt t="132543" x="4697413" y="4759325"/>
          <p14:tracePt t="132562" x="4652963" y="4759325"/>
          <p14:tracePt t="132577" x="4598988" y="4759325"/>
          <p14:tracePt t="132593" x="4554538" y="4759325"/>
          <p14:tracePt t="132609" x="4545013" y="4759325"/>
          <p14:tracePt t="132627" x="4537075" y="4759325"/>
          <p14:tracePt t="132642" x="4527550" y="4759325"/>
          <p14:tracePt t="132659" x="4518025" y="4768850"/>
          <p14:tracePt t="132677" x="4491038" y="4776788"/>
          <p14:tracePt t="132692" x="4456113" y="4803775"/>
          <p14:tracePt t="132710" x="4419600" y="4840288"/>
          <p14:tracePt t="132726" x="4367213" y="4884738"/>
          <p14:tracePt t="132747" x="4340225" y="4894263"/>
          <p14:tracePt t="132762" x="4330700" y="4911725"/>
          <p14:tracePt t="132777" x="4322763" y="4919663"/>
          <p14:tracePt t="133472" x="4322763" y="4946650"/>
          <p14:tracePt t="133477" x="4322763" y="4956175"/>
          <p14:tracePt t="133492" x="4322763" y="4973638"/>
          <p14:tracePt t="133493" x="4322763" y="5010150"/>
          <p14:tracePt t="133509" x="4322763" y="5045075"/>
          <p14:tracePt t="133526" x="4322763" y="5062538"/>
          <p14:tracePt t="133542" x="4330700" y="5072063"/>
          <p14:tracePt t="133560" x="4330700" y="5081588"/>
          <p14:tracePt t="133575" x="4357688" y="5089525"/>
          <p14:tracePt t="133595" x="4402138" y="5116513"/>
          <p14:tracePt t="133609" x="4438650" y="5133975"/>
          <p14:tracePt t="133625" x="4446588" y="5133975"/>
          <p14:tracePt t="133643" x="4537075" y="5153025"/>
          <p14:tracePt t="133660" x="4697413" y="5160963"/>
          <p14:tracePt t="133676" x="4902200" y="5180013"/>
          <p14:tracePt t="133692" x="5116513" y="5180013"/>
          <p14:tracePt t="133709" x="5330825" y="5180013"/>
          <p14:tracePt t="133726" x="5518150" y="5180013"/>
          <p14:tracePt t="133743" x="5776913" y="5160963"/>
          <p14:tracePt t="133759" x="5965825" y="5153025"/>
          <p14:tracePt t="133759" x="6010275" y="5133975"/>
          <p14:tracePt t="133778" x="6126163" y="5108575"/>
          <p14:tracePt t="133795" x="6188075" y="5089525"/>
          <p14:tracePt t="133810" x="6269038" y="5072063"/>
          <p14:tracePt t="133827" x="6323013" y="5054600"/>
          <p14:tracePt t="133842" x="6394450" y="5037138"/>
          <p14:tracePt t="133860" x="6465888" y="5018088"/>
          <p14:tracePt t="133876" x="6510338" y="5018088"/>
          <p14:tracePt t="133893" x="6554788" y="5000625"/>
          <p14:tracePt t="133910" x="6589713" y="4991100"/>
          <p14:tracePt t="133926" x="6599238" y="4991100"/>
          <p14:tracePt t="133943" x="6608763" y="4991100"/>
          <p14:tracePt t="133960" x="6634163" y="4991100"/>
          <p14:tracePt t="133977" x="6661150" y="4991100"/>
          <p14:tracePt t="133993" x="6705600" y="4991100"/>
          <p14:tracePt t="134010" x="6742113" y="4991100"/>
          <p14:tracePt t="134027" x="6769100" y="4991100"/>
          <p14:tracePt t="134066" x="6777038" y="4991100"/>
          <p14:tracePt t="134090" x="6796088" y="4991100"/>
          <p14:tracePt t="134107" x="6804025" y="4991100"/>
          <p14:tracePt t="134114" x="6823075" y="4991100"/>
          <p14:tracePt t="134122" x="6831013" y="4991100"/>
          <p14:tracePt t="134122" x="6848475" y="4991100"/>
          <p14:tracePt t="134130" x="6858000" y="4991100"/>
          <p14:tracePt t="134143" x="6884988" y="4991100"/>
          <p14:tracePt t="134160" x="6911975" y="4973638"/>
          <p14:tracePt t="134179" x="6929438" y="4956175"/>
          <p14:tracePt t="134193" x="6946900" y="4938713"/>
          <p14:tracePt t="134210" x="6946900" y="4929188"/>
          <p14:tracePt t="134226" x="6946900" y="4919663"/>
          <p14:tracePt t="134243" x="6946900" y="4894263"/>
          <p14:tracePt t="134260" x="6946900" y="4884738"/>
          <p14:tracePt t="134276" x="6946900" y="4875213"/>
          <p14:tracePt t="134293" x="6956425" y="4857750"/>
          <p14:tracePt t="134310" x="6956425" y="4848225"/>
          <p14:tracePt t="134327" x="6956425" y="4840288"/>
          <p14:tracePt t="134344" x="6956425" y="4830763"/>
          <p14:tracePt t="134360" x="6956425" y="4813300"/>
          <p14:tracePt t="134379" x="6956425" y="4795838"/>
          <p14:tracePt t="134394" x="6956425" y="4786313"/>
          <p14:tracePt t="134442" x="6956425" y="4776788"/>
          <p14:tracePt t="134458" x="6956425" y="4768850"/>
          <p14:tracePt t="134465" x="6956425" y="4759325"/>
          <p14:tracePt t="134490" x="6956425" y="4751388"/>
          <p14:tracePt t="134522" x="6946900" y="4741863"/>
          <p14:tracePt t="134529" x="6938963" y="4732338"/>
          <p14:tracePt t="134538" x="6911975" y="4714875"/>
          <p14:tracePt t="134546" x="6884988" y="4705350"/>
          <p14:tracePt t="134561" x="6867525" y="4697413"/>
          <p14:tracePt t="134578" x="6813550" y="4679950"/>
          <p14:tracePt t="134594" x="6759575" y="4670425"/>
          <p14:tracePt t="134610" x="6705600" y="4652963"/>
          <p14:tracePt t="134626" x="6670675" y="4643438"/>
          <p14:tracePt t="134643" x="6634163" y="4643438"/>
          <p14:tracePt t="134660" x="6599238" y="4643438"/>
          <p14:tracePt t="134677" x="6562725" y="4643438"/>
          <p14:tracePt t="134693" x="6545263" y="4643438"/>
          <p14:tracePt t="134710" x="6510338" y="4643438"/>
          <p14:tracePt t="134727" x="6483350" y="4643438"/>
          <p14:tracePt t="134743" x="6465888" y="4643438"/>
          <p14:tracePt t="134760" x="6438900" y="4643438"/>
          <p14:tracePt t="134778" x="6429375" y="4643438"/>
          <p14:tracePt t="134793" x="6419850" y="4643438"/>
          <p14:tracePt t="134811" x="6411913" y="4652963"/>
          <p14:tracePt t="134828" x="6402388" y="4660900"/>
          <p14:tracePt t="134844" x="6394450" y="4660900"/>
          <p14:tracePt t="134860" x="6375400" y="4679950"/>
          <p14:tracePt t="134878" x="6357938" y="4697413"/>
          <p14:tracePt t="134894" x="6330950" y="4724400"/>
          <p14:tracePt t="134911" x="6313488" y="4741863"/>
          <p14:tracePt t="134927" x="6303963" y="4759325"/>
          <p14:tracePt t="134978" x="6296025" y="4776788"/>
          <p14:tracePt t="134994" x="6296025" y="4786313"/>
          <p14:tracePt t="135011" x="6296025" y="4813300"/>
          <p14:tracePt t="135018" x="6296025" y="4822825"/>
          <p14:tracePt t="135028" x="6296025" y="4840288"/>
          <p14:tracePt t="135044" x="6296025" y="4848225"/>
          <p14:tracePt t="135060" x="6296025" y="4867275"/>
          <p14:tracePt t="135077" x="6296025" y="4884738"/>
          <p14:tracePt t="135094" x="6303963" y="4894263"/>
          <p14:tracePt t="135111" x="6323013" y="4919663"/>
          <p14:tracePt t="135131" x="6323013" y="4938713"/>
          <p14:tracePt t="135145" x="6340475" y="4946650"/>
          <p14:tracePt t="135161" x="6348413" y="4956175"/>
          <p14:tracePt t="135177" x="6357938" y="4965700"/>
          <p14:tracePt t="135194" x="6375400" y="4973638"/>
          <p14:tracePt t="135210" x="6384925" y="4973638"/>
          <p14:tracePt t="135227" x="6402388" y="4991100"/>
          <p14:tracePt t="135244" x="6411913" y="5000625"/>
          <p14:tracePt t="135260" x="6429375" y="5000625"/>
          <p14:tracePt t="135277" x="6446838" y="5010150"/>
          <p14:tracePt t="135294" x="6491288" y="5018088"/>
          <p14:tracePt t="135312" x="6527800" y="5027613"/>
          <p14:tracePt t="135328" x="6572250" y="5037138"/>
          <p14:tracePt t="135347" x="6589713" y="5037138"/>
          <p14:tracePt t="135362" x="6599238" y="5045075"/>
          <p14:tracePt t="135377" x="6608763" y="5045075"/>
          <p14:tracePt t="135394" x="6634163" y="5045075"/>
          <p14:tracePt t="135410" x="6643688" y="5045075"/>
          <p14:tracePt t="135427" x="6670675" y="5045075"/>
          <p14:tracePt t="135444" x="6688138" y="5045075"/>
          <p14:tracePt t="135461" x="6697663" y="5045075"/>
          <p14:tracePt t="135477" x="6715125" y="5045075"/>
          <p14:tracePt t="135494" x="6724650" y="5045075"/>
          <p14:tracePt t="135510" x="6742113" y="5045075"/>
          <p14:tracePt t="135528" x="6777038" y="5037138"/>
          <p14:tracePt t="135546" x="6796088" y="5037138"/>
          <p14:tracePt t="135563" x="6823075" y="5027613"/>
          <p14:tracePt t="135578" x="6831013" y="5027613"/>
          <p14:tracePt t="135594" x="6840538" y="5018088"/>
          <p14:tracePt t="135610" x="6848475" y="5018088"/>
          <p14:tracePt t="135659" x="6848475" y="5010150"/>
          <p14:tracePt t="135674" x="6867525" y="5010150"/>
          <p14:tracePt t="135690" x="6875463" y="5010150"/>
          <p14:tracePt t="135698" x="6875463" y="5000625"/>
          <p14:tracePt t="135712" x="6894513" y="4983163"/>
          <p14:tracePt t="135720" x="6902450" y="4973638"/>
          <p14:tracePt t="135727" x="6919913" y="4946650"/>
          <p14:tracePt t="135743" x="6929438" y="4938713"/>
          <p14:tracePt t="135793" x="6929438" y="4929188"/>
          <p14:tracePt t="135802" x="6929438" y="4919663"/>
          <p14:tracePt t="135832" x="6929438" y="4911725"/>
          <p14:tracePt t="135849" x="6938963" y="4911725"/>
          <p14:tracePt t="135882" x="6938963" y="4902200"/>
          <p14:tracePt t="135899" x="6938963" y="4894263"/>
          <p14:tracePt t="135906" x="6938963" y="4875213"/>
          <p14:tracePt t="135923" x="6938963" y="4857750"/>
          <p14:tracePt t="135930" x="6929438" y="4857750"/>
          <p14:tracePt t="135930" x="6929438" y="4848225"/>
          <p14:tracePt t="135947" x="6902450" y="4822825"/>
          <p14:tracePt t="135978" x="6884988" y="4795838"/>
          <p14:tracePt t="135994" x="6858000" y="4786313"/>
          <p14:tracePt t="135995" x="6823075" y="4759325"/>
          <p14:tracePt t="136012" x="6786563" y="4732338"/>
          <p14:tracePt t="136028" x="6759575" y="4714875"/>
          <p14:tracePt t="136045" x="6742113" y="4714875"/>
          <p14:tracePt t="136061" x="6732588" y="4705350"/>
          <p14:tracePt t="136078" x="6724650" y="4705350"/>
          <p14:tracePt t="136094" x="6705600" y="4697413"/>
          <p14:tracePt t="136111" x="6697663" y="4687888"/>
          <p14:tracePt t="136127" x="6661150" y="4679950"/>
          <p14:tracePt t="136147" x="6634163" y="4670425"/>
          <p14:tracePt t="136162" x="6599238" y="4670425"/>
          <p14:tracePt t="136178" x="6572250" y="4670425"/>
          <p14:tracePt t="136194" x="6562725" y="4670425"/>
          <p14:tracePt t="136211" x="6537325" y="4670425"/>
          <p14:tracePt t="136227" x="6527800" y="4670425"/>
          <p14:tracePt t="136244" x="6510338" y="4670425"/>
          <p14:tracePt t="136262" x="6491288" y="4679950"/>
          <p14:tracePt t="136278" x="6473825" y="4687888"/>
          <p14:tracePt t="136294" x="6446838" y="4714875"/>
          <p14:tracePt t="136311" x="6402388" y="4751388"/>
          <p14:tracePt t="136327" x="6375400" y="4786313"/>
          <p14:tracePt t="136347" x="6348413" y="4822825"/>
          <p14:tracePt t="136362" x="6348413" y="4830763"/>
          <p14:tracePt t="136377" x="6340475" y="4840288"/>
          <p14:tracePt t="136426" x="6340475" y="4848225"/>
          <p14:tracePt t="136451" x="6340475" y="4857750"/>
          <p14:tracePt t="136466" x="6340475" y="4867275"/>
          <p14:tracePt t="136475" x="6340475" y="4875213"/>
          <p14:tracePt t="136482" x="6340475" y="4884738"/>
          <p14:tracePt t="136491" x="6340475" y="4894263"/>
          <p14:tracePt t="136495" x="6348413" y="4911725"/>
          <p14:tracePt t="136511" x="6357938" y="4938713"/>
          <p14:tracePt t="136531" x="6384925" y="4956175"/>
          <p14:tracePt t="136549" x="6411913" y="4973638"/>
          <p14:tracePt t="136562" x="6438900" y="4983163"/>
          <p14:tracePt t="136579" x="6446838" y="4991100"/>
          <p14:tracePt t="136595" x="6473825" y="5010150"/>
          <p14:tracePt t="136611" x="6510338" y="5018088"/>
          <p14:tracePt t="136628" x="6545263" y="5037138"/>
          <p14:tracePt t="136645" x="6562725" y="5037138"/>
          <p14:tracePt t="136662" x="6599238" y="5054600"/>
          <p14:tracePt t="136678" x="6616700" y="5054600"/>
          <p14:tracePt t="136694" x="6643688" y="5062538"/>
          <p14:tracePt t="136711" x="6661150" y="5062538"/>
          <p14:tracePt t="136728" x="6688138" y="5072063"/>
          <p14:tracePt t="136746" x="6705600" y="5072063"/>
          <p14:tracePt t="136762" x="6724650" y="5072063"/>
          <p14:tracePt t="136779" x="6732588" y="5072063"/>
          <p14:tracePt t="136856" x="6742113" y="5072063"/>
          <p14:tracePt t="136889" x="6751638" y="5072063"/>
          <p14:tracePt t="138970" x="6751638" y="5081588"/>
          <p14:tracePt t="138994" x="6751638" y="5099050"/>
          <p14:tracePt t="139002" x="6769100" y="5133975"/>
          <p14:tracePt t="139009" x="6786563" y="5160963"/>
          <p14:tracePt t="139018" x="6823075" y="5224463"/>
          <p14:tracePt t="139029" x="6840538" y="5259388"/>
          <p14:tracePt t="139045" x="6848475" y="5268913"/>
          <p14:tracePt t="139062" x="6848475" y="5276850"/>
          <p14:tracePt t="139308" x="6840538" y="5276850"/>
          <p14:tracePt t="139322" x="6840538" y="5268913"/>
          <p14:tracePt t="139330" x="6840538" y="5259388"/>
          <p14:tracePt t="139339" x="6831013" y="5232400"/>
          <p14:tracePt t="139347" x="6823075" y="5224463"/>
          <p14:tracePt t="139362" x="6823075" y="5214938"/>
          <p14:tracePt t="139667" x="6823075" y="5197475"/>
          <p14:tracePt t="139739" x="6823075" y="5187950"/>
          <p14:tracePt t="139922" x="6813550" y="5187950"/>
          <p14:tracePt t="139961" x="6796088" y="5180013"/>
          <p14:tracePt t="139971" x="6786563" y="5170488"/>
          <p14:tracePt t="139978" x="6759575" y="5153025"/>
          <p14:tracePt t="139996" x="6724650" y="5126038"/>
          <p14:tracePt t="140003" x="6724650" y="5116513"/>
          <p14:tracePt t="140012" x="6715125" y="5108575"/>
          <p14:tracePt t="140052" x="6705600" y="5108575"/>
          <p14:tracePt t="140053" x="6705600" y="5099050"/>
          <p14:tracePt t="140100" x="6705600" y="5089525"/>
          <p14:tracePt t="140107" x="6697663" y="5089525"/>
          <p14:tracePt t="140115" x="6688138" y="5089525"/>
          <p14:tracePt t="140119" x="6688138" y="5081588"/>
          <p14:tracePt t="140154" x="6688138" y="5072063"/>
          <p14:tracePt t="140216" x="6680200" y="5072063"/>
          <p14:tracePt t="140258" x="6680200" y="5062538"/>
          <p14:tracePt t="140268" x="6680200" y="5054600"/>
          <p14:tracePt t="140299" x="6680200" y="5045075"/>
          <p14:tracePt t="140371" x="6670675" y="5045075"/>
          <p14:tracePt t="140394" x="6670675" y="5037138"/>
          <p14:tracePt t="140418" x="6670675" y="5027613"/>
          <p14:tracePt t="140450" x="6670675" y="5018088"/>
          <p14:tracePt t="140490" x="6670675" y="5010150"/>
          <p14:tracePt t="140522" x="6670675" y="5000625"/>
          <p14:tracePt t="140553" x="6670675" y="4991100"/>
          <p14:tracePt t="140715" x="6670675" y="4983163"/>
          <p14:tracePt t="140738" x="6670675" y="4973638"/>
          <p14:tracePt t="140756" x="6670675" y="4965700"/>
          <p14:tracePt t="140772" x="6670675" y="4956175"/>
          <p14:tracePt t="140773" x="6670675" y="4946650"/>
          <p14:tracePt t="140850" x="6670675" y="4938713"/>
          <p14:tracePt t="140907" x="6670675" y="4929188"/>
          <p14:tracePt t="140978" x="6670675" y="4919663"/>
          <p14:tracePt t="141034" x="6670675" y="4911725"/>
          <p14:tracePt t="141122" x="6661150" y="4902200"/>
          <p14:tracePt t="141188" x="6661150" y="4884738"/>
          <p14:tracePt t="142330" x="6661150" y="4875213"/>
          <p14:tracePt t="142337" x="6653213" y="4875213"/>
          <p14:tracePt t="142346" x="6643688" y="4848225"/>
          <p14:tracePt t="142356" x="6634163" y="4840288"/>
          <p14:tracePt t="142364" x="6616700" y="4813300"/>
          <p14:tracePt t="142381" x="6599238" y="4795838"/>
          <p14:tracePt t="142396" x="6599238" y="4786313"/>
          <p14:tracePt t="142414" x="6572250" y="4759325"/>
          <p14:tracePt t="142429" x="6554788" y="4714875"/>
          <p14:tracePt t="142446" x="6527800" y="4679950"/>
          <p14:tracePt t="142463" x="6510338" y="4652963"/>
          <p14:tracePt t="142480" x="6491288" y="4616450"/>
          <p14:tracePt t="142496" x="6438900" y="4537075"/>
          <p14:tracePt t="142515" x="6419850" y="4500563"/>
          <p14:tracePt t="142530" x="6375400" y="4456113"/>
          <p14:tracePt t="142547" x="6357938" y="4438650"/>
          <p14:tracePt t="142564" x="6330950" y="4402138"/>
          <p14:tracePt t="142580" x="6296025" y="4384675"/>
          <p14:tracePt t="142596" x="6251575" y="4367213"/>
          <p14:tracePt t="142613" x="6197600" y="4348163"/>
          <p14:tracePt t="142630" x="6108700" y="4313238"/>
          <p14:tracePt t="142648" x="6000750" y="4276725"/>
          <p14:tracePt t="142664" x="5830888" y="4224338"/>
          <p14:tracePt t="142685" x="5751513" y="4197350"/>
          <p14:tracePt t="142698" x="5697538" y="4187825"/>
          <p14:tracePt t="142714" x="5616575" y="4179888"/>
          <p14:tracePt t="142732" x="5491163" y="4152900"/>
          <p14:tracePt t="142747" x="5357813" y="4125913"/>
          <p14:tracePt t="142764" x="5187950" y="4098925"/>
          <p14:tracePt t="142781" x="5027613" y="4062413"/>
          <p14:tracePt t="142797" x="4884738" y="4037013"/>
          <p14:tracePt t="142814" x="4786313" y="4017963"/>
          <p14:tracePt t="142831" x="4660900" y="3990975"/>
          <p14:tracePt t="142848" x="4510088" y="3973513"/>
          <p14:tracePt t="142867" x="4375150" y="3973513"/>
          <p14:tracePt t="142883" x="4251325" y="3973513"/>
          <p14:tracePt t="142898" x="4081463" y="3973513"/>
          <p14:tracePt t="142914" x="3875088" y="3973513"/>
          <p14:tracePt t="142931" x="3660775" y="3973513"/>
          <p14:tracePt t="142947" x="3455988" y="3973513"/>
          <p14:tracePt t="142964" x="3276600" y="3973513"/>
          <p14:tracePt t="142981" x="3152775" y="3973513"/>
          <p14:tracePt t="142997" x="3071813" y="3990975"/>
          <p14:tracePt t="143014" x="3009900" y="4000500"/>
          <p14:tracePt t="143031" x="2928938" y="4054475"/>
          <p14:tracePt t="143047" x="2822575" y="4116388"/>
          <p14:tracePt t="143064" x="2724150" y="4160838"/>
          <p14:tracePt t="143081" x="2652713" y="4214813"/>
          <p14:tracePt t="143100" x="2643188" y="4224338"/>
          <p14:tracePt t="143196" x="2670175" y="4232275"/>
          <p14:tracePt t="143203" x="2724150" y="4241800"/>
          <p14:tracePt t="143219" x="2732088" y="4241800"/>
          <p14:tracePt t="143228" x="2786063" y="4241800"/>
          <p14:tracePt t="143236" x="3241675" y="4241800"/>
          <p14:tracePt t="143252" x="3759200" y="4241800"/>
          <p14:tracePt t="143265" x="4170363" y="4241800"/>
          <p14:tracePt t="143281" x="4687888" y="4251325"/>
          <p14:tracePt t="143301" x="5232400" y="4322763"/>
          <p14:tracePt t="143314" x="5626100" y="4394200"/>
          <p14:tracePt t="143331" x="6116638" y="4473575"/>
          <p14:tracePt t="143347" x="6446838" y="4518025"/>
          <p14:tracePt t="143364" x="6643688" y="4545013"/>
          <p14:tracePt t="143382" x="6715125" y="4562475"/>
          <p14:tracePt t="143397" x="6732588" y="4562475"/>
          <p14:tracePt t="143465" x="6751638" y="4572000"/>
          <p14:tracePt t="143473" x="6777038" y="4581525"/>
          <p14:tracePt t="143480" x="6804025" y="4589463"/>
          <p14:tracePt t="143488" x="6919913" y="4625975"/>
          <p14:tracePt t="143498" x="7000875" y="4652963"/>
          <p14:tracePt t="143513" x="7027863" y="4652963"/>
          <p14:tracePt t="143580" x="7037388" y="4652963"/>
          <p14:tracePt t="143596" x="7054850" y="4652963"/>
          <p14:tracePt t="143676" x="7054850" y="4660900"/>
          <p14:tracePt t="143692" x="7054850" y="4670425"/>
          <p14:tracePt t="143700" x="7054850" y="4679950"/>
          <p14:tracePt t="143703" x="7045325" y="4714875"/>
          <p14:tracePt t="143715" x="7037388" y="4741863"/>
          <p14:tracePt t="143732" x="7018338" y="4776788"/>
          <p14:tracePt t="143748" x="7000875" y="4795838"/>
          <p14:tracePt t="143765" x="6973888" y="4813300"/>
          <p14:tracePt t="143781" x="6938963" y="4822825"/>
          <p14:tracePt t="143798" x="6911975" y="4840288"/>
          <p14:tracePt t="143814" x="6884988" y="4840288"/>
          <p14:tracePt t="143832" x="6875463" y="4848225"/>
          <p14:tracePt t="143848" x="6867525" y="4848225"/>
          <p14:tracePt t="143848" x="6858000" y="4857750"/>
          <p14:tracePt t="143882" x="6858000" y="4867275"/>
          <p14:tracePt t="143883" x="6848475" y="4867275"/>
          <p14:tracePt t="144188" x="6840538" y="4867275"/>
          <p14:tracePt t="144602" x="6840538" y="4857750"/>
          <p14:tracePt t="144609" x="6840538" y="4840288"/>
          <p14:tracePt t="144632" x="6840538" y="4830763"/>
          <p14:tracePt t="144635" x="6840538" y="4822825"/>
          <p14:tracePt t="144664" x="6840538" y="4813300"/>
          <p14:tracePt t="144665" x="6840538" y="4795838"/>
          <p14:tracePt t="144681" x="6831013" y="4768850"/>
          <p14:tracePt t="144697" x="6813550" y="4751388"/>
          <p14:tracePt t="144714" x="6796088" y="4724400"/>
          <p14:tracePt t="144730" x="6769100" y="4697413"/>
          <p14:tracePt t="144747" x="6751638" y="4687888"/>
          <p14:tracePt t="144765" x="6732588" y="4670425"/>
          <p14:tracePt t="144781" x="6724650" y="4670425"/>
          <p14:tracePt t="144798" x="6705600" y="4670425"/>
          <p14:tracePt t="144814" x="6680200" y="4670425"/>
          <p14:tracePt t="144831" x="6653213" y="4670425"/>
          <p14:tracePt t="144848" x="6608763" y="4679950"/>
          <p14:tracePt t="144865" x="6554788" y="4705350"/>
          <p14:tracePt t="144884" x="6527800" y="4714875"/>
          <p14:tracePt t="144898" x="6500813" y="4732338"/>
          <p14:tracePt t="144914" x="6491288" y="4751388"/>
          <p14:tracePt t="144931" x="6473825" y="4776788"/>
          <p14:tracePt t="144948" x="6456363" y="4803775"/>
          <p14:tracePt t="144964" x="6438900" y="4830763"/>
          <p14:tracePt t="144982" x="6429375" y="4840288"/>
          <p14:tracePt t="144998" x="6419850" y="4857750"/>
          <p14:tracePt t="145015" x="6411913" y="4867275"/>
          <p14:tracePt t="145033" x="6402388" y="4884738"/>
          <p14:tracePt t="145048" x="6375400" y="4919663"/>
          <p14:tracePt t="145068" x="6367463" y="4946650"/>
          <p14:tracePt t="145085" x="6348413" y="4973638"/>
          <p14:tracePt t="145099" x="6340475" y="5000625"/>
          <p14:tracePt t="145115" x="6330950" y="5027613"/>
          <p14:tracePt t="145132" x="6313488" y="5072063"/>
          <p14:tracePt t="145148" x="6303963" y="5089525"/>
          <p14:tracePt t="145181" x="6303963" y="5126038"/>
          <p14:tracePt t="145182" x="6303963" y="5160963"/>
          <p14:tracePt t="145199" x="6303963" y="5187950"/>
          <p14:tracePt t="145215" x="6303963" y="5232400"/>
          <p14:tracePt t="145231" x="6303963" y="5286375"/>
          <p14:tracePt t="145251" x="6303963" y="5313363"/>
          <p14:tracePt t="145267" x="6303963" y="5348288"/>
          <p14:tracePt t="145282" x="6313488" y="5402263"/>
          <p14:tracePt t="145300" x="6313488" y="5429250"/>
          <p14:tracePt t="145316" x="6313488" y="5456238"/>
          <p14:tracePt t="145332" x="6323013" y="5491163"/>
          <p14:tracePt t="145348" x="6340475" y="5527675"/>
          <p14:tracePt t="145365" x="6348413" y="5554663"/>
          <p14:tracePt t="145383" x="6357938" y="5589588"/>
          <p14:tracePt t="145398" x="6367463" y="5626100"/>
          <p14:tracePt t="145415" x="6394450" y="5653088"/>
          <p14:tracePt t="145432" x="6402388" y="5661025"/>
          <p14:tracePt t="145451" x="6419850" y="5670550"/>
          <p14:tracePt t="145469" x="6429375" y="5697538"/>
          <p14:tracePt t="145483" x="6456363" y="5732463"/>
          <p14:tracePt t="145499" x="6518275" y="5768975"/>
          <p14:tracePt t="145516" x="6554788" y="5776913"/>
          <p14:tracePt t="145532" x="6608763" y="5786438"/>
          <p14:tracePt t="145551" x="6670675" y="5803900"/>
          <p14:tracePt t="145566" x="6705600" y="5813425"/>
          <p14:tracePt t="145583" x="6751638" y="5830888"/>
          <p14:tracePt t="145598" x="6786563" y="5840413"/>
          <p14:tracePt t="145615" x="6823075" y="5867400"/>
          <p14:tracePt t="145632" x="6867525" y="5875338"/>
          <p14:tracePt t="145648" x="6946900" y="5894388"/>
          <p14:tracePt t="145667" x="6991350" y="5902325"/>
          <p14:tracePt t="145683" x="7027863" y="5911850"/>
          <p14:tracePt t="145699" x="7054850" y="5919788"/>
          <p14:tracePt t="145715" x="7081838" y="5919788"/>
          <p14:tracePt t="145731" x="7108825" y="5929313"/>
          <p14:tracePt t="145747" x="7126288" y="5938838"/>
          <p14:tracePt t="145765" x="7134225" y="5946775"/>
          <p14:tracePt t="145781" x="7153275" y="5946775"/>
          <p14:tracePt t="145797" x="7161213" y="5965825"/>
          <p14:tracePt t="145815" x="7197725" y="5973763"/>
          <p14:tracePt t="145831" x="7232650" y="5991225"/>
          <p14:tracePt t="145848" x="7269163" y="5991225"/>
          <p14:tracePt t="145865" x="7323138" y="6010275"/>
          <p14:tracePt t="145906" x="7340600" y="6010275"/>
          <p14:tracePt t="145922" x="7348538" y="6010275"/>
          <p14:tracePt t="146012" x="7348538" y="5983288"/>
          <p14:tracePt t="146020" x="7348538" y="5965825"/>
          <p14:tracePt t="146021" x="7348538" y="5938838"/>
          <p14:tracePt t="146032" x="7340600" y="5840413"/>
          <p14:tracePt t="146052" x="7296150" y="5776913"/>
          <p14:tracePt t="146068" x="7251700" y="5705475"/>
          <p14:tracePt t="146083" x="7180263" y="5608638"/>
          <p14:tracePt t="146099" x="7099300" y="5518150"/>
          <p14:tracePt t="146115" x="7027863" y="5456238"/>
          <p14:tracePt t="146132" x="6965950" y="5402263"/>
          <p14:tracePt t="146149" x="6919913" y="5384800"/>
          <p14:tracePt t="146165" x="6911975" y="5367338"/>
          <p14:tracePt t="146182" x="6884988" y="5357813"/>
          <p14:tracePt t="146199" x="6867525" y="5340350"/>
          <p14:tracePt t="146215" x="6858000" y="5322888"/>
          <p14:tracePt t="146232" x="6823075" y="5303838"/>
          <p14:tracePt t="146252" x="6777038" y="5251450"/>
          <p14:tracePt t="146268" x="6742113" y="5224463"/>
          <p14:tracePt t="146283" x="6724650" y="5187950"/>
          <p14:tracePt t="146299" x="6697663" y="5160963"/>
          <p14:tracePt t="146317" x="6688138" y="5153025"/>
          <p14:tracePt t="146332" x="6688138" y="5143500"/>
          <p14:tracePt t="146350" x="6688138" y="5133975"/>
          <p14:tracePt t="146365" x="6688138" y="5126038"/>
          <p14:tracePt t="146382" x="6688138" y="5108575"/>
          <p14:tracePt t="146399" x="6688138" y="5099050"/>
          <p14:tracePt t="146416" x="6688138" y="5081588"/>
          <p14:tracePt t="146433" x="6688138" y="5045075"/>
          <p14:tracePt t="146452" x="6688138" y="5018088"/>
          <p14:tracePt t="146468" x="6688138" y="5000625"/>
          <p14:tracePt t="146487" x="6688138" y="4983163"/>
          <p14:tracePt t="146501" x="6688138" y="4973638"/>
          <p14:tracePt t="146516" x="6688138" y="4965700"/>
          <p14:tracePt t="146723" x="6688138" y="4956175"/>
          <p14:tracePt t="147907" x="6697663" y="4956175"/>
          <p14:tracePt t="147915" x="6705600" y="4956175"/>
          <p14:tracePt t="147929" x="6724650" y="4956175"/>
          <p14:tracePt t="147936" x="6742113" y="4956175"/>
          <p14:tracePt t="147949" x="6786563" y="4956175"/>
          <p14:tracePt t="147965" x="6813550" y="4956175"/>
          <p14:tracePt t="147982" x="6858000" y="4956175"/>
          <p14:tracePt t="147999" x="6875463" y="4956175"/>
          <p14:tracePt t="148035" x="6884988" y="4956175"/>
          <p14:tracePt t="148035" x="6884988" y="4946650"/>
          <p14:tracePt t="148075" x="6884988" y="4938713"/>
          <p14:tracePt t="148092" x="6884988" y="4919663"/>
          <p14:tracePt t="148107" x="6884988" y="4911725"/>
          <p14:tracePt t="148115" x="6884988" y="4902200"/>
          <p14:tracePt t="148116" x="6884988" y="4894263"/>
          <p14:tracePt t="148133" x="6884988" y="4875213"/>
          <p14:tracePt t="148149" x="6884988" y="4857750"/>
          <p14:tracePt t="148165" x="6884988" y="4830763"/>
          <p14:tracePt t="148183" x="6875463" y="4822825"/>
          <p14:tracePt t="148199" x="6867525" y="4795838"/>
          <p14:tracePt t="148215" x="6858000" y="4795838"/>
          <p14:tracePt t="148233" x="6848475" y="4786313"/>
          <p14:tracePt t="148251" x="6848475" y="4776788"/>
          <p14:tracePt t="148266" x="6840538" y="4776788"/>
          <p14:tracePt t="148283" x="6831013" y="4759325"/>
          <p14:tracePt t="148299" x="6823075" y="4759325"/>
          <p14:tracePt t="148316" x="6804025" y="4741863"/>
          <p14:tracePt t="148333" x="6777038" y="4732338"/>
          <p14:tracePt t="148351" x="6751638" y="4714875"/>
          <p14:tracePt t="148366" x="6724650" y="4705350"/>
          <p14:tracePt t="148384" x="6705600" y="4705350"/>
          <p14:tracePt t="148400" x="6680200" y="4697413"/>
          <p14:tracePt t="148416" x="6653213" y="4687888"/>
          <p14:tracePt t="148436" x="6634163" y="4687888"/>
          <p14:tracePt t="148453" x="6608763" y="4687888"/>
          <p14:tracePt t="148468" x="6589713" y="4687888"/>
          <p14:tracePt t="148484" x="6572250" y="4697413"/>
          <p14:tracePt t="148500" x="6545263" y="4697413"/>
          <p14:tracePt t="148517" x="6537325" y="4705350"/>
          <p14:tracePt t="148533" x="6518275" y="4705350"/>
          <p14:tracePt t="148551" x="6500813" y="4714875"/>
          <p14:tracePt t="148567" x="6483350" y="4732338"/>
          <p14:tracePt t="148583" x="6473825" y="4741863"/>
          <p14:tracePt t="148601" x="6456363" y="4751388"/>
          <p14:tracePt t="148618" x="6446838" y="4768850"/>
          <p14:tracePt t="148636" x="6429375" y="4776788"/>
          <p14:tracePt t="148652" x="6419850" y="4786313"/>
          <p14:tracePt t="148667" x="6419850" y="4813300"/>
          <p14:tracePt t="148683" x="6394450" y="4840288"/>
          <p14:tracePt t="148701" x="6384925" y="4857750"/>
          <p14:tracePt t="148717" x="6375400" y="4867275"/>
          <p14:tracePt t="148733" x="6375400" y="4875213"/>
          <p14:tracePt t="148751" x="6375400" y="4884738"/>
          <p14:tracePt t="148845" x="6375400" y="4894263"/>
          <p14:tracePt t="148852" x="6375400" y="4902200"/>
          <p14:tracePt t="148868" x="6375400" y="4919663"/>
          <p14:tracePt t="148883" x="6384925" y="4938713"/>
          <p14:tracePt t="148884" x="6411913" y="4956175"/>
          <p14:tracePt t="148900" x="6446838" y="4983163"/>
          <p14:tracePt t="148917" x="6473825" y="5000625"/>
          <p14:tracePt t="148933" x="6527800" y="5018088"/>
          <p14:tracePt t="148950" x="6562725" y="5037138"/>
          <p14:tracePt t="148968" x="6599238" y="5037138"/>
          <p14:tracePt t="148984" x="6626225" y="5045075"/>
          <p14:tracePt t="149001" x="6653213" y="5045075"/>
          <p14:tracePt t="149017" x="6680200" y="5045075"/>
          <p14:tracePt t="149032" x="6724650" y="5045075"/>
          <p14:tracePt t="149049" x="6759575" y="5045075"/>
          <p14:tracePt t="149066" x="6823075" y="5045075"/>
          <p14:tracePt t="149083" x="6840538" y="5045075"/>
          <p14:tracePt t="149099" x="6858000" y="5045075"/>
          <p14:tracePt t="149117" x="6884988" y="5045075"/>
          <p14:tracePt t="149133" x="6911975" y="5045075"/>
          <p14:tracePt t="149150" x="6929438" y="5045075"/>
          <p14:tracePt t="149167" x="6938963" y="5045075"/>
          <p14:tracePt t="149183" x="6946900" y="5045075"/>
          <p14:tracePt t="149219" x="6956425" y="5045075"/>
          <p14:tracePt t="149219" x="6965950" y="5037138"/>
          <p14:tracePt t="149236" x="6973888" y="5027613"/>
          <p14:tracePt t="149250" x="6983413" y="5018088"/>
          <p14:tracePt t="149266" x="6991350" y="5010150"/>
          <p14:tracePt t="149283" x="7000875" y="5000625"/>
          <p14:tracePt t="149300" x="7000875" y="4991100"/>
          <p14:tracePt t="149317" x="7010400" y="4965700"/>
          <p14:tracePt t="149334" x="7010400" y="4946650"/>
          <p14:tracePt t="149350" x="7010400" y="4919663"/>
          <p14:tracePt t="149368" x="7000875" y="4894263"/>
          <p14:tracePt t="149384" x="6973888" y="4857750"/>
          <p14:tracePt t="149400" x="6946900" y="4822825"/>
          <p14:tracePt t="149418" x="6929438" y="4795838"/>
          <p14:tracePt t="149434" x="6894513" y="4776788"/>
          <p14:tracePt t="149453" x="6884988" y="4751388"/>
          <p14:tracePt t="149469" x="6848475" y="4732338"/>
          <p14:tracePt t="149485" x="6813550" y="4714875"/>
          <p14:tracePt t="149500" x="6769100" y="4679950"/>
          <p14:tracePt t="149517" x="6732588" y="4660900"/>
          <p14:tracePt t="149534" x="6688138" y="4652963"/>
          <p14:tracePt t="149550" x="6680200" y="4643438"/>
          <p14:tracePt t="149568" x="6661150" y="4643438"/>
          <p14:tracePt t="149584" x="6653213" y="4643438"/>
          <p14:tracePt t="149600" x="6634163" y="4633913"/>
          <p14:tracePt t="149618" x="6626225" y="4633913"/>
          <p14:tracePt t="149634" x="6572250" y="4633913"/>
          <p14:tracePt t="149652" x="6518275" y="4633913"/>
          <p14:tracePt t="149668" x="6500813" y="4633913"/>
          <p14:tracePt t="149683" x="6446838" y="4652963"/>
          <p14:tracePt t="149700" x="6419850" y="4670425"/>
          <p14:tracePt t="149717" x="6394450" y="4679950"/>
          <p14:tracePt t="149734" x="6375400" y="4687888"/>
          <p14:tracePt t="149750" x="6348413" y="4714875"/>
          <p14:tracePt t="149750" x="6340475" y="4724400"/>
          <p14:tracePt t="149772" x="6330950" y="4741863"/>
          <p14:tracePt t="149784" x="6303963" y="4768850"/>
          <p14:tracePt t="149800" x="6276975" y="4813300"/>
          <p14:tracePt t="149820" x="6259513" y="4830763"/>
          <p14:tracePt t="149836" x="6251575" y="4848225"/>
          <p14:tracePt t="149852" x="6242050" y="4857750"/>
          <p14:tracePt t="149867" x="6232525" y="4875213"/>
          <p14:tracePt t="149884" x="6232525" y="4894263"/>
          <p14:tracePt t="149901" x="6232525" y="4911725"/>
          <p14:tracePt t="149939" x="6232525" y="4919663"/>
          <p14:tracePt t="149939" x="6232525" y="4938713"/>
          <p14:tracePt t="149951" x="6242050" y="4956175"/>
          <p14:tracePt t="149972" x="6259513" y="4973638"/>
          <p14:tracePt t="149984" x="6269038" y="4973638"/>
          <p14:tracePt t="150000" x="6303963" y="4991100"/>
          <p14:tracePt t="150020" x="6313488" y="5000625"/>
          <p14:tracePt t="150020" x="6323013" y="5010150"/>
          <p14:tracePt t="150036" x="6357938" y="5010150"/>
          <p14:tracePt t="150052" x="6384925" y="5027613"/>
          <p14:tracePt t="150068" x="6411913" y="5027613"/>
          <p14:tracePt t="150084" x="6446838" y="5037138"/>
          <p14:tracePt t="150101" x="6473825" y="5037138"/>
          <p14:tracePt t="150118" x="6500813" y="5045075"/>
          <p14:tracePt t="150135" x="6510338" y="5045075"/>
          <p14:tracePt t="150170" x="6527800" y="5045075"/>
          <p14:tracePt t="150174" x="6537325" y="5054600"/>
          <p14:tracePt t="150183" x="6562725" y="5062538"/>
          <p14:tracePt t="150200" x="6599238" y="5062538"/>
          <p14:tracePt t="150217" x="6626225" y="5062538"/>
          <p14:tracePt t="150234" x="6680200" y="5062538"/>
          <p14:tracePt t="150251" x="6697663" y="5062538"/>
          <p14:tracePt t="150267" x="6705600" y="5062538"/>
          <p14:tracePt t="150308" x="6715125" y="5062538"/>
          <p14:tracePt t="150315" x="6724650" y="5062538"/>
          <p14:tracePt t="150332" x="6732588" y="5062538"/>
          <p14:tracePt t="150339" x="6742113" y="5062538"/>
          <p14:tracePt t="150352" x="6751638" y="5062538"/>
          <p14:tracePt t="150368" x="6759575" y="5062538"/>
          <p14:tracePt t="150384" x="6777038" y="5062538"/>
          <p14:tracePt t="150401" x="6823075" y="5062538"/>
          <p14:tracePt t="150419" x="6848475" y="5062538"/>
          <p14:tracePt t="150435" x="6867525" y="5062538"/>
          <p14:tracePt t="151083" x="6875463" y="5062538"/>
          <p14:tracePt t="151091" x="6884988" y="5054600"/>
          <p14:tracePt t="151108" x="6894513" y="5045075"/>
          <p14:tracePt t="151117" x="6911975" y="5037138"/>
          <p14:tracePt t="151119" x="6919913" y="5010150"/>
          <p14:tracePt t="151134" x="6938963" y="4983163"/>
          <p14:tracePt t="151153" x="6956425" y="4956175"/>
          <p14:tracePt t="151168" x="6956425" y="4929188"/>
          <p14:tracePt t="151185" x="6956425" y="4902200"/>
          <p14:tracePt t="151202" x="6956425" y="4867275"/>
          <p14:tracePt t="151219" x="6956425" y="4830763"/>
          <p14:tracePt t="151237" x="6938963" y="4795838"/>
          <p14:tracePt t="151251" x="6911975" y="4751388"/>
          <p14:tracePt t="151267" x="6894513" y="4724400"/>
          <p14:tracePt t="151284" x="6848475" y="4679950"/>
          <p14:tracePt t="151301" x="6840538" y="4660900"/>
          <p14:tracePt t="151318" x="6823075" y="4652963"/>
          <p14:tracePt t="151333" x="6804025" y="4633913"/>
          <p14:tracePt t="151350" x="6796088" y="4625975"/>
          <p14:tracePt t="151369" x="6777038" y="4608513"/>
          <p14:tracePt t="151385" x="6769100" y="4608513"/>
          <p14:tracePt t="151402" x="6759575" y="4598988"/>
          <p14:tracePt t="151418" x="6742113" y="4598988"/>
          <p14:tracePt t="151461" x="6732588" y="4598988"/>
          <p14:tracePt t="151477" x="6697663" y="4598988"/>
          <p14:tracePt t="151485" x="6680200" y="4598988"/>
          <p14:tracePt t="151485" x="6643688" y="4598988"/>
          <p14:tracePt t="151502" x="6599238" y="4608513"/>
          <p14:tracePt t="151518" x="6572250" y="4625975"/>
          <p14:tracePt t="151534" x="6537325" y="4633913"/>
          <p14:tracePt t="151551" x="6510338" y="4652963"/>
          <p14:tracePt t="151569" x="6491288" y="4670425"/>
          <p14:tracePt t="151584" x="6465888" y="4679950"/>
          <p14:tracePt t="151602" x="6438900" y="4697413"/>
          <p14:tracePt t="151618" x="6411913" y="4724400"/>
          <p14:tracePt t="151635" x="6394450" y="4751388"/>
          <p14:tracePt t="151651" x="6375400" y="4776788"/>
          <p14:tracePt t="151668" x="6367463" y="4795838"/>
          <p14:tracePt t="151685" x="6357938" y="4795838"/>
          <p14:tracePt t="151701" x="6357938" y="4803775"/>
          <p14:tracePt t="151781" x="6357938" y="4813300"/>
          <p14:tracePt t="151797" x="6357938" y="4822825"/>
          <p14:tracePt t="151797" x="6357938" y="4830763"/>
          <p14:tracePt t="151811" x="6357938" y="4840288"/>
          <p14:tracePt t="151830" x="6357938" y="4848225"/>
          <p14:tracePt t="151836" x="6357938" y="4857750"/>
          <p14:tracePt t="151845" x="6357938" y="4867275"/>
          <p14:tracePt t="151852" x="6357938" y="4884738"/>
          <p14:tracePt t="151868" x="6357938" y="4894263"/>
          <p14:tracePt t="151885" x="6375400" y="4911725"/>
          <p14:tracePt t="151901" x="6402388" y="4919663"/>
          <p14:tracePt t="151919" x="6419850" y="4929188"/>
          <p14:tracePt t="151936" x="6438900" y="4938713"/>
          <p14:tracePt t="151951" x="6465888" y="4946650"/>
          <p14:tracePt t="151970" x="6491288" y="4965700"/>
          <p14:tracePt t="151985" x="6518275" y="4973638"/>
          <p14:tracePt t="152001" x="6554788" y="5000625"/>
          <p14:tracePt t="152021" x="6581775" y="5010150"/>
          <p14:tracePt t="152037" x="6608763" y="5010150"/>
          <p14:tracePt t="152052" x="6643688" y="5027613"/>
          <p14:tracePt t="152068" x="6688138" y="5027613"/>
          <p14:tracePt t="152085" x="6732588" y="5037138"/>
          <p14:tracePt t="152102" x="6777038" y="5037138"/>
          <p14:tracePt t="152119" x="6813550" y="5037138"/>
          <p14:tracePt t="152136" x="6823075" y="5037138"/>
          <p14:tracePt t="152152" x="6831013" y="5037138"/>
          <p14:tracePt t="152152" x="6840538" y="5037138"/>
          <p14:tracePt t="152188" x="6848475" y="5037138"/>
          <p14:tracePt t="152188" x="6858000" y="5037138"/>
          <p14:tracePt t="152201" x="6902450" y="5037138"/>
          <p14:tracePt t="152221" x="6919913" y="5037138"/>
          <p14:tracePt t="152236" x="6929438" y="5037138"/>
          <p14:tracePt t="152253" x="6946900" y="5027613"/>
          <p14:tracePt t="152268" x="6956425" y="5027613"/>
          <p14:tracePt t="152285" x="6973888" y="5010150"/>
          <p14:tracePt t="152302" x="6983413" y="5000625"/>
          <p14:tracePt t="152318" x="7000875" y="4991100"/>
          <p14:tracePt t="152336" x="7010400" y="4983163"/>
          <p14:tracePt t="152352" x="7018338" y="4965700"/>
          <p14:tracePt t="152367" x="7027863" y="4956175"/>
          <p14:tracePt t="152384" x="7027863" y="4938713"/>
          <p14:tracePt t="152401" x="7037388" y="4929188"/>
          <p14:tracePt t="152418" x="7037388" y="4919663"/>
          <p14:tracePt t="152435" x="7037388" y="4902200"/>
          <p14:tracePt t="152450" x="7037388" y="4894263"/>
          <p14:tracePt t="152468" x="7037388" y="4867275"/>
          <p14:tracePt t="152486" x="7037388" y="4857750"/>
          <p14:tracePt t="152501" x="7027863" y="4848225"/>
          <p14:tracePt t="152518" x="7018338" y="4840288"/>
          <p14:tracePt t="152535" x="7010400" y="4840288"/>
          <p14:tracePt t="152551" x="7000875" y="4813300"/>
          <p14:tracePt t="152568" x="6983413" y="4803775"/>
          <p14:tracePt t="152585" x="6965950" y="4786313"/>
          <p14:tracePt t="152601" x="6938963" y="4776788"/>
          <p14:tracePt t="152621" x="6919913" y="4768850"/>
          <p14:tracePt t="152636" x="6902450" y="4759325"/>
          <p14:tracePt t="152651" x="6867525" y="4751388"/>
          <p14:tracePt t="152668" x="6840538" y="4741863"/>
          <p14:tracePt t="152685" x="6804025" y="4724400"/>
          <p14:tracePt t="152702" x="6759575" y="4714875"/>
          <p14:tracePt t="152718" x="6732588" y="4705350"/>
          <p14:tracePt t="152735" x="6680200" y="4687888"/>
          <p14:tracePt t="152752" x="6643688" y="4687888"/>
          <p14:tracePt t="152768" x="6599238" y="4670425"/>
          <p14:tracePt t="152785" x="6554788" y="4670425"/>
          <p14:tracePt t="152802" x="6483350" y="4660900"/>
          <p14:tracePt t="152822" x="6438900" y="4652963"/>
          <p14:tracePt t="152836" x="6419850" y="4652963"/>
          <p14:tracePt t="152852" x="6411913" y="4652963"/>
          <p14:tracePt t="152869" x="6402388" y="4652963"/>
          <p14:tracePt t="152885" x="6394450" y="4652963"/>
          <p14:tracePt t="152902" x="6375400" y="4652963"/>
          <p14:tracePt t="152918" x="6357938" y="4670425"/>
          <p14:tracePt t="152935" x="6330950" y="4687888"/>
          <p14:tracePt t="152953" x="6303963" y="4724400"/>
          <p14:tracePt t="152968" x="6269038" y="4776788"/>
          <p14:tracePt t="152988" x="6259513" y="4786313"/>
          <p14:tracePt t="153002" x="6242050" y="4840288"/>
          <p14:tracePt t="153021" x="6232525" y="4857750"/>
          <p14:tracePt t="153036" x="6232525" y="4875213"/>
          <p14:tracePt t="153052" x="6232525" y="4884738"/>
          <p14:tracePt t="153069" x="6232525" y="4902200"/>
          <p14:tracePt t="153110" x="6232525" y="4911725"/>
          <p14:tracePt t="153118" x="6242050" y="4911725"/>
          <p14:tracePt t="153139" x="6251575" y="4911725"/>
          <p14:tracePt t="153149" x="6251575" y="4919663"/>
          <p14:tracePt t="153152" x="6259513" y="4919663"/>
          <p14:tracePt t="153168" x="6286500" y="4929188"/>
          <p14:tracePt t="153186" x="6330950" y="4946650"/>
          <p14:tracePt t="153204" x="6357938" y="4965700"/>
          <p14:tracePt t="153221" x="6375400" y="4965700"/>
          <p14:tracePt t="153237" x="6394450" y="4973638"/>
          <p14:tracePt t="153252" x="6411913" y="4973638"/>
          <p14:tracePt t="153269" x="6419850" y="4973638"/>
          <p14:tracePt t="153285" x="6446838" y="4973638"/>
          <p14:tracePt t="153303" x="6465888" y="4983163"/>
          <p14:tracePt t="153319" x="6483350" y="4983163"/>
          <p14:tracePt t="153335" x="6500813" y="4991100"/>
          <p14:tracePt t="153352" x="6527800" y="4991100"/>
          <p14:tracePt t="153369" x="6554788" y="4991100"/>
          <p14:tracePt t="153386" x="6562725" y="4991100"/>
          <p14:tracePt t="153405" x="6581775" y="5000625"/>
          <p14:tracePt t="153419" x="6626225" y="5018088"/>
          <p14:tracePt t="153436" x="6670675" y="5027613"/>
          <p14:tracePt t="153452" x="6724650" y="5045075"/>
          <p14:tracePt t="153469" x="6751638" y="5054600"/>
          <p14:tracePt t="153485" x="6769100" y="5062538"/>
          <p14:tracePt t="153522" x="6777038" y="5062538"/>
          <p14:tracePt t="153597" x="6786563" y="5062538"/>
          <p14:tracePt t="153621" x="6796088" y="5062538"/>
          <p14:tracePt t="153652" x="6804025" y="5062538"/>
          <p14:tracePt t="153661" x="6813550" y="5062538"/>
          <p14:tracePt t="153676" x="6823075" y="5062538"/>
          <p14:tracePt t="153678" x="6831013" y="5062538"/>
          <p14:tracePt t="153685" x="6848475" y="5062538"/>
          <p14:tracePt t="153702" x="6858000" y="5062538"/>
          <p14:tracePt t="153719" x="6867525" y="5062538"/>
          <p14:tracePt t="153736" x="6875463" y="5062538"/>
          <p14:tracePt t="153753" x="6884988" y="5062538"/>
          <p14:tracePt t="153769" x="6894513" y="5062538"/>
          <p14:tracePt t="153786" x="6902450" y="5045075"/>
          <p14:tracePt t="153805" x="6911975" y="5037138"/>
          <p14:tracePt t="153821" x="6919913" y="5018088"/>
          <p14:tracePt t="153837" x="6919913" y="5000625"/>
          <p14:tracePt t="153852" x="6929438" y="4991100"/>
          <p14:tracePt t="153869" x="6929438" y="4983163"/>
          <p14:tracePt t="153887" x="6938963" y="4956175"/>
          <p14:tracePt t="153902" x="6938963" y="4938713"/>
          <p14:tracePt t="153919" x="6938963" y="4929188"/>
          <p14:tracePt t="153956" x="6938963" y="4919663"/>
          <p14:tracePt t="153972" x="6938963" y="4911725"/>
          <p14:tracePt t="153973" x="6938963" y="4894263"/>
          <p14:tracePt t="153989" x="6938963" y="4875213"/>
          <p14:tracePt t="154029" x="6938963" y="4867275"/>
          <p14:tracePt t="154045" x="6938963" y="4857750"/>
          <p14:tracePt t="154053" x="6929438" y="4857750"/>
          <p14:tracePt t="154100" x="6929438" y="4848225"/>
          <p14:tracePt t="154109" x="6919913" y="4840288"/>
          <p14:tracePt t="154125" x="6902450" y="4840288"/>
          <p14:tracePt t="154126" x="6894513" y="4830763"/>
          <p14:tracePt t="154136" x="6884988" y="4830763"/>
          <p14:tracePt t="154152" x="6848475" y="4822825"/>
          <p14:tracePt t="154169" x="6831013" y="4813300"/>
          <p14:tracePt t="154186" x="6796088" y="4803775"/>
          <p14:tracePt t="154205" x="6769100" y="4795838"/>
          <p14:tracePt t="154219" x="6742113" y="4786313"/>
          <p14:tracePt t="154236" x="6724650" y="4786313"/>
          <p14:tracePt t="154252" x="6705600" y="4786313"/>
          <p14:tracePt t="154269" x="6680200" y="4786313"/>
          <p14:tracePt t="154286" x="6661150" y="4786313"/>
          <p14:tracePt t="154303" x="6626225" y="4786313"/>
          <p14:tracePt t="154319" x="6608763" y="4786313"/>
          <p14:tracePt t="154337" x="6589713" y="4795838"/>
          <p14:tracePt t="154352" x="6572250" y="4813300"/>
          <p14:tracePt t="154369" x="6545263" y="4830763"/>
          <p14:tracePt t="154390" x="6527800" y="4857750"/>
          <p14:tracePt t="154404" x="6518275" y="4875213"/>
          <p14:tracePt t="154420" x="6500813" y="4902200"/>
          <p14:tracePt t="154436" x="6483350" y="4919663"/>
          <p14:tracePt t="154454" x="6483350" y="4938713"/>
          <p14:tracePt t="154469" x="6473825" y="4973638"/>
          <p14:tracePt t="154486" x="6465888" y="4991100"/>
          <p14:tracePt t="154503" x="6465888" y="5010150"/>
          <p14:tracePt t="154519" x="6465888" y="5018088"/>
          <p14:tracePt t="154536" x="6465888" y="5037138"/>
          <p14:tracePt t="154553" x="6465888" y="5062538"/>
          <p14:tracePt t="154570" x="6465888" y="5081588"/>
          <p14:tracePt t="154586" x="6483350" y="5133975"/>
          <p14:tracePt t="154603" x="6510338" y="5180013"/>
          <p14:tracePt t="154619" x="6554788" y="5205413"/>
          <p14:tracePt t="154635" x="6581775" y="5232400"/>
          <p14:tracePt t="154652" x="6616700" y="5251450"/>
          <p14:tracePt t="154668" x="6653213" y="5276850"/>
          <p14:tracePt t="154686" x="6697663" y="5295900"/>
          <p14:tracePt t="154702" x="6742113" y="5322888"/>
          <p14:tracePt t="154719" x="6786563" y="5348288"/>
          <p14:tracePt t="154736" x="6804025" y="5367338"/>
          <p14:tracePt t="154752" x="6823075" y="5375275"/>
          <p14:tracePt t="154768" x="6831013" y="5384800"/>
          <p14:tracePt t="154786" x="6884988" y="5411788"/>
          <p14:tracePt t="154804" x="6919913" y="5429250"/>
          <p14:tracePt t="154819" x="6946900" y="5438775"/>
          <p14:tracePt t="154836" x="6965950" y="5446713"/>
          <p14:tracePt t="154852" x="6991350" y="5456238"/>
          <p14:tracePt t="154869" x="7018338" y="5473700"/>
          <p14:tracePt t="154886" x="7062788" y="5510213"/>
          <p14:tracePt t="154902" x="7089775" y="5537200"/>
          <p14:tracePt t="154919" x="7126288" y="5554663"/>
          <p14:tracePt t="154935" x="7143750" y="5572125"/>
          <p14:tracePt t="154953" x="7143750" y="5581650"/>
          <p14:tracePt t="154969" x="7153275" y="5589588"/>
          <p14:tracePt t="154986" x="7161213" y="5616575"/>
          <p14:tracePt t="155003" x="7180263" y="5643563"/>
          <p14:tracePt t="155020" x="7197725" y="5661025"/>
          <p14:tracePt t="155035" x="7197725" y="5688013"/>
          <p14:tracePt t="155053" x="7205663" y="5697538"/>
          <p14:tracePt t="155069" x="7205663" y="5715000"/>
          <p14:tracePt t="155086" x="7205663" y="5724525"/>
          <p14:tracePt t="155103" x="7215188" y="5751513"/>
          <p14:tracePt t="155119" x="7215188" y="5759450"/>
          <p14:tracePt t="155156" x="7215188" y="5768975"/>
          <p14:tracePt t="155172" x="7215188" y="5776913"/>
          <p14:tracePt t="155196" x="7215188" y="5786438"/>
          <p14:tracePt t="155204" x="7215188" y="5795963"/>
          <p14:tracePt t="155219" x="7215188" y="5803900"/>
          <p14:tracePt t="155225" x="7205663" y="5813425"/>
          <p14:tracePt t="155235" x="7205663" y="5822950"/>
          <p14:tracePt t="155252" x="7197725" y="5822950"/>
          <p14:tracePt t="155269" x="7180263" y="5840413"/>
          <p14:tracePt t="155286" x="7170738" y="5848350"/>
          <p14:tracePt t="155303" x="7143750" y="5857875"/>
          <p14:tracePt t="155318" x="7134225" y="5857875"/>
          <p14:tracePt t="155336" x="7126288" y="5857875"/>
          <p14:tracePt t="155353" x="7108825" y="5857875"/>
          <p14:tracePt t="155369" x="7089775" y="5857875"/>
          <p14:tracePt t="155386" x="7054850" y="5857875"/>
          <p14:tracePt t="155402" x="6973888" y="5822950"/>
          <p14:tracePt t="155421" x="6965950" y="5822950"/>
          <p14:tracePt t="155436" x="6938963" y="5813425"/>
          <p14:tracePt t="155453" x="6919913" y="5813425"/>
          <p14:tracePt t="155469" x="6902450" y="5803900"/>
          <p14:tracePt t="155486" x="6884988" y="5803900"/>
          <p14:tracePt t="155503" x="6867525" y="5795963"/>
          <p14:tracePt t="155520" x="6831013" y="5768975"/>
          <p14:tracePt t="155535" x="6813550" y="5759450"/>
          <p14:tracePt t="155553" x="6786563" y="5741988"/>
          <p14:tracePt t="155570" x="6769100" y="5732463"/>
          <p14:tracePt t="155590" x="6742113" y="5705475"/>
          <p14:tracePt t="155604" x="6724650" y="5697538"/>
          <p14:tracePt t="155620" x="6697663" y="5680075"/>
          <p14:tracePt t="155638" x="6680200" y="5670550"/>
          <p14:tracePt t="155653" x="6653213" y="5670550"/>
          <p14:tracePt t="155698" x="6643688" y="5670550"/>
          <p14:tracePt t="155714" x="6626225" y="5670550"/>
          <p14:tracePt t="155722" x="6626225" y="5653088"/>
          <p14:tracePt t="155730" x="6626225" y="5643563"/>
          <p14:tracePt t="155738" x="6599238" y="5634038"/>
          <p14:tracePt t="155753" x="6581775" y="5608638"/>
          <p14:tracePt t="155769" x="6545263" y="5581650"/>
          <p14:tracePt t="155787" x="6518275" y="5554663"/>
          <p14:tracePt t="155804" x="6500813" y="5537200"/>
          <p14:tracePt t="155819" x="6483350" y="5527675"/>
          <p14:tracePt t="155836" x="6483350" y="5518150"/>
          <p14:tracePt t="155853" x="6473825" y="5518150"/>
          <p14:tracePt t="155870" x="6465888" y="5500688"/>
          <p14:tracePt t="155886" x="6465888" y="5491163"/>
          <p14:tracePt t="155903" x="6446838" y="5483225"/>
          <p14:tracePt t="155920" x="6438900" y="5465763"/>
          <p14:tracePt t="155936" x="6438900" y="5446713"/>
          <p14:tracePt t="155954" x="6419850" y="5438775"/>
          <p14:tracePt t="155970" x="6419850" y="5419725"/>
          <p14:tracePt t="156100" x="6419850" y="5411788"/>
          <p14:tracePt t="156325" x="6438900" y="5429250"/>
          <p14:tracePt t="156332" x="6473825" y="5456238"/>
          <p14:tracePt t="156341" x="6500813" y="5483225"/>
          <p14:tracePt t="156349" x="6545263" y="5510213"/>
          <p14:tracePt t="156357" x="6581775" y="5527675"/>
          <p14:tracePt t="156357" x="6581775" y="5537200"/>
          <p14:tracePt t="156373" x="6626225" y="5562600"/>
          <p14:tracePt t="156390" x="6670675" y="5581650"/>
          <p14:tracePt t="156404" x="6680200" y="5589588"/>
          <p14:tracePt t="156420" x="6697663" y="5589588"/>
          <p14:tracePt t="156436" x="6732588" y="5616575"/>
          <p14:tracePt t="156455" x="6769100" y="5643563"/>
          <p14:tracePt t="156470" x="6823075" y="5670550"/>
          <p14:tracePt t="156487" x="6840538" y="5680075"/>
          <p14:tracePt t="156504" x="6875463" y="5688013"/>
          <p14:tracePt t="156520" x="6894513" y="5688013"/>
          <p14:tracePt t="156537" x="6911975" y="5705475"/>
          <p14:tracePt t="156554" x="6919913" y="5705475"/>
          <p14:tracePt t="156571" x="6929438" y="5705475"/>
          <p14:tracePt t="156587" x="6938963" y="5705475"/>
          <p14:tracePt t="156606" x="6946900" y="5705475"/>
          <p14:tracePt t="156621" x="6965950" y="5705475"/>
          <p14:tracePt t="156637" x="6973888" y="5705475"/>
          <p14:tracePt t="156654" x="6983413" y="5705475"/>
          <p14:tracePt t="156670" x="6991350" y="5705475"/>
          <p14:tracePt t="156717" x="7010400" y="5715000"/>
          <p14:tracePt t="156733" x="7018338" y="5715000"/>
          <p14:tracePt t="156750" x="7027863" y="5724525"/>
          <p14:tracePt t="156756" x="7054850" y="5724525"/>
          <p14:tracePt t="156763" x="7072313" y="5732463"/>
          <p14:tracePt t="156772" x="7081838" y="5732463"/>
          <p14:tracePt t="156787" x="7089775" y="5732463"/>
          <p14:tracePt t="156826" x="7099300" y="5732463"/>
          <p14:tracePt t="156835" x="7099300" y="5741988"/>
          <p14:tracePt t="156842" x="7126288" y="5759450"/>
          <p14:tracePt t="156853" x="7170738" y="5776913"/>
          <p14:tracePt t="156870" x="7188200" y="5776913"/>
          <p14:tracePt t="156887" x="7197725" y="5786438"/>
          <p14:tracePt t="156989" x="7197725" y="5803900"/>
          <p14:tracePt t="157012" x="7197725" y="5813425"/>
          <p14:tracePt t="157092" x="7197725" y="5822950"/>
          <p14:tracePt t="157133" x="7188200" y="5840413"/>
          <p14:tracePt t="157133" x="7170738" y="5840413"/>
          <p14:tracePt t="157150" x="7161213" y="5840413"/>
          <p14:tracePt t="157157" x="7143750" y="5840413"/>
          <p14:tracePt t="157166" x="7134225" y="5840413"/>
          <p14:tracePt t="157166" x="7116763" y="5840413"/>
          <p14:tracePt t="157189" x="7099300" y="5848350"/>
          <p14:tracePt t="157190" x="7081838" y="5848350"/>
          <p14:tracePt t="157206" x="7037388" y="5848350"/>
          <p14:tracePt t="157222" x="6983413" y="5848350"/>
          <p14:tracePt t="157238" x="6919913" y="5848350"/>
          <p14:tracePt t="157254" x="6831013" y="5822950"/>
          <p14:tracePt t="157271" x="6751638" y="5795963"/>
          <p14:tracePt t="157288" x="6688138" y="5768975"/>
          <p14:tracePt t="157304" x="6634163" y="5724525"/>
          <p14:tracePt t="157321" x="6599238" y="5697538"/>
          <p14:tracePt t="157337" x="6554788" y="5653088"/>
          <p14:tracePt t="157359" x="6537325" y="5634038"/>
          <p14:tracePt t="157372" x="6500813" y="5608638"/>
          <p14:tracePt t="157388" x="6465888" y="5527675"/>
          <p14:tracePt t="157404" x="6429375" y="5456238"/>
          <p14:tracePt t="157420" x="6375400" y="5367338"/>
          <p14:tracePt t="157437" x="6357938" y="5340350"/>
          <p14:tracePt t="157454" x="6330950" y="5303838"/>
          <p14:tracePt t="157471" x="6323013" y="5276850"/>
          <p14:tracePt t="157487" x="6323013" y="5241925"/>
          <p14:tracePt t="157504" x="6313488" y="5224463"/>
          <p14:tracePt t="157521" x="6313488" y="5180013"/>
          <p14:tracePt t="157538" x="6330950" y="5116513"/>
          <p14:tracePt t="157572" x="6348413" y="5072063"/>
          <p14:tracePt t="157572" x="6384925" y="5037138"/>
          <p14:tracePt t="157589" x="6402388" y="5027613"/>
          <p14:tracePt t="157604" x="6419850" y="5000625"/>
          <p14:tracePt t="157620" x="6429375" y="4983163"/>
          <p14:tracePt t="157638" x="6438900" y="4965700"/>
          <p14:tracePt t="157654" x="6446838" y="4946650"/>
          <p14:tracePt t="157671" x="6456363" y="4946650"/>
          <p14:tracePt t="157687" x="6473825" y="4929188"/>
          <p14:tracePt t="157704" x="6483350" y="4919663"/>
          <p14:tracePt t="157720" x="6500813" y="4919663"/>
          <p14:tracePt t="157737" x="6510338" y="4919663"/>
          <p14:tracePt t="157754" x="6510338" y="4911725"/>
          <p14:tracePt t="157770" x="6518275" y="4902200"/>
          <p14:tracePt t="157790" x="6537325" y="4894263"/>
          <p14:tracePt t="157915" x="6537325" y="4884738"/>
          <p14:tracePt t="157955" x="6537325" y="4875213"/>
          <p14:tracePt t="158028" x="6537325" y="4867275"/>
          <p14:tracePt t="158100" x="6527800" y="4867275"/>
          <p14:tracePt t="158132" x="6527800" y="4875213"/>
          <p14:tracePt t="158140" x="6518275" y="4875213"/>
          <p14:tracePt t="158164" x="6500813" y="4875213"/>
          <p14:tracePt t="158165" x="6491288" y="4875213"/>
          <p14:tracePt t="158172" x="6465888" y="4875213"/>
          <p14:tracePt t="158188" x="6419850" y="4875213"/>
          <p14:tracePt t="158205" x="6357938" y="4875213"/>
          <p14:tracePt t="158221" x="6224588" y="4795838"/>
          <p14:tracePt t="158239" x="6081713" y="4741863"/>
          <p14:tracePt t="158254" x="5919788" y="4670425"/>
          <p14:tracePt t="158271" x="5608638" y="4527550"/>
          <p14:tracePt t="158288" x="5322888" y="4402138"/>
          <p14:tracePt t="158304" x="5170488" y="4348163"/>
          <p14:tracePt t="158321" x="5099050" y="4313238"/>
          <p14:tracePt t="158337" x="5081588" y="4313238"/>
          <p14:tracePt t="158354" x="5072063" y="4313238"/>
          <p14:tracePt t="158373" x="5054600" y="4313238"/>
          <p14:tracePt t="158391" x="5027613" y="4313238"/>
          <p14:tracePt t="158405" x="4965700" y="4330700"/>
          <p14:tracePt t="158421" x="4929188" y="4367213"/>
          <p14:tracePt t="158438" x="4884738" y="4394200"/>
          <p14:tracePt t="158455" x="4840288" y="4438650"/>
          <p14:tracePt t="158471" x="4803775" y="4483100"/>
          <p14:tracePt t="158488" x="4751388" y="4518025"/>
          <p14:tracePt t="158505" x="4705350" y="4554538"/>
          <p14:tracePt t="158521" x="4652963" y="4581525"/>
          <p14:tracePt t="158539" x="4608513" y="4616450"/>
          <p14:tracePt t="158554" x="4572000" y="4679950"/>
          <p14:tracePt t="158573" x="4537075" y="4759325"/>
          <p14:tracePt t="158590" x="4491038" y="4894263"/>
          <p14:tracePt t="158605" x="4465638" y="4965700"/>
          <p14:tracePt t="158621" x="4402138" y="5126038"/>
          <p14:tracePt t="158639" x="4394200" y="5214938"/>
          <p14:tracePt t="158655" x="4394200" y="5295900"/>
          <p14:tracePt t="158671" x="4394200" y="5411788"/>
          <p14:tracePt t="158689" x="4411663" y="5510213"/>
          <p14:tracePt t="158704" x="4456113" y="5589588"/>
          <p14:tracePt t="158721" x="4483100" y="5680075"/>
          <p14:tracePt t="158741" x="4500563" y="5732463"/>
          <p14:tracePt t="158758" x="4510088" y="5803900"/>
          <p14:tracePt t="158773" x="4510088" y="5875338"/>
          <p14:tracePt t="158788" x="4518025" y="5929313"/>
          <p14:tracePt t="158804" x="4518025" y="5946775"/>
          <p14:tracePt t="158886" x="4527550" y="5946775"/>
          <p14:tracePt t="158949" x="4537075" y="5946775"/>
          <p14:tracePt t="158958" x="4537075" y="5929313"/>
          <p14:tracePt t="158966" x="4545013" y="5902325"/>
          <p14:tracePt t="158973" x="4545013" y="5875338"/>
          <p14:tracePt t="158977" x="4554538" y="5803900"/>
          <p14:tracePt t="158989" x="4572000" y="5705475"/>
          <p14:tracePt t="159005" x="4589463" y="5670550"/>
          <p14:tracePt t="159022" x="4589463" y="5581650"/>
          <p14:tracePt t="159038" x="4589463" y="5500688"/>
          <p14:tracePt t="159055" x="4608513" y="5322888"/>
          <p14:tracePt t="159071" x="4608513" y="5232400"/>
          <p14:tracePt t="159087" x="4608513" y="5197475"/>
          <p14:tracePt t="159104" x="4608513" y="5180013"/>
          <p14:tracePt t="159165" x="4608513" y="5170488"/>
          <p14:tracePt t="159173" x="4598988" y="5170488"/>
          <p14:tracePt t="159178" x="4581525" y="5170488"/>
          <p14:tracePt t="159190" x="4572000" y="5160963"/>
          <p14:tracePt t="159204" x="4545013" y="5153025"/>
          <p14:tracePt t="159221" x="4518025" y="5126038"/>
          <p14:tracePt t="159238" x="4510088" y="5116513"/>
          <p14:tracePt t="159256" x="4429125" y="5062538"/>
          <p14:tracePt t="159271" x="4330700" y="5000625"/>
          <p14:tracePt t="159288" x="4224338" y="4919663"/>
          <p14:tracePt t="159306" x="4089400" y="4813300"/>
          <p14:tracePt t="159321" x="3867150" y="4687888"/>
          <p14:tracePt t="159342" x="3714750" y="4616450"/>
          <p14:tracePt t="159357" x="3589338" y="4572000"/>
          <p14:tracePt t="159372" x="3527425" y="4537075"/>
          <p14:tracePt t="159388" x="3465513" y="4527550"/>
          <p14:tracePt t="159405" x="3402013" y="4500563"/>
          <p14:tracePt t="159422" x="3357563" y="4483100"/>
          <p14:tracePt t="159438" x="3322638" y="4473575"/>
          <p14:tracePt t="159455" x="3313113" y="4473575"/>
          <p14:tracePt t="159472" x="3295650" y="4473575"/>
          <p14:tracePt t="159488" x="3286125" y="4473575"/>
          <p14:tracePt t="159505" x="3268663" y="4473575"/>
          <p14:tracePt t="159521" x="3251200" y="4491038"/>
          <p14:tracePt t="159538" x="3205163" y="4527550"/>
          <p14:tracePt t="159573" x="3170238" y="4545013"/>
          <p14:tracePt t="159573" x="3125788" y="4562475"/>
          <p14:tracePt t="159589" x="3071813" y="4581525"/>
          <p14:tracePt t="159605" x="3036888" y="4589463"/>
          <p14:tracePt t="159622" x="2982913" y="4608513"/>
          <p14:tracePt t="159638" x="2946400" y="4625975"/>
          <p14:tracePt t="159656" x="2901950" y="4643438"/>
          <p14:tracePt t="159672" x="2857500" y="4670425"/>
          <p14:tracePt t="159688" x="2803525" y="4705350"/>
          <p14:tracePt t="159706" x="2751138" y="4751388"/>
          <p14:tracePt t="159722" x="2697163" y="4795838"/>
          <p14:tracePt t="159739" x="2633663" y="4848225"/>
          <p14:tracePt t="159758" x="2581275" y="4911725"/>
          <p14:tracePt t="159774" x="2527300" y="4973638"/>
          <p14:tracePt t="159790" x="2473325" y="5062538"/>
          <p14:tracePt t="159805" x="2428875" y="5116513"/>
          <p14:tracePt t="159822" x="2411413" y="5160963"/>
          <p14:tracePt t="159838" x="2401888" y="5187950"/>
          <p14:tracePt t="159855" x="2384425" y="5224463"/>
          <p14:tracePt t="159872" x="2374900" y="5232400"/>
          <p14:tracePt t="159888" x="2374900" y="5241925"/>
          <p14:tracePt t="161110" x="2366963" y="5241925"/>
          <p14:tracePt t="161118" x="2347913" y="5224463"/>
          <p14:tracePt t="161129" x="2312988" y="5180013"/>
          <p14:tracePt t="161132" x="2268538" y="5126038"/>
          <p14:tracePt t="161139" x="2241550" y="5099050"/>
          <p14:tracePt t="161158" x="2152650" y="5027613"/>
          <p14:tracePt t="161172" x="1911350" y="4759325"/>
          <p14:tracePt t="161189" x="1812925" y="4643438"/>
          <p14:tracePt t="161205" x="1741488" y="4545013"/>
          <p14:tracePt t="161223" x="1660525" y="4438650"/>
          <p14:tracePt t="161239" x="1598613" y="4330700"/>
          <p14:tracePt t="161257" x="1527175" y="4224338"/>
          <p14:tracePt t="161272" x="1482725" y="4143375"/>
          <p14:tracePt t="161289" x="1446213" y="4098925"/>
          <p14:tracePt t="161305" x="1419225" y="4054475"/>
          <p14:tracePt t="161322" x="1401763" y="4027488"/>
          <p14:tracePt t="161338" x="1384300" y="3990975"/>
          <p14:tracePt t="161356" x="1366838" y="3965575"/>
          <p14:tracePt t="161372" x="1339850" y="3929063"/>
          <p14:tracePt t="161389" x="1312863" y="3857625"/>
          <p14:tracePt t="161405" x="1258888" y="3776663"/>
          <p14:tracePt t="161422" x="1214438" y="3679825"/>
          <p14:tracePt t="161439" x="1160463" y="3616325"/>
          <p14:tracePt t="161455" x="1143000" y="3571875"/>
          <p14:tracePt t="161472" x="1125538" y="3544888"/>
          <p14:tracePt t="161489" x="1116013" y="3517900"/>
          <p14:tracePt t="161505" x="1098550" y="3509963"/>
          <p14:tracePt t="161522" x="1089025" y="3490913"/>
          <p14:tracePt t="161539" x="1071563" y="3473450"/>
          <p14:tracePt t="161557" x="1062038" y="3465513"/>
          <p14:tracePt t="161572" x="1054100" y="3446463"/>
          <p14:tracePt t="161589" x="1044575" y="3446463"/>
          <p14:tracePt t="161630" x="1036638" y="3438525"/>
          <p14:tracePt t="161644" x="1027113" y="3438525"/>
          <p14:tracePt t="161653" x="1017588" y="3429000"/>
          <p14:tracePt t="161661" x="1009650" y="3419475"/>
          <p14:tracePt t="161671" x="1000125" y="3419475"/>
          <p14:tracePt t="164587" x="1000125" y="3411538"/>
          <p14:tracePt t="164675" x="1009650" y="3411538"/>
          <p14:tracePt t="164742" x="1017588" y="3402013"/>
          <p14:tracePt t="164774" x="1027113" y="3402013"/>
          <p14:tracePt t="164806" x="1036638" y="3402013"/>
          <p14:tracePt t="164853" x="1036638" y="3394075"/>
          <p14:tracePt t="164880" x="1044575" y="3394075"/>
          <p14:tracePt t="164932" x="1054100" y="3394075"/>
          <p14:tracePt t="164980" x="1054100" y="3384550"/>
          <p14:tracePt t="164995" x="1062038" y="3384550"/>
          <p14:tracePt t="165020" x="1071563" y="3384550"/>
          <p14:tracePt t="165052" x="1081088" y="3375025"/>
          <p14:tracePt t="165083" x="1089025" y="3375025"/>
          <p14:tracePt t="165099" x="1098550" y="3367088"/>
          <p14:tracePt t="165131" x="1108075" y="3367088"/>
          <p14:tracePt t="165163" x="1116013" y="3367088"/>
          <p14:tracePt t="165203" x="1125538" y="3357563"/>
          <p14:tracePt t="165219" x="1133475" y="3357563"/>
          <p14:tracePt t="165301" x="1143000" y="3357563"/>
          <p14:tracePt t="165318" x="1143000" y="3348038"/>
          <p14:tracePt t="165358" x="1152525" y="3348038"/>
          <p14:tracePt t="165389" x="1160463" y="3348038"/>
          <p14:tracePt t="165405" x="1169988" y="3348038"/>
          <p14:tracePt t="165421" x="1179513" y="3348038"/>
          <p14:tracePt t="165445" x="1187450" y="3340100"/>
          <p14:tracePt t="165469" x="1196975" y="3340100"/>
          <p14:tracePt t="165477" x="1204913" y="3340100"/>
          <p14:tracePt t="165493" x="1214438" y="3340100"/>
          <p14:tracePt t="165509" x="1231900" y="3340100"/>
          <p14:tracePt t="165526" x="1241425" y="3340100"/>
          <p14:tracePt t="165539" x="1250950" y="3340100"/>
          <p14:tracePt t="165546" x="1268413" y="3340100"/>
          <p14:tracePt t="165558" x="1276350" y="3340100"/>
          <p14:tracePt t="165574" x="1295400" y="3340100"/>
          <p14:tracePt t="165591" x="1312863" y="3340100"/>
          <p14:tracePt t="165608" x="1330325" y="3340100"/>
          <p14:tracePt t="165624" x="1357313" y="3340100"/>
          <p14:tracePt t="165641" x="1384300" y="3340100"/>
          <p14:tracePt t="165657" x="1428750" y="3340100"/>
          <p14:tracePt t="165674" x="1473200" y="3340100"/>
          <p14:tracePt t="165690" x="1554163" y="3340100"/>
          <p14:tracePt t="165707" x="1598613" y="3340100"/>
          <p14:tracePt t="165740" x="1633538" y="3340100"/>
          <p14:tracePt t="165740" x="1670050" y="3340100"/>
          <p14:tracePt t="165756" x="1714500" y="3340100"/>
          <p14:tracePt t="165773" x="1768475" y="3340100"/>
          <p14:tracePt t="165791" x="1803400" y="3340100"/>
          <p14:tracePt t="165807" x="1857375" y="3340100"/>
          <p14:tracePt t="165824" x="1911350" y="3340100"/>
          <p14:tracePt t="165840" x="1965325" y="3340100"/>
          <p14:tracePt t="165857" x="2027238" y="3340100"/>
          <p14:tracePt t="165874" x="2089150" y="3340100"/>
          <p14:tracePt t="165890" x="2170113" y="3330575"/>
          <p14:tracePt t="165907" x="2241550" y="3330575"/>
          <p14:tracePt t="165923" x="2303463" y="3330575"/>
          <p14:tracePt t="165940" x="2374900" y="3330575"/>
          <p14:tracePt t="165957" x="2455863" y="3322638"/>
          <p14:tracePt t="165974" x="2527300" y="3322638"/>
          <p14:tracePt t="165990" x="2589213" y="3322638"/>
          <p14:tracePt t="166008" x="2652713" y="3322638"/>
          <p14:tracePt t="166024" x="2687638" y="3322638"/>
          <p14:tracePt t="166040" x="2724150" y="3313113"/>
          <p14:tracePt t="166057" x="2751138" y="3313113"/>
          <p14:tracePt t="166074" x="2786063" y="3313113"/>
          <p14:tracePt t="166090" x="2822575" y="3303588"/>
          <p14:tracePt t="166090" x="2847975" y="3295650"/>
          <p14:tracePt t="166109" x="2867025" y="3295650"/>
          <p14:tracePt t="166124" x="2911475" y="3286125"/>
          <p14:tracePt t="166141" x="2946400" y="3286125"/>
          <p14:tracePt t="166157" x="2973388" y="3276600"/>
          <p14:tracePt t="166174" x="2990850" y="3276600"/>
          <p14:tracePt t="166190" x="3000375" y="3268663"/>
          <p14:tracePt t="166208" x="3017838" y="3268663"/>
          <p14:tracePt t="166224" x="3027363" y="3268663"/>
          <p14:tracePt t="166241" x="3044825" y="3268663"/>
          <p14:tracePt t="166257" x="3071813" y="3268663"/>
          <p14:tracePt t="166274" x="3089275" y="3268663"/>
          <p14:tracePt t="166290" x="3125788" y="3268663"/>
          <p14:tracePt t="166308" x="3160713" y="3268663"/>
          <p14:tracePt t="166324" x="3179763" y="3268663"/>
          <p14:tracePt t="166340" x="3214688" y="3268663"/>
          <p14:tracePt t="166357" x="3259138" y="3268663"/>
          <p14:tracePt t="166374" x="3286125" y="3268663"/>
          <p14:tracePt t="166390" x="3303588" y="3268663"/>
          <p14:tracePt t="166407" x="3330575" y="3268663"/>
          <p14:tracePt t="166423" x="3348038" y="3268663"/>
          <p14:tracePt t="166441" x="3367088" y="3268663"/>
          <p14:tracePt t="166459" x="3402013" y="3268663"/>
          <p14:tracePt t="166459" x="3429000" y="3268663"/>
          <p14:tracePt t="166478" x="3473450" y="3268663"/>
          <p14:tracePt t="166493" x="3517900" y="3268663"/>
          <p14:tracePt t="166509" x="3554413" y="3268663"/>
          <p14:tracePt t="166524" x="3571875" y="3268663"/>
          <p14:tracePt t="166541" x="3608388" y="3268663"/>
          <p14:tracePt t="166558" x="3625850" y="3268663"/>
          <p14:tracePt t="166574" x="3643313" y="3276600"/>
          <p14:tracePt t="166591" x="3679825" y="3276600"/>
          <p14:tracePt t="166608" x="3705225" y="3276600"/>
          <p14:tracePt t="166624" x="3768725" y="3276600"/>
          <p14:tracePt t="166641" x="3840163" y="3276600"/>
          <p14:tracePt t="166658" x="3894138" y="3276600"/>
          <p14:tracePt t="166674" x="3946525" y="3276600"/>
          <p14:tracePt t="166691" x="4017963" y="3276600"/>
          <p14:tracePt t="166710" x="4044950" y="3276600"/>
          <p14:tracePt t="166726" x="4089400" y="3286125"/>
          <p14:tracePt t="166742" x="4143375" y="3295650"/>
          <p14:tracePt t="166758" x="4170363" y="3303588"/>
          <p14:tracePt t="166774" x="4205288" y="3303588"/>
          <p14:tracePt t="166791" x="4241800" y="3303588"/>
          <p14:tracePt t="166808" x="4259263" y="3313113"/>
          <p14:tracePt t="166824" x="4303713" y="3322638"/>
          <p14:tracePt t="166841" x="4340225" y="3322638"/>
          <p14:tracePt t="166857" x="4367213" y="3330575"/>
          <p14:tracePt t="166874" x="4394200" y="3330575"/>
          <p14:tracePt t="166891" x="4402138" y="3330575"/>
          <p14:tracePt t="166908" x="4419600" y="3330575"/>
          <p14:tracePt t="166924" x="4429125" y="3340100"/>
          <p14:tracePt t="166940" x="4438650" y="3340100"/>
          <p14:tracePt t="166958" x="4446588" y="3340100"/>
          <p14:tracePt t="166975" x="4483100" y="3340100"/>
          <p14:tracePt t="166991" x="4510088" y="3340100"/>
          <p14:tracePt t="167008" x="4545013" y="3348038"/>
          <p14:tracePt t="167024" x="4581525" y="3357563"/>
          <p14:tracePt t="167041" x="4625975" y="3367088"/>
          <p14:tracePt t="167058" x="4652963" y="3367088"/>
          <p14:tracePt t="167074" x="4687888" y="3375025"/>
          <p14:tracePt t="167074" x="4705350" y="3375025"/>
          <p14:tracePt t="167092" x="4724400" y="3384550"/>
          <p14:tracePt t="167108" x="4786313" y="3394075"/>
          <p14:tracePt t="167125" x="4830763" y="3402013"/>
          <p14:tracePt t="167141" x="4848225" y="3402013"/>
          <p14:tracePt t="167158" x="4857750" y="3402013"/>
          <p14:tracePt t="167174" x="4867275" y="3402013"/>
          <p14:tracePt t="167190" x="4884738" y="3411538"/>
          <p14:tracePt t="167208" x="4894263" y="3411538"/>
          <p14:tracePt t="167225" x="4929188" y="3419475"/>
          <p14:tracePt t="167243" x="4956175" y="3419475"/>
          <p14:tracePt t="167259" x="4965700" y="3419475"/>
          <p14:tracePt t="167421" x="4973638" y="3419475"/>
          <p14:tracePt t="167668" x="4991100" y="3419475"/>
          <p14:tracePt t="167691" x="5000625" y="3419475"/>
          <p14:tracePt t="167707" x="5010150" y="3419475"/>
          <p14:tracePt t="167717" x="5018088" y="3419475"/>
          <p14:tracePt t="167726" x="5027613" y="3419475"/>
          <p14:tracePt t="167733" x="5054600" y="3419475"/>
          <p14:tracePt t="167741" x="5072063" y="3419475"/>
          <p14:tracePt t="167758" x="5099050" y="3419475"/>
          <p14:tracePt t="167796" x="5108575" y="3419475"/>
          <p14:tracePt t="167876" x="5116513" y="3419475"/>
          <p14:tracePt t="167892" x="5126038" y="3419475"/>
          <p14:tracePt t="167917" x="5133975" y="3419475"/>
          <p14:tracePt t="167948" x="5143500" y="3419475"/>
          <p14:tracePt t="167956" x="5153025" y="3419475"/>
          <p14:tracePt t="167981" x="5160963" y="3419475"/>
          <p14:tracePt t="167988" x="5160963" y="3411538"/>
          <p14:tracePt t="168004" x="5170488" y="3411538"/>
          <p14:tracePt t="168020" x="5187950" y="3411538"/>
          <p14:tracePt t="168028" x="5197475" y="3411538"/>
          <p14:tracePt t="168048" x="5205413" y="3411538"/>
          <p14:tracePt t="168060" x="5224463" y="3402013"/>
          <p14:tracePt t="168064" x="5232400" y="3402013"/>
          <p14:tracePt t="168092" x="5241925" y="3402013"/>
          <p14:tracePt t="168092" x="5251450" y="3402013"/>
          <p14:tracePt t="168108" x="5259388" y="3402013"/>
          <p14:tracePt t="168125" x="5276850" y="3394075"/>
          <p14:tracePt t="168172" x="5286375" y="3394075"/>
          <p14:tracePt t="168181" x="5295900" y="3384550"/>
          <p14:tracePt t="168197" x="5303838" y="3384550"/>
          <p14:tracePt t="168209" x="5303838" y="3375025"/>
          <p14:tracePt t="168212" x="5322888" y="3375025"/>
          <p14:tracePt t="168226" x="5330825" y="3375025"/>
          <p14:tracePt t="168242" x="5348288" y="3367088"/>
          <p14:tracePt t="168260" x="5357813" y="3367088"/>
          <p14:tracePt t="168277" x="5367338" y="3357563"/>
          <p14:tracePt t="168291" x="5384800" y="3357563"/>
          <p14:tracePt t="168332" x="5394325" y="3357563"/>
          <p14:tracePt t="168364" x="5411788" y="3348038"/>
          <p14:tracePt t="168380" x="5419725" y="3348038"/>
          <p14:tracePt t="168396" x="5438775" y="3348038"/>
          <p14:tracePt t="168414" x="5446713" y="3348038"/>
          <p14:tracePt t="168428" x="5456238" y="3348038"/>
          <p14:tracePt t="168446" x="5465763" y="3348038"/>
          <p14:tracePt t="168472" x="5473700" y="3348038"/>
          <p14:tracePt t="168485" x="5483225" y="3348038"/>
          <p14:tracePt t="168493" x="5500688" y="3348038"/>
          <p14:tracePt t="168501" x="5518150" y="3348038"/>
          <p14:tracePt t="168509" x="5545138" y="3348038"/>
          <p14:tracePt t="168525" x="5562600" y="3348038"/>
          <p14:tracePt t="168541" x="5589588" y="3348038"/>
          <p14:tracePt t="168558" x="5599113" y="3348038"/>
          <p14:tracePt t="168574" x="5608638" y="3348038"/>
          <p14:tracePt t="168628" x="5616575" y="3348038"/>
          <p14:tracePt t="168670" x="5626100" y="3348038"/>
          <p14:tracePt t="169206" x="5634038" y="3348038"/>
          <p14:tracePt t="170222" x="5634038" y="3357563"/>
          <p14:tracePt t="170231" x="5634038" y="3384550"/>
          <p14:tracePt t="170239" x="5626100" y="3402013"/>
          <p14:tracePt t="170247" x="5608638" y="3438525"/>
          <p14:tracePt t="170254" x="5599113" y="3455988"/>
          <p14:tracePt t="170263" x="5581650" y="3500438"/>
          <p14:tracePt t="170280" x="5572125" y="3544888"/>
          <p14:tracePt t="170293" x="5554663" y="3571875"/>
          <p14:tracePt t="170311" x="5537200" y="3598863"/>
          <p14:tracePt t="170327" x="5527675" y="3643313"/>
          <p14:tracePt t="170345" x="5510213" y="3679825"/>
          <p14:tracePt t="170360" x="5510213" y="3714750"/>
          <p14:tracePt t="170376" x="5510213" y="3724275"/>
          <p14:tracePt t="170393" x="5491163" y="3768725"/>
          <p14:tracePt t="170410" x="5483225" y="3786188"/>
          <p14:tracePt t="170427" x="5483225" y="3795713"/>
          <p14:tracePt t="170463" x="5473700" y="3795713"/>
          <p14:tracePt t="170519" x="5473700" y="3803650"/>
          <p14:tracePt t="170542" x="5473700" y="3813175"/>
          <p14:tracePt t="170654" x="5465763" y="3813175"/>
          <p14:tracePt t="170663" x="5456238" y="3813175"/>
          <p14:tracePt t="170670" x="5446713" y="3813175"/>
          <p14:tracePt t="170676" x="5402263" y="3813175"/>
          <p14:tracePt t="170696" x="5375275" y="3813175"/>
          <p14:tracePt t="170710" x="5259388" y="3813175"/>
          <p14:tracePt t="170726" x="5153025" y="3795713"/>
          <p14:tracePt t="170743" x="5000625" y="3768725"/>
          <p14:tracePt t="170761" x="4902200" y="3751263"/>
          <p14:tracePt t="170777" x="4822825" y="3732213"/>
          <p14:tracePt t="170794" x="4768850" y="3724275"/>
          <p14:tracePt t="170810" x="4751388" y="3724275"/>
          <p14:tracePt t="170846" x="4741863" y="3724275"/>
          <p14:tracePt t="170847" x="4705350" y="3724275"/>
          <p14:tracePt t="170863" x="4670425" y="3714750"/>
          <p14:tracePt t="170879" x="4633913" y="3714750"/>
          <p14:tracePt t="170894" x="4608513" y="3714750"/>
          <p14:tracePt t="170910" x="4598988" y="3714750"/>
          <p14:tracePt t="170926" x="4589463" y="3714750"/>
          <p14:tracePt t="171149" x="4589463" y="3724275"/>
          <p14:tracePt t="171157" x="4589463" y="3751263"/>
          <p14:tracePt t="171159" x="4589463" y="3776663"/>
          <p14:tracePt t="171176" x="4589463" y="3795713"/>
          <p14:tracePt t="171177" x="4598988" y="3830638"/>
          <p14:tracePt t="171193" x="4608513" y="3840163"/>
          <p14:tracePt t="171210" x="4616450" y="3848100"/>
          <p14:tracePt t="171470" x="4598988" y="3848100"/>
          <p14:tracePt t="171479" x="4554538" y="3848100"/>
          <p14:tracePt t="171494" x="4527550" y="3848100"/>
          <p14:tracePt t="171494" x="4456113" y="3848100"/>
          <p14:tracePt t="171511" x="4367213" y="3848100"/>
          <p14:tracePt t="171528" x="4303713" y="3848100"/>
          <p14:tracePt t="171543" x="4268788" y="3857625"/>
          <p14:tracePt t="171561" x="4259263" y="3867150"/>
          <p14:tracePt t="171578" x="4241800" y="3875088"/>
          <p14:tracePt t="171594" x="4232275" y="3875088"/>
          <p14:tracePt t="171610" x="4214813" y="3884613"/>
          <p14:tracePt t="171627" x="4179888" y="3911600"/>
          <p14:tracePt t="171646" x="4152900" y="3929063"/>
          <p14:tracePt t="171662" x="4133850" y="3946525"/>
          <p14:tracePt t="171679" x="4125913" y="3956050"/>
          <p14:tracePt t="171694" x="4116388" y="3965575"/>
          <p14:tracePt t="171710" x="4108450" y="3990975"/>
          <p14:tracePt t="171727" x="4089400" y="4010025"/>
          <p14:tracePt t="171744" x="4089400" y="4037013"/>
          <p14:tracePt t="171760" x="4081463" y="4062413"/>
          <p14:tracePt t="171777" x="4081463" y="4108450"/>
          <p14:tracePt t="171794" x="4081463" y="4133850"/>
          <p14:tracePt t="171812" x="4081463" y="4160838"/>
          <p14:tracePt t="171827" x="4081463" y="4179888"/>
          <p14:tracePt t="171862" x="4081463" y="4187825"/>
          <p14:tracePt t="171863" x="4089400" y="4197350"/>
          <p14:tracePt t="171880" x="4089400" y="4205288"/>
          <p14:tracePt t="171895" x="4108450" y="4214813"/>
          <p14:tracePt t="171911" x="4125913" y="4241800"/>
          <p14:tracePt t="171927" x="4170363" y="4259263"/>
          <p14:tracePt t="171944" x="4205288" y="4268788"/>
          <p14:tracePt t="171961" x="4251325" y="4286250"/>
          <p14:tracePt t="171977" x="4259263" y="4286250"/>
          <p14:tracePt t="171994" x="4313238" y="4313238"/>
          <p14:tracePt t="172010" x="4348163" y="4322763"/>
          <p14:tracePt t="172028" x="4375150" y="4330700"/>
          <p14:tracePt t="172045" x="4402138" y="4340225"/>
          <p14:tracePt t="172063" x="4438650" y="4340225"/>
          <p14:tracePt t="172078" x="4473575" y="4340225"/>
          <p14:tracePt t="172094" x="4518025" y="4348163"/>
          <p14:tracePt t="172111" x="4554538" y="4357688"/>
          <p14:tracePt t="172127" x="4589463" y="4357688"/>
          <p14:tracePt t="172144" x="4633913" y="4357688"/>
          <p14:tracePt t="172160" x="4679950" y="4357688"/>
          <p14:tracePt t="172178" x="4705350" y="4357688"/>
          <p14:tracePt t="172193" x="4732338" y="4357688"/>
          <p14:tracePt t="172210" x="4768850" y="4357688"/>
          <p14:tracePt t="172210" x="4795838" y="4357688"/>
          <p14:tracePt t="172246" x="4822825" y="4357688"/>
          <p14:tracePt t="172247" x="4848225" y="4357688"/>
          <p14:tracePt t="172263" x="4867275" y="4357688"/>
          <p14:tracePt t="172277" x="4884738" y="4357688"/>
          <p14:tracePt t="172293" x="4902200" y="4348163"/>
          <p14:tracePt t="172310" x="4929188" y="4348163"/>
          <p14:tracePt t="172327" x="4965700" y="4340225"/>
          <p14:tracePt t="172344" x="5000625" y="4340225"/>
          <p14:tracePt t="172360" x="5037138" y="4322763"/>
          <p14:tracePt t="172377" x="5062538" y="4313238"/>
          <p14:tracePt t="172393" x="5081588" y="4303713"/>
          <p14:tracePt t="172410" x="5089525" y="4295775"/>
          <p14:tracePt t="172427" x="5089525" y="4286250"/>
          <p14:tracePt t="172444" x="5099050" y="4276725"/>
          <p14:tracePt t="172460" x="5099050" y="4259263"/>
          <p14:tracePt t="172477" x="5099050" y="4241800"/>
          <p14:tracePt t="172496" x="5108575" y="4224338"/>
          <p14:tracePt t="172510" x="5116513" y="4197350"/>
          <p14:tracePt t="172527" x="5116513" y="4160838"/>
          <p14:tracePt t="172544" x="5108575" y="4143375"/>
          <p14:tracePt t="172560" x="5099050" y="4116388"/>
          <p14:tracePt t="172577" x="5089525" y="4098925"/>
          <p14:tracePt t="172595" x="5081588" y="4089400"/>
          <p14:tracePt t="172610" x="5072063" y="4081463"/>
          <p14:tracePt t="172610" x="5062538" y="4071938"/>
          <p14:tracePt t="172631" x="5037138" y="4062413"/>
          <p14:tracePt t="172646" x="5018088" y="4044950"/>
          <p14:tracePt t="172663" x="5010150" y="4044950"/>
          <p14:tracePt t="172678" x="4991100" y="4037013"/>
          <p14:tracePt t="172694" x="4956175" y="4017963"/>
          <p14:tracePt t="172711" x="4929188" y="4010025"/>
          <p14:tracePt t="172727" x="4911725" y="4000500"/>
          <p14:tracePt t="172744" x="4894263" y="4000500"/>
          <p14:tracePt t="172762" x="4867275" y="3990975"/>
          <p14:tracePt t="172778" x="4840288" y="3973513"/>
          <p14:tracePt t="172794" x="4803775" y="3965575"/>
          <p14:tracePt t="172811" x="4759325" y="3946525"/>
          <p14:tracePt t="172827" x="4679950" y="3938588"/>
          <p14:tracePt t="172847" x="4625975" y="3929063"/>
          <p14:tracePt t="172862" x="4589463" y="3919538"/>
          <p14:tracePt t="172878" x="4562475" y="3919538"/>
          <p14:tracePt t="172894" x="4554538" y="3919538"/>
          <p14:tracePt t="172934" x="4545013" y="3919538"/>
          <p14:tracePt t="172951" x="4527550" y="3919538"/>
          <p14:tracePt t="172967" x="4518025" y="3919538"/>
          <p14:tracePt t="172975" x="4510088" y="3919538"/>
          <p14:tracePt t="172994" x="4483100" y="3919538"/>
          <p14:tracePt t="172995" x="4456113" y="3919538"/>
          <p14:tracePt t="173011" x="4438650" y="3919538"/>
          <p14:tracePt t="173028" x="4429125" y="3919538"/>
          <p14:tracePt t="173044" x="4419600" y="3919538"/>
          <p14:tracePt t="173062" x="4402138" y="3919538"/>
          <p14:tracePt t="173081" x="4402138" y="3929063"/>
          <p14:tracePt t="173096" x="4375150" y="3938588"/>
          <p14:tracePt t="173111" x="4367213" y="3946525"/>
          <p14:tracePt t="173127" x="4348163" y="3965575"/>
          <p14:tracePt t="173144" x="4330700" y="3973513"/>
          <p14:tracePt t="173162" x="4313238" y="4000500"/>
          <p14:tracePt t="173177" x="4303713" y="4017963"/>
          <p14:tracePt t="173194" x="4295775" y="4037013"/>
          <p14:tracePt t="173211" x="4268788" y="4071938"/>
          <p14:tracePt t="173227" x="4268788" y="4098925"/>
          <p14:tracePt t="173245" x="4268788" y="4152900"/>
          <p14:tracePt t="173262" x="4268788" y="4179888"/>
          <p14:tracePt t="173279" x="4268788" y="4214813"/>
          <p14:tracePt t="173296" x="4268788" y="4232275"/>
          <p14:tracePt t="173311" x="4268788" y="4251325"/>
          <p14:tracePt t="173328" x="4268788" y="4259263"/>
          <p14:tracePt t="173345" x="4268788" y="4286250"/>
          <p14:tracePt t="173362" x="4276725" y="4303713"/>
          <p14:tracePt t="173378" x="4295775" y="4330700"/>
          <p14:tracePt t="173412" x="4295775" y="4340225"/>
          <p14:tracePt t="173412" x="4303713" y="4348163"/>
          <p14:tracePt t="173427" x="4330700" y="4357688"/>
          <p14:tracePt t="173444" x="4348163" y="4375150"/>
          <p14:tracePt t="173462" x="4357688" y="4384675"/>
          <p14:tracePt t="173477" x="4375150" y="4394200"/>
          <p14:tracePt t="173494" x="4411663" y="4402138"/>
          <p14:tracePt t="173511" x="4456113" y="4411663"/>
          <p14:tracePt t="173528" x="4510088" y="4411663"/>
          <p14:tracePt t="173544" x="4572000" y="4411663"/>
          <p14:tracePt t="173561" x="4616450" y="4411663"/>
          <p14:tracePt t="173578" x="4670425" y="4411663"/>
          <p14:tracePt t="173594" x="4705350" y="4411663"/>
          <p14:tracePt t="173612" x="4732338" y="4411663"/>
          <p14:tracePt t="173628" x="4786313" y="4411663"/>
          <p14:tracePt t="173648" x="4795838" y="4402138"/>
          <p14:tracePt t="173661" x="4867275" y="4384675"/>
          <p14:tracePt t="173681" x="4894263" y="4367213"/>
          <p14:tracePt t="173694" x="4938713" y="4348163"/>
          <p14:tracePt t="173711" x="4956175" y="4340225"/>
          <p14:tracePt t="173728" x="4973638" y="4340225"/>
          <p14:tracePt t="173744" x="5000625" y="4330700"/>
          <p14:tracePt t="173761" x="5010150" y="4330700"/>
          <p14:tracePt t="173799" x="5018088" y="4322763"/>
          <p14:tracePt t="173815" x="5027613" y="4313238"/>
          <p14:tracePt t="173832" x="5037138" y="4303713"/>
          <p14:tracePt t="173832" x="5045075" y="4286250"/>
          <p14:tracePt t="173849" x="5045075" y="4268788"/>
          <p14:tracePt t="173863" x="5045075" y="4232275"/>
          <p14:tracePt t="173878" x="5045075" y="4197350"/>
          <p14:tracePt t="173895" x="5045075" y="4170363"/>
          <p14:tracePt t="173912" x="5045075" y="4133850"/>
          <p14:tracePt t="173928" x="5037138" y="4108450"/>
          <p14:tracePt t="173945" x="5000625" y="4071938"/>
          <p14:tracePt t="173962" x="4973638" y="4037013"/>
          <p14:tracePt t="173980" x="4919663" y="4000500"/>
          <p14:tracePt t="173995" x="4848225" y="3965575"/>
          <p14:tracePt t="173995" x="4822825" y="3946525"/>
          <p14:tracePt t="174015" x="4751388" y="3919538"/>
          <p14:tracePt t="174031" x="4714875" y="3911600"/>
          <p14:tracePt t="174048" x="4697413" y="3902075"/>
          <p14:tracePt t="174062" x="4670425" y="3894138"/>
          <p14:tracePt t="174078" x="4633913" y="3894138"/>
          <p14:tracePt t="174097" x="4598988" y="3894138"/>
          <p14:tracePt t="174111" x="4572000" y="3894138"/>
          <p14:tracePt t="174128" x="4527550" y="3894138"/>
          <p14:tracePt t="174145" x="4491038" y="3911600"/>
          <p14:tracePt t="174161" x="4446588" y="3938588"/>
          <p14:tracePt t="174178" x="4411663" y="3946525"/>
          <p14:tracePt t="174195" x="4384675" y="3973513"/>
          <p14:tracePt t="174212" x="4367213" y="3983038"/>
          <p14:tracePt t="174800" x="4357688" y="3983038"/>
          <p14:tracePt t="175088" x="4348163" y="3983038"/>
          <p14:tracePt t="175559" x="4357688" y="3983038"/>
          <p14:tracePt t="175574" x="4367213" y="3983038"/>
          <p14:tracePt t="175581" x="4446588" y="3956050"/>
          <p14:tracePt t="175590" x="4545013" y="3919538"/>
          <p14:tracePt t="175598" x="4751388" y="3875088"/>
          <p14:tracePt t="175612" x="4911725" y="3857625"/>
          <p14:tracePt t="175628" x="5037138" y="3848100"/>
          <p14:tracePt t="175645" x="5116513" y="3848100"/>
          <p14:tracePt t="175662" x="5153025" y="3848100"/>
          <p14:tracePt t="175678" x="5241925" y="3848100"/>
          <p14:tracePt t="175695" x="5357813" y="3848100"/>
          <p14:tracePt t="175711" x="5527675" y="3848100"/>
          <p14:tracePt t="175729" x="5680075" y="3848100"/>
          <p14:tracePt t="175745" x="5732463" y="3840163"/>
          <p14:tracePt t="175762" x="5751513" y="3830638"/>
          <p14:tracePt t="175839" x="5751513" y="3822700"/>
          <p14:tracePt t="175839" x="5751513" y="3813175"/>
          <p14:tracePt t="175853" x="5751513" y="3795713"/>
          <p14:tracePt t="175853" x="5751513" y="3776663"/>
          <p14:tracePt t="175862" x="5732463" y="3751263"/>
          <p14:tracePt t="175878" x="5715000" y="3724275"/>
          <p14:tracePt t="175895" x="5705475" y="3714750"/>
          <p14:tracePt t="175912" x="5634038" y="3679825"/>
          <p14:tracePt t="175929" x="5562600" y="3633788"/>
          <p14:tracePt t="175945" x="5465763" y="3608388"/>
          <p14:tracePt t="175962" x="5367338" y="3581400"/>
          <p14:tracePt t="175980" x="5251450" y="3554413"/>
          <p14:tracePt t="175995" x="5133975" y="3536950"/>
          <p14:tracePt t="176013" x="5027613" y="3509963"/>
          <p14:tracePt t="176029" x="4956175" y="3490913"/>
          <p14:tracePt t="176049" x="4911725" y="3490913"/>
          <p14:tracePt t="176062" x="4884738" y="3490913"/>
          <p14:tracePt t="176078" x="4830763" y="3490913"/>
          <p14:tracePt t="176096" x="4751388" y="3490913"/>
          <p14:tracePt t="176112" x="4643438" y="3490913"/>
          <p14:tracePt t="176129" x="4527550" y="3490913"/>
          <p14:tracePt t="176146" x="4402138" y="3490913"/>
          <p14:tracePt t="176162" x="4303713" y="3490913"/>
          <p14:tracePt t="176179" x="4241800" y="3482975"/>
          <p14:tracePt t="176195" x="4152900" y="3473450"/>
          <p14:tracePt t="176212" x="4081463" y="3465513"/>
          <p14:tracePt t="176228" x="3902075" y="3446463"/>
          <p14:tracePt t="176248" x="3786188" y="3438525"/>
          <p14:tracePt t="176262" x="3660775" y="3438525"/>
          <p14:tracePt t="176278" x="3544888" y="3438525"/>
          <p14:tracePt t="176296" x="3446463" y="3438525"/>
          <p14:tracePt t="176312" x="3375025" y="3438525"/>
          <p14:tracePt t="176329" x="3303588" y="3438525"/>
          <p14:tracePt t="176346" x="3241675" y="3438525"/>
          <p14:tracePt t="176362" x="3170238" y="3438525"/>
          <p14:tracePt t="176380" x="3062288" y="3438525"/>
          <p14:tracePt t="176396" x="2894013" y="3438525"/>
          <p14:tracePt t="176416" x="2751138" y="3438525"/>
          <p14:tracePt t="176446" x="2625725" y="3438525"/>
          <p14:tracePt t="176446" x="2517775" y="3429000"/>
          <p14:tracePt t="176463" x="2419350" y="3429000"/>
          <p14:tracePt t="176479" x="2322513" y="3429000"/>
          <p14:tracePt t="176496" x="2251075" y="3429000"/>
          <p14:tracePt t="176512" x="2179638" y="3438525"/>
          <p14:tracePt t="176529" x="2081213" y="3438525"/>
          <p14:tracePt t="176547" x="2000250" y="3446463"/>
          <p14:tracePt t="176563" x="1874838" y="3455988"/>
          <p14:tracePt t="176580" x="1768475" y="3473450"/>
          <p14:tracePt t="176596" x="1652588" y="3500438"/>
          <p14:tracePt t="176612" x="1536700" y="3544888"/>
          <p14:tracePt t="176632" x="1473200" y="3581400"/>
          <p14:tracePt t="176646" x="1411288" y="3625850"/>
          <p14:tracePt t="176664" x="1357313" y="3679825"/>
          <p14:tracePt t="176680" x="1322388" y="3751263"/>
          <p14:tracePt t="176696" x="1241425" y="3867150"/>
          <p14:tracePt t="176712" x="1169988" y="3973513"/>
          <p14:tracePt t="176728" x="1098550" y="4089400"/>
          <p14:tracePt t="176745" x="1062038" y="4143375"/>
          <p14:tracePt t="176762" x="1027113" y="4224338"/>
          <p14:tracePt t="176779" x="1009650" y="4276725"/>
          <p14:tracePt t="176796" x="990600" y="4357688"/>
          <p14:tracePt t="176812" x="982663" y="4419600"/>
          <p14:tracePt t="176829" x="973138" y="4527550"/>
          <p14:tracePt t="176847" x="973138" y="4598988"/>
          <p14:tracePt t="176862" x="973138" y="4670425"/>
          <p14:tracePt t="176879" x="973138" y="4813300"/>
          <p14:tracePt t="176896" x="1017588" y="4929188"/>
          <p14:tracePt t="176912" x="1044575" y="5045075"/>
          <p14:tracePt t="176928" x="1062038" y="5160963"/>
          <p14:tracePt t="176945" x="1062038" y="5214938"/>
          <p14:tracePt t="176963" x="1089025" y="5268913"/>
          <p14:tracePt t="176979" x="1089025" y="5303838"/>
          <p14:tracePt t="176996" x="1108075" y="5348288"/>
          <p14:tracePt t="177012" x="1116013" y="5384800"/>
          <p14:tracePt t="177012" x="1125538" y="5411788"/>
          <p14:tracePt t="177031" x="1133475" y="5465763"/>
          <p14:tracePt t="177047" x="1152525" y="5537200"/>
          <p14:tracePt t="177062" x="1179513" y="5608638"/>
          <p14:tracePt t="177079" x="1204913" y="5680075"/>
          <p14:tracePt t="177095" x="1241425" y="5759450"/>
          <p14:tracePt t="177113" x="1268413" y="5822950"/>
          <p14:tracePt t="177129" x="1322388" y="5894388"/>
          <p14:tracePt t="177146" x="1393825" y="5983288"/>
          <p14:tracePt t="177162" x="1490663" y="6072188"/>
          <p14:tracePt t="177179" x="1581150" y="6170613"/>
          <p14:tracePt t="177196" x="1687513" y="6251575"/>
          <p14:tracePt t="177212" x="1830388" y="6340475"/>
          <p14:tracePt t="177231" x="1946275" y="6419850"/>
          <p14:tracePt t="177246" x="2081213" y="6491288"/>
          <p14:tracePt t="177262" x="2214563" y="6554788"/>
          <p14:tracePt t="177280" x="2366963" y="6608763"/>
          <p14:tracePt t="177295" x="2490788" y="6643688"/>
          <p14:tracePt t="177312" x="2598738" y="6680200"/>
          <p14:tracePt t="177329" x="2670175" y="6715125"/>
          <p14:tracePt t="177345" x="2714625" y="6724650"/>
          <p14:tracePt t="177363" x="2795588" y="6759575"/>
          <p14:tracePt t="177379" x="2919413" y="6796088"/>
          <p14:tracePt t="177396" x="3054350" y="6831013"/>
          <p14:tracePt t="177412" x="3259138" y="6848475"/>
          <p14:tracePt t="177430" x="3375025" y="6848475"/>
          <p14:tracePt t="177446" x="3509963" y="6848475"/>
          <p14:tracePt t="177462" x="3643313" y="6848475"/>
          <p14:tracePt t="177479" x="3795713" y="6848475"/>
          <p14:tracePt t="177496" x="3938588" y="6848475"/>
          <p14:tracePt t="177512" x="4108450" y="6848475"/>
          <p14:tracePt t="177529" x="4322763" y="6848475"/>
          <p14:tracePt t="177545" x="4545013" y="6848475"/>
          <p14:tracePt t="177563" x="4724400" y="6848475"/>
          <p14:tracePt t="177579" x="4902200" y="6848475"/>
          <p14:tracePt t="177596" x="5099050" y="6848475"/>
          <p14:tracePt t="177613" x="5375275" y="6848475"/>
          <p14:tracePt t="177631" x="5581650" y="6848475"/>
          <p14:tracePt t="177646" x="5776913" y="6831013"/>
          <p14:tracePt t="177662" x="5946775" y="6813550"/>
          <p14:tracePt t="177679" x="6143625" y="6804025"/>
          <p14:tracePt t="177695" x="6323013" y="6804025"/>
          <p14:tracePt t="177712" x="6419850" y="6804025"/>
          <p14:tracePt t="177729" x="6465888" y="6796088"/>
          <p14:tracePt t="177746" x="6510338" y="6769100"/>
          <p14:tracePt t="177762" x="6545263" y="6742113"/>
          <p14:tracePt t="177779" x="6589713" y="6697663"/>
          <p14:tracePt t="177796" x="6670675" y="6653213"/>
          <p14:tracePt t="177813" x="6831013" y="6599238"/>
          <p14:tracePt t="177830" x="6884988" y="6581775"/>
          <p14:tracePt t="177846" x="6919913" y="6562725"/>
          <p14:tracePt t="177863" x="6956425" y="6545263"/>
          <p14:tracePt t="177879" x="7000875" y="6510338"/>
          <p14:tracePt t="177896" x="7081838" y="6446838"/>
          <p14:tracePt t="177913" x="7170738" y="6394450"/>
          <p14:tracePt t="177929" x="7277100" y="6357938"/>
          <p14:tracePt t="177946" x="7367588" y="6323013"/>
          <p14:tracePt t="177963" x="7419975" y="6303963"/>
          <p14:tracePt t="177979" x="7483475" y="6276975"/>
          <p14:tracePt t="177996" x="7527925" y="6259513"/>
          <p14:tracePt t="177996" x="7545388" y="6251575"/>
          <p14:tracePt t="178015" x="7626350" y="6232525"/>
          <p14:tracePt t="178032" x="7680325" y="6224588"/>
          <p14:tracePt t="178047" x="7724775" y="6215063"/>
          <p14:tracePt t="178064" x="7759700" y="6215063"/>
          <p14:tracePt t="178080" x="7769225" y="6215063"/>
          <p14:tracePt t="178097" x="7796213" y="6215063"/>
          <p14:tracePt t="178114" x="7831138" y="6205538"/>
          <p14:tracePt t="178131" x="7885113" y="6188075"/>
          <p14:tracePt t="178146" x="7939088" y="6180138"/>
          <p14:tracePt t="178164" x="7966075" y="6180138"/>
          <p14:tracePt t="178180" x="7991475" y="6161088"/>
          <p14:tracePt t="178197" x="8027988" y="6126163"/>
          <p14:tracePt t="178216" x="8062913" y="6089650"/>
          <p14:tracePt t="178232" x="8089900" y="6037263"/>
          <p14:tracePt t="178247" x="8116888" y="5983288"/>
          <p14:tracePt t="178264" x="8143875" y="5946775"/>
          <p14:tracePt t="178281" x="8153400" y="5911850"/>
          <p14:tracePt t="178297" x="8161338" y="5894388"/>
          <p14:tracePt t="178314" x="8170863" y="5840413"/>
          <p14:tracePt t="178330" x="8170863" y="5813425"/>
          <p14:tracePt t="178346" x="8170863" y="5697538"/>
          <p14:tracePt t="178363" x="8170863" y="5626100"/>
          <p14:tracePt t="178381" x="8180388" y="5545138"/>
          <p14:tracePt t="178396" x="8180388" y="5419725"/>
          <p14:tracePt t="178431" x="8180388" y="5322888"/>
          <p14:tracePt t="178431" x="8188325" y="5214938"/>
          <p14:tracePt t="178447" x="8197850" y="5089525"/>
          <p14:tracePt t="178464" x="8205788" y="4983163"/>
          <p14:tracePt t="178480" x="8205788" y="4884738"/>
          <p14:tracePt t="178498" x="8205788" y="4813300"/>
          <p14:tracePt t="178514" x="8205788" y="4759325"/>
          <p14:tracePt t="178530" x="8205788" y="4687888"/>
          <p14:tracePt t="178547" x="8205788" y="4589463"/>
          <p14:tracePt t="178564" x="8188325" y="4465638"/>
          <p14:tracePt t="178581" x="8170863" y="4375150"/>
          <p14:tracePt t="178597" x="8134350" y="4268788"/>
          <p14:tracePt t="178616" x="8116888" y="4232275"/>
          <p14:tracePt t="178630" x="8089900" y="4179888"/>
          <p14:tracePt t="178646" x="8045450" y="4125913"/>
          <p14:tracePt t="178664" x="8001000" y="4071938"/>
          <p14:tracePt t="178680" x="7956550" y="4010025"/>
          <p14:tracePt t="178698" x="7912100" y="3956050"/>
          <p14:tracePt t="178714" x="7848600" y="3884613"/>
          <p14:tracePt t="178731" x="7759700" y="3795713"/>
          <p14:tracePt t="178747" x="7680325" y="3724275"/>
          <p14:tracePt t="178764" x="7626350" y="3670300"/>
          <p14:tracePt t="178780" x="7572375" y="3643313"/>
          <p14:tracePt t="178800" x="7545388" y="3625850"/>
          <p14:tracePt t="178816" x="7518400" y="3598863"/>
          <p14:tracePt t="178831" x="7483475" y="3589338"/>
          <p14:tracePt t="178847" x="7419975" y="3562350"/>
          <p14:tracePt t="178865" x="7296150" y="3500438"/>
          <p14:tracePt t="178880" x="7205663" y="3473450"/>
          <p14:tracePt t="178897" x="7089775" y="3429000"/>
          <p14:tracePt t="178912" x="6991350" y="3384550"/>
          <p14:tracePt t="178930" x="6929438" y="3367088"/>
          <p14:tracePt t="178946" x="6884988" y="3348038"/>
          <p14:tracePt t="178963" x="6759575" y="3313113"/>
          <p14:tracePt t="178981" x="6670675" y="3286125"/>
          <p14:tracePt t="178997" x="6473825" y="3259138"/>
          <p14:tracePt t="179016" x="6269038" y="3241675"/>
          <p14:tracePt t="179030" x="6089650" y="3241675"/>
          <p14:tracePt t="179046" x="5919788" y="3241675"/>
          <p14:tracePt t="179063" x="5803900" y="3241675"/>
          <p14:tracePt t="179080" x="5705475" y="3241675"/>
          <p14:tracePt t="179097" x="5616575" y="3224213"/>
          <p14:tracePt t="179113" x="5510213" y="3214688"/>
          <p14:tracePt t="179130" x="5394325" y="3197225"/>
          <p14:tracePt t="179147" x="5276850" y="3197225"/>
          <p14:tracePt t="179163" x="5153025" y="3197225"/>
          <p14:tracePt t="179180" x="5037138" y="3205163"/>
          <p14:tracePt t="179196" x="4848225" y="3224213"/>
          <p14:tracePt t="179215" x="4732338" y="3224213"/>
          <p14:tracePt t="179230" x="4608513" y="3241675"/>
          <p14:tracePt t="179247" x="4473575" y="3241675"/>
          <p14:tracePt t="179263" x="4340225" y="3259138"/>
          <p14:tracePt t="179279" x="4232275" y="3286125"/>
          <p14:tracePt t="179296" x="4125913" y="3303588"/>
          <p14:tracePt t="179313" x="4062413" y="3313113"/>
          <p14:tracePt t="179330" x="4000500" y="3322638"/>
          <p14:tracePt t="179348" x="3911600" y="3348038"/>
          <p14:tracePt t="179363" x="3830638" y="3367088"/>
          <p14:tracePt t="179380" x="3714750" y="3384550"/>
          <p14:tracePt t="179397" x="3554413" y="3419475"/>
          <p14:tracePt t="179415" x="3465513" y="3429000"/>
          <p14:tracePt t="179430" x="3367088" y="3446463"/>
          <p14:tracePt t="179447" x="3268663" y="3446463"/>
          <p14:tracePt t="179464" x="3187700" y="3446463"/>
          <p14:tracePt t="179483" x="3081338" y="3446463"/>
          <p14:tracePt t="179497" x="2990850" y="3446463"/>
          <p14:tracePt t="179514" x="2884488" y="3446463"/>
          <p14:tracePt t="179530" x="2786063" y="3455988"/>
          <p14:tracePt t="179547" x="2670175" y="3465513"/>
          <p14:tracePt t="179564" x="2562225" y="3482975"/>
          <p14:tracePt t="179580" x="2446338" y="3482975"/>
          <p14:tracePt t="179597" x="2312988" y="3490913"/>
          <p14:tracePt t="179614" x="2152650" y="3490913"/>
          <p14:tracePt t="179630" x="2108200" y="3490913"/>
          <p14:tracePt t="179647" x="2071688" y="3490913"/>
          <p14:tracePt t="179664" x="2027238" y="3490913"/>
          <p14:tracePt t="179682" x="1973263" y="3490913"/>
          <p14:tracePt t="179698" x="1911350" y="3490913"/>
          <p14:tracePt t="179717" x="1839913" y="3490913"/>
          <p14:tracePt t="179730" x="1768475" y="3490913"/>
          <p14:tracePt t="179747" x="1697038" y="3490913"/>
          <p14:tracePt t="179764" x="1652588" y="3490913"/>
          <p14:tracePt t="179781" x="1581150" y="3490913"/>
          <p14:tracePt t="179800" x="1554163" y="3490913"/>
          <p14:tracePt t="179815" x="1517650" y="3500438"/>
          <p14:tracePt t="179831" x="1500188" y="3500438"/>
          <p14:tracePt t="179847" x="1473200" y="3509963"/>
          <p14:tracePt t="179864" x="1428750" y="3517900"/>
          <p14:tracePt t="179881" x="1347788" y="3536950"/>
          <p14:tracePt t="179897" x="1268413" y="3562350"/>
          <p14:tracePt t="179914" x="1204913" y="3571875"/>
          <p14:tracePt t="179931" x="1133475" y="3589338"/>
          <p14:tracePt t="179947" x="1108075" y="3598863"/>
          <p14:tracePt t="179947" x="1089025" y="3598863"/>
          <p14:tracePt t="179967" x="1054100" y="3608388"/>
          <p14:tracePt t="180000" x="1044575" y="3616325"/>
          <p14:tracePt t="180000" x="1027113" y="3625850"/>
          <p14:tracePt t="180014" x="1009650" y="3643313"/>
          <p14:tracePt t="180032" x="973138" y="3687763"/>
          <p14:tracePt t="180047" x="938213" y="3732213"/>
          <p14:tracePt t="180063" x="893763" y="3786188"/>
          <p14:tracePt t="180080" x="866775" y="3813175"/>
          <p14:tracePt t="180097" x="839788" y="3848100"/>
          <p14:tracePt t="180113" x="830263" y="3875088"/>
          <p14:tracePt t="180130" x="812800" y="3911600"/>
          <p14:tracePt t="180147" x="803275" y="3965575"/>
          <p14:tracePt t="180164" x="795338" y="4017963"/>
          <p14:tracePt t="180180" x="795338" y="4108450"/>
          <p14:tracePt t="180197" x="785813" y="4179888"/>
          <p14:tracePt t="180213" x="758825" y="4259263"/>
          <p14:tracePt t="180230" x="750888" y="4402138"/>
          <p14:tracePt t="180247" x="750888" y="4491038"/>
          <p14:tracePt t="180263" x="741363" y="4608513"/>
          <p14:tracePt t="180281" x="741363" y="4741863"/>
          <p14:tracePt t="180297" x="741363" y="4848225"/>
          <p14:tracePt t="180314" x="750888" y="4973638"/>
          <p14:tracePt t="180330" x="768350" y="5072063"/>
          <p14:tracePt t="180347" x="795338" y="5160963"/>
          <p14:tracePt t="180363" x="822325" y="5241925"/>
          <p14:tracePt t="180381" x="866775" y="5375275"/>
          <p14:tracePt t="180398" x="893763" y="5429250"/>
          <p14:tracePt t="180414" x="911225" y="5473700"/>
          <p14:tracePt t="180430" x="928688" y="5527675"/>
          <p14:tracePt t="180447" x="946150" y="5562600"/>
          <p14:tracePt t="180464" x="965200" y="5608638"/>
          <p14:tracePt t="180480" x="990600" y="5661025"/>
          <p14:tracePt t="180497" x="1017588" y="5715000"/>
          <p14:tracePt t="180514" x="1027113" y="5741988"/>
          <p14:tracePt t="180531" x="1054100" y="5795963"/>
          <p14:tracePt t="180547" x="1071563" y="5822950"/>
          <p14:tracePt t="180564" x="1089025" y="5867400"/>
          <p14:tracePt t="180581" x="1098550" y="5894388"/>
          <p14:tracePt t="180791" x="1098550" y="5867400"/>
          <p14:tracePt t="180799" x="1098550" y="5840413"/>
          <p14:tracePt t="180809" x="1089025" y="5759450"/>
          <p14:tracePt t="180817" x="1062038" y="5670550"/>
          <p14:tracePt t="180832" x="1036638" y="5491163"/>
          <p14:tracePt t="180848" x="1009650" y="5384800"/>
          <p14:tracePt t="180864" x="911225" y="4929188"/>
          <p14:tracePt t="180881" x="874713" y="4633913"/>
          <p14:tracePt t="180898" x="839788" y="4394200"/>
          <p14:tracePt t="180914" x="839788" y="4187825"/>
          <p14:tracePt t="180931" x="866775" y="4027488"/>
          <p14:tracePt t="180949" x="990600" y="3776663"/>
          <p14:tracePt t="180969" x="1116013" y="3571875"/>
          <p14:tracePt t="180985" x="1258888" y="3375025"/>
          <p14:tracePt t="180999" x="1401763" y="3268663"/>
          <p14:tracePt t="181016" x="1554163" y="3187700"/>
          <p14:tracePt t="181032" x="1679575" y="3143250"/>
          <p14:tracePt t="181048" x="1830388" y="3116263"/>
          <p14:tracePt t="181065" x="2017713" y="3098800"/>
          <p14:tracePt t="181081" x="2251075" y="3062288"/>
          <p14:tracePt t="181098" x="2428875" y="3062288"/>
          <p14:tracePt t="181115" x="2598738" y="3062288"/>
          <p14:tracePt t="181131" x="2795588" y="3089275"/>
          <p14:tracePt t="181148" x="3009900" y="3133725"/>
          <p14:tracePt t="181164" x="3232150" y="3160713"/>
          <p14:tracePt t="181181" x="3589338" y="3179763"/>
          <p14:tracePt t="181198" x="3724275" y="3187700"/>
          <p14:tracePt t="181214" x="3830638" y="3187700"/>
          <p14:tracePt t="181231" x="3946525" y="3214688"/>
          <p14:tracePt t="181247" x="4054475" y="3259138"/>
          <p14:tracePt t="181264" x="4197350" y="3330575"/>
          <p14:tracePt t="181280" x="4367213" y="3419475"/>
          <p14:tracePt t="181298" x="4510088" y="3455988"/>
          <p14:tracePt t="181314" x="4554538" y="3465513"/>
          <p14:tracePt t="181401" x="4562475" y="3465513"/>
          <p14:tracePt t="181409" x="4581525" y="3482975"/>
          <p14:tracePt t="181417" x="4598988" y="3500438"/>
          <p14:tracePt t="181417" x="4616450" y="3517900"/>
          <p14:tracePt t="181432" x="4643438" y="3527425"/>
          <p14:tracePt t="181505" x="4652963" y="3536950"/>
          <p14:tracePt t="181520" x="4670425" y="3554413"/>
          <p14:tracePt t="181538" x="4679950" y="3571875"/>
          <p14:tracePt t="181783" x="4679950" y="3562350"/>
          <p14:tracePt t="181881" x="4679950" y="3527425"/>
          <p14:tracePt t="181889" x="4679950" y="3482975"/>
          <p14:tracePt t="181898" x="4679950" y="3455988"/>
          <p14:tracePt t="181915" x="4679950" y="3446463"/>
          <p14:tracePt t="181932" x="4697413" y="3340100"/>
          <p14:tracePt t="181932" x="4759325" y="3170238"/>
          <p14:tracePt t="181948" x="4848225" y="2955925"/>
          <p14:tracePt t="181948" x="4884738" y="2857500"/>
          <p14:tracePt t="181968" x="5045075" y="2581275"/>
          <p14:tracePt t="181984" x="5197475" y="2384425"/>
          <p14:tracePt t="182001" x="5348288" y="2179638"/>
          <p14:tracePt t="182017" x="5491163" y="2009775"/>
          <p14:tracePt t="182032" x="5626100" y="1874838"/>
          <p14:tracePt t="182048" x="5741988" y="1785938"/>
          <p14:tracePt t="182065" x="5911850" y="1687513"/>
          <p14:tracePt t="182082" x="6037263" y="1643063"/>
          <p14:tracePt t="182099" x="6126163" y="1608138"/>
          <p14:tracePt t="182116" x="6205538" y="1589088"/>
          <p14:tracePt t="182132" x="6323013" y="1581150"/>
          <p14:tracePt t="182149" x="6554788" y="1581150"/>
          <p14:tracePt t="182168" x="6697663" y="1581150"/>
          <p14:tracePt t="182183" x="6831013" y="1581150"/>
          <p14:tracePt t="182200" x="7000875" y="1589088"/>
          <p14:tracePt t="182216" x="7099300" y="1616075"/>
          <p14:tracePt t="182232" x="7161213" y="1625600"/>
          <p14:tracePt t="182249" x="7232650" y="1652588"/>
          <p14:tracePt t="182265" x="7313613" y="1687513"/>
          <p14:tracePt t="182281" x="7348538" y="1714500"/>
          <p14:tracePt t="182298" x="7358063" y="1731963"/>
          <p14:tracePt t="182315" x="7419975" y="1776413"/>
          <p14:tracePt t="182331" x="7510463" y="1874838"/>
          <p14:tracePt t="182348" x="7589838" y="1955800"/>
          <p14:tracePt t="182365" x="7715250" y="2044700"/>
          <p14:tracePt t="182383" x="7751763" y="2089150"/>
          <p14:tracePt t="182398" x="7804150" y="2133600"/>
          <p14:tracePt t="182415" x="7848600" y="2197100"/>
          <p14:tracePt t="182431" x="7875588" y="2241550"/>
          <p14:tracePt t="182448" x="7902575" y="2286000"/>
          <p14:tracePt t="182465" x="7947025" y="2401888"/>
          <p14:tracePt t="182482" x="8010525" y="2517775"/>
          <p14:tracePt t="182498" x="8045450" y="2633663"/>
          <p14:tracePt t="182515" x="8089900" y="2741613"/>
          <p14:tracePt t="182532" x="8134350" y="2901950"/>
          <p14:tracePt t="182548" x="8180388" y="3044825"/>
          <p14:tracePt t="182564" x="8224838" y="3133725"/>
          <p14:tracePt t="182582" x="8269288" y="3268663"/>
          <p14:tracePt t="182600" x="8304213" y="3357563"/>
          <p14:tracePt t="182615" x="8340725" y="3438525"/>
          <p14:tracePt t="182631" x="8367713" y="3517900"/>
          <p14:tracePt t="182648" x="8385175" y="3625850"/>
          <p14:tracePt t="182665" x="8412163" y="3724275"/>
          <p14:tracePt t="182681" x="8439150" y="3813175"/>
          <p14:tracePt t="182698" x="8466138" y="3902075"/>
          <p14:tracePt t="182715" x="8466138" y="3946525"/>
          <p14:tracePt t="182732" x="8474075" y="3983038"/>
          <p14:tracePt t="182748" x="8483600" y="4017963"/>
          <p14:tracePt t="182767" x="8491538" y="4017963"/>
          <p14:tracePt t="182782" x="8491538" y="4027488"/>
          <p14:tracePt t="183575" x="8491538" y="4037013"/>
          <p14:tracePt t="183592" x="8491538" y="4054475"/>
          <p14:tracePt t="183599" x="8483600" y="4062413"/>
          <p14:tracePt t="183599" x="8474075" y="4081463"/>
          <p14:tracePt t="183615" x="8439150" y="4116388"/>
          <p14:tracePt t="183632" x="8429625" y="4143375"/>
          <p14:tracePt t="183650" x="8412163" y="4170363"/>
          <p14:tracePt t="183667" x="8412163" y="4187825"/>
          <p14:tracePt t="183682" x="8402638" y="4241800"/>
          <p14:tracePt t="183699" x="8402638" y="4340225"/>
          <p14:tracePt t="183717" x="8402638" y="4473575"/>
          <p14:tracePt t="183733" x="8402638" y="4598988"/>
          <p14:tracePt t="183733" x="8420100" y="4660900"/>
          <p14:tracePt t="183754" x="8420100" y="4687888"/>
          <p14:tracePt t="183766" x="8429625" y="4759325"/>
          <p14:tracePt t="183785" x="8429625" y="4795838"/>
          <p14:tracePt t="183799" x="8429625" y="4848225"/>
          <p14:tracePt t="183816" x="8429625" y="4929188"/>
          <p14:tracePt t="183833" x="8420100" y="5018088"/>
          <p14:tracePt t="183850" x="8402638" y="5108575"/>
          <p14:tracePt t="183868" x="8385175" y="5224463"/>
          <p14:tracePt t="183883" x="8358188" y="5295900"/>
          <p14:tracePt t="183899" x="8348663" y="5340350"/>
          <p14:tracePt t="183918" x="8331200" y="5394325"/>
          <p14:tracePt t="183932" x="8313738" y="5446713"/>
          <p14:tracePt t="183932" x="8296275" y="5473700"/>
          <p14:tracePt t="183952" x="8277225" y="5527675"/>
          <p14:tracePt t="183969" x="8215313" y="5616575"/>
          <p14:tracePt t="183985" x="8143875" y="5724525"/>
          <p14:tracePt t="184000" x="8089900" y="5786438"/>
          <p14:tracePt t="184016" x="8027988" y="5830888"/>
          <p14:tracePt t="184033" x="7956550" y="5867400"/>
          <p14:tracePt t="184049" x="7929563" y="5894388"/>
          <p14:tracePt t="184066" x="7796213" y="5956300"/>
          <p14:tracePt t="184082" x="7742238" y="5983288"/>
          <p14:tracePt t="184099" x="7634288" y="6037263"/>
          <p14:tracePt t="184117" x="7554913" y="6072188"/>
          <p14:tracePt t="184132" x="7340600" y="6143625"/>
          <p14:tracePt t="184153" x="7205663" y="6180138"/>
          <p14:tracePt t="184167" x="7054850" y="6205538"/>
          <p14:tracePt t="184183" x="6911975" y="6224588"/>
          <p14:tracePt t="184200" x="6813550" y="6242050"/>
          <p14:tracePt t="184216" x="6715125" y="6259513"/>
          <p14:tracePt t="184233" x="6653213" y="6269038"/>
          <p14:tracePt t="184250" x="6589713" y="6276975"/>
          <p14:tracePt t="184266" x="6527800" y="6286500"/>
          <p14:tracePt t="184283" x="6446838" y="6303963"/>
          <p14:tracePt t="184299" x="6384925" y="6323013"/>
          <p14:tracePt t="184316" x="6296025" y="6340475"/>
          <p14:tracePt t="184333" x="6197600" y="6348413"/>
          <p14:tracePt t="184350" x="6010275" y="6367463"/>
          <p14:tracePt t="184369" x="5867400" y="6375400"/>
          <p14:tracePt t="184384" x="5715000" y="6375400"/>
          <p14:tracePt t="184400" x="5572125" y="6375400"/>
          <p14:tracePt t="184417" x="5429250" y="6375400"/>
          <p14:tracePt t="184433" x="5268913" y="6375400"/>
          <p14:tracePt t="184450" x="5143500" y="6375400"/>
          <p14:tracePt t="184466" x="4965700" y="6375400"/>
          <p14:tracePt t="184483" x="4795838" y="6375400"/>
          <p14:tracePt t="184499" x="4660900" y="6375400"/>
          <p14:tracePt t="184515" x="4518025" y="6375400"/>
          <p14:tracePt t="184533" x="4419600" y="6375400"/>
          <p14:tracePt t="184549" x="4313238" y="6375400"/>
          <p14:tracePt t="184566" x="4108450" y="6375400"/>
          <p14:tracePt t="184584" x="3990975" y="6375400"/>
          <p14:tracePt t="184599" x="3867150" y="6375400"/>
          <p14:tracePt t="184615" x="3705225" y="6375400"/>
          <p14:tracePt t="184632" x="3562350" y="6375400"/>
          <p14:tracePt t="184649" x="3429000" y="6375400"/>
          <p14:tracePt t="184666" x="3295650" y="6375400"/>
          <p14:tracePt t="184683" x="3187700" y="6367463"/>
          <p14:tracePt t="184699" x="3108325" y="6357938"/>
          <p14:tracePt t="184716" x="3089275" y="6357938"/>
          <p14:tracePt t="184733" x="2973388" y="6330950"/>
          <p14:tracePt t="184752" x="2894013" y="6313488"/>
          <p14:tracePt t="184767" x="2813050" y="6303963"/>
          <p14:tracePt t="184783" x="2776538" y="6296025"/>
          <p14:tracePt t="184800" x="2741613" y="6286500"/>
          <p14:tracePt t="184816" x="2724150" y="6286500"/>
          <p14:tracePt t="184896" x="2714625" y="6286500"/>
          <p14:tracePt t="184903" x="2705100" y="6276975"/>
          <p14:tracePt t="184912" x="2697163" y="6276975"/>
          <p14:tracePt t="184921" x="2670175" y="6269038"/>
          <p14:tracePt t="184934" x="2633663" y="6259513"/>
          <p14:tracePt t="184950" x="2598738" y="6242050"/>
          <p14:tracePt t="184972" x="2589213" y="6232525"/>
          <p14:tracePt t="185033" x="2589213" y="6215063"/>
          <p14:tracePt t="185041" x="2589213" y="6205538"/>
          <p14:tracePt t="185041" x="2589213" y="6197600"/>
          <p14:tracePt t="185056" x="2589213" y="6188075"/>
          <p14:tracePt t="185056" x="2589213" y="6180138"/>
          <p14:tracePt t="185066" x="2598738" y="6143625"/>
          <p14:tracePt t="185084" x="2608263" y="6089650"/>
          <p14:tracePt t="185100" x="2608263" y="6037263"/>
          <p14:tracePt t="185117" x="2608263" y="5983288"/>
          <p14:tracePt t="185134" x="2616200" y="5956300"/>
          <p14:tracePt t="185150" x="2616200" y="5946775"/>
          <p14:tracePt t="185383" x="2616200" y="5938838"/>
          <p14:tracePt t="185391" x="2581275" y="5938838"/>
          <p14:tracePt t="185400" x="2562225" y="5929313"/>
          <p14:tracePt t="185409" x="2527300" y="5919788"/>
          <p14:tracePt t="185417" x="2482850" y="5911850"/>
          <p14:tracePt t="185433" x="2446338" y="5911850"/>
          <p14:tracePt t="185449" x="2411413" y="5894388"/>
          <p14:tracePt t="185467" x="2374900" y="5894388"/>
          <p14:tracePt t="185484" x="2347913" y="5884863"/>
          <p14:tracePt t="185500" x="2330450" y="5884863"/>
          <p14:tracePt t="185516" x="2312988" y="5875338"/>
          <p14:tracePt t="185534" x="2286000" y="5875338"/>
          <p14:tracePt t="185551" x="2268538" y="5875338"/>
          <p14:tracePt t="185567" x="2251075" y="5875338"/>
          <p14:tracePt t="185584" x="2224088" y="5875338"/>
          <p14:tracePt t="185599" x="2197100" y="5875338"/>
          <p14:tracePt t="185616" x="2179638" y="5875338"/>
          <p14:tracePt t="185633" x="2152650" y="5875338"/>
          <p14:tracePt t="185649" x="2116138" y="5894388"/>
          <p14:tracePt t="185667" x="2081213" y="5902325"/>
          <p14:tracePt t="185683" x="2054225" y="5902325"/>
          <p14:tracePt t="185700" x="2036763" y="5902325"/>
          <p14:tracePt t="185715" x="2036763" y="5911850"/>
          <p14:tracePt t="185785" x="2036763" y="5919788"/>
          <p14:tracePt t="185790" x="2036763" y="5929313"/>
          <p14:tracePt t="185809" x="2036763" y="5938838"/>
          <p14:tracePt t="185822" x="2036763" y="5946775"/>
          <p14:tracePt t="185841" x="2036763" y="5956300"/>
          <p14:tracePt t="185849" x="2036763" y="5965825"/>
          <p14:tracePt t="185856" x="2036763" y="5973763"/>
          <p14:tracePt t="185867" x="2036763" y="6000750"/>
          <p14:tracePt t="185883" x="2054225" y="6018213"/>
          <p14:tracePt t="185900" x="2062163" y="6054725"/>
          <p14:tracePt t="185917" x="2089150" y="6081713"/>
          <p14:tracePt t="185933" x="2116138" y="6108700"/>
          <p14:tracePt t="185933" x="2116138" y="6116638"/>
          <p14:tracePt t="185952" x="2125663" y="6126163"/>
          <p14:tracePt t="185966" x="2152650" y="6143625"/>
          <p14:tracePt t="185984" x="2152650" y="6153150"/>
          <p14:tracePt t="186001" x="2160588" y="6153150"/>
          <p14:tracePt t="186017" x="2170113" y="6161088"/>
          <p14:tracePt t="186034" x="2197100" y="6170613"/>
          <p14:tracePt t="186050" x="2214563" y="6188075"/>
          <p14:tracePt t="186067" x="2251075" y="6188075"/>
          <p14:tracePt t="186084" x="2276475" y="6205538"/>
          <p14:tracePt t="186101" x="2303463" y="6215063"/>
          <p14:tracePt t="186118" x="2322513" y="6215063"/>
          <p14:tracePt t="186134" x="2339975" y="6215063"/>
          <p14:tracePt t="186153" x="2357438" y="6224588"/>
          <p14:tracePt t="186169" x="2374900" y="6224588"/>
          <p14:tracePt t="186185" x="2401888" y="6224588"/>
          <p14:tracePt t="186200" x="2438400" y="6224588"/>
          <p14:tracePt t="186217" x="2455863" y="6224588"/>
          <p14:tracePt t="186234" x="2473325" y="6224588"/>
          <p14:tracePt t="186250" x="2482850" y="6224588"/>
          <p14:tracePt t="186267" x="2490788" y="6224588"/>
          <p14:tracePt t="186284" x="2509838" y="6215063"/>
          <p14:tracePt t="186300" x="2527300" y="6215063"/>
          <p14:tracePt t="186318" x="2562225" y="6197600"/>
          <p14:tracePt t="186336" x="2589213" y="6180138"/>
          <p14:tracePt t="186353" x="2598738" y="6180138"/>
          <p14:tracePt t="186368" x="2608263" y="6170613"/>
          <p14:tracePt t="186384" x="2616200" y="6170613"/>
          <p14:tracePt t="186400" x="2616200" y="6161088"/>
          <p14:tracePt t="186417" x="2625725" y="6153150"/>
          <p14:tracePt t="186434" x="2643188" y="6143625"/>
          <p14:tracePt t="186450" x="2643188" y="6126163"/>
          <p14:tracePt t="186489" x="2652713" y="6116638"/>
          <p14:tracePt t="186503" x="2652713" y="6108700"/>
          <p14:tracePt t="186521" x="2652713" y="6099175"/>
          <p14:tracePt t="186536" x="2652713" y="6089650"/>
          <p14:tracePt t="186537" x="2652713" y="6081713"/>
          <p14:tracePt t="186550" x="2652713" y="6072188"/>
          <p14:tracePt t="186568" x="2652713" y="6062663"/>
          <p14:tracePt t="186586" x="2652713" y="6054725"/>
          <p14:tracePt t="186600" x="2652713" y="6037263"/>
          <p14:tracePt t="186617" x="2652713" y="6010275"/>
          <p14:tracePt t="186635" x="2652713" y="6000750"/>
          <p14:tracePt t="186651" x="2652713" y="5991225"/>
          <p14:tracePt t="186667" x="2652713" y="5983288"/>
          <p14:tracePt t="186684" x="2652713" y="5973763"/>
          <p14:tracePt t="186699" x="2643188" y="5973763"/>
          <p14:tracePt t="186717" x="2633663" y="5965825"/>
          <p14:tracePt t="186733" x="2616200" y="5956300"/>
          <p14:tracePt t="186750" x="2581275" y="5929313"/>
          <p14:tracePt t="186767" x="2544763" y="5919788"/>
          <p14:tracePt t="186783" x="2509838" y="5902325"/>
          <p14:tracePt t="186800" x="2482850" y="5902325"/>
          <p14:tracePt t="186816" x="2455863" y="5884863"/>
          <p14:tracePt t="186833" x="2419350" y="5875338"/>
          <p14:tracePt t="186850" x="2384425" y="5867400"/>
          <p14:tracePt t="186866" x="2339975" y="5857875"/>
          <p14:tracePt t="186884" x="2322513" y="5848350"/>
          <p14:tracePt t="186900" x="2286000" y="5848350"/>
          <p14:tracePt t="186917" x="2241550" y="5830888"/>
          <p14:tracePt t="186934" x="2179638" y="5830888"/>
          <p14:tracePt t="186952" x="2143125" y="5830888"/>
          <p14:tracePt t="186967" x="2125663" y="5830888"/>
          <p14:tracePt t="186984" x="2108200" y="5830888"/>
          <p14:tracePt t="187001" x="2081213" y="5830888"/>
          <p14:tracePt t="187017" x="2071688" y="5830888"/>
          <p14:tracePt t="187034" x="2054225" y="5840413"/>
          <p14:tracePt t="187051" x="2036763" y="5848350"/>
          <p14:tracePt t="187067" x="2017713" y="5867400"/>
          <p14:tracePt t="187084" x="2000250" y="5884863"/>
          <p14:tracePt t="187100" x="1990725" y="5929313"/>
          <p14:tracePt t="187117" x="1982788" y="5965825"/>
          <p14:tracePt t="187137" x="1982788" y="5991225"/>
          <p14:tracePt t="187152" x="1982788" y="6018213"/>
          <p14:tracePt t="187168" x="2000250" y="6054725"/>
          <p14:tracePt t="187186" x="2017713" y="6081713"/>
          <p14:tracePt t="187201" x="2044700" y="6108700"/>
          <p14:tracePt t="187217" x="2054225" y="6108700"/>
          <p14:tracePt t="187234" x="2098675" y="6143625"/>
          <p14:tracePt t="187252" x="2125663" y="6161088"/>
          <p14:tracePt t="187267" x="2160588" y="6170613"/>
          <p14:tracePt t="187284" x="2187575" y="6188075"/>
          <p14:tracePt t="187302" x="2197100" y="6197600"/>
          <p14:tracePt t="187318" x="2251075" y="6205538"/>
          <p14:tracePt t="187337" x="2295525" y="6215063"/>
          <p14:tracePt t="187353" x="2347913" y="6215063"/>
          <p14:tracePt t="187369" x="2393950" y="6224588"/>
          <p14:tracePt t="187384" x="2428875" y="6224588"/>
          <p14:tracePt t="187401" x="2446338" y="6232525"/>
          <p14:tracePt t="187418" x="2465388" y="6232525"/>
          <p14:tracePt t="187435" x="2490788" y="6232525"/>
          <p14:tracePt t="187452" x="2544763" y="6232525"/>
          <p14:tracePt t="187468" x="2589213" y="6232525"/>
          <p14:tracePt t="187485" x="2652713" y="6232525"/>
          <p14:tracePt t="187505" x="2660650" y="6232525"/>
          <p14:tracePt t="187517" x="2687638" y="6224588"/>
          <p14:tracePt t="187537" x="2687638" y="6215063"/>
          <p14:tracePt t="187551" x="2697163" y="6205538"/>
          <p14:tracePt t="187568" x="2697163" y="6197600"/>
          <p14:tracePt t="187585" x="2705100" y="6180138"/>
          <p14:tracePt t="187600" x="2705100" y="6161088"/>
          <p14:tracePt t="187618" x="2705100" y="6134100"/>
          <p14:tracePt t="187634" x="2705100" y="6116638"/>
          <p14:tracePt t="187651" x="2697163" y="6089650"/>
          <p14:tracePt t="187668" x="2679700" y="6072188"/>
          <p14:tracePt t="187684" x="2679700" y="6054725"/>
          <p14:tracePt t="187701" x="2679700" y="6045200"/>
          <p14:tracePt t="187717" x="2660650" y="6027738"/>
          <p14:tracePt t="187739" x="2652713" y="6000750"/>
          <p14:tracePt t="187753" x="2616200" y="5983288"/>
          <p14:tracePt t="187769" x="2608263" y="5956300"/>
          <p14:tracePt t="187785" x="2589213" y="5946775"/>
          <p14:tracePt t="187800" x="2554288" y="5946775"/>
          <p14:tracePt t="187817" x="2536825" y="5929313"/>
          <p14:tracePt t="187834" x="2509838" y="5929313"/>
          <p14:tracePt t="187851" x="2482850" y="5911850"/>
          <p14:tracePt t="187867" x="2465388" y="5911850"/>
          <p14:tracePt t="187884" x="2401888" y="5902325"/>
          <p14:tracePt t="187900" x="2366963" y="5902325"/>
          <p14:tracePt t="187917" x="2347913" y="5894388"/>
          <p14:tracePt t="187934" x="2286000" y="5894388"/>
          <p14:tracePt t="187952" x="2251075" y="5894388"/>
          <p14:tracePt t="187967" x="2232025" y="5894388"/>
          <p14:tracePt t="187984" x="2214563" y="5894388"/>
          <p14:tracePt t="188001" x="2187575" y="5894388"/>
          <p14:tracePt t="188018" x="2170113" y="5894388"/>
          <p14:tracePt t="188034" x="2152650" y="5911850"/>
          <p14:tracePt t="188051" x="2125663" y="5911850"/>
          <p14:tracePt t="188068" x="2108200" y="5919788"/>
          <p14:tracePt t="188083" x="2089150" y="5929313"/>
          <p14:tracePt t="188100" x="2081213" y="5938838"/>
          <p14:tracePt t="188117" x="2062163" y="5956300"/>
          <p14:tracePt t="188160" x="2062163" y="5965825"/>
          <p14:tracePt t="188167" x="2054225" y="5965825"/>
          <p14:tracePt t="188181" x="2054225" y="5983288"/>
          <p14:tracePt t="188208" x="2054225" y="5991225"/>
          <p14:tracePt t="188224" x="2054225" y="6000750"/>
          <p14:tracePt t="188241" x="2054225" y="6010275"/>
          <p14:tracePt t="188248" x="2054225" y="6018213"/>
          <p14:tracePt t="188257" x="2054225" y="6027738"/>
          <p14:tracePt t="188268" x="2054225" y="6054725"/>
          <p14:tracePt t="188285" x="2062163" y="6072188"/>
          <p14:tracePt t="188301" x="2089150" y="6108700"/>
          <p14:tracePt t="188322" x="2125663" y="6134100"/>
          <p14:tracePt t="188338" x="2152650" y="6153150"/>
          <p14:tracePt t="188352" x="2197100" y="6170613"/>
          <p14:tracePt t="188385" x="2232025" y="6188075"/>
          <p14:tracePt t="188387" x="2268538" y="6197600"/>
          <p14:tracePt t="188402" x="2312988" y="6205538"/>
          <p14:tracePt t="188418" x="2347913" y="6215063"/>
          <p14:tracePt t="188435" x="2374900" y="6215063"/>
          <p14:tracePt t="188452" x="2401888" y="6215063"/>
          <p14:tracePt t="188469" x="2411413" y="6224588"/>
          <p14:tracePt t="188484" x="2428875" y="6224588"/>
          <p14:tracePt t="188501" x="2455863" y="6224588"/>
          <p14:tracePt t="188521" x="2482850" y="6224588"/>
          <p14:tracePt t="188537" x="2509838" y="6224588"/>
          <p14:tracePt t="188552" x="2517775" y="6224588"/>
          <p14:tracePt t="188568" x="2536825" y="6224588"/>
          <p14:tracePt t="188584" x="2554288" y="6215063"/>
          <p14:tracePt t="188601" x="2562225" y="6205538"/>
          <p14:tracePt t="188618" x="2581275" y="6197600"/>
          <p14:tracePt t="188635" x="2608263" y="6180138"/>
          <p14:tracePt t="188651" x="2616200" y="6170613"/>
          <p14:tracePt t="188668" x="2625725" y="6161088"/>
          <p14:tracePt t="188684" x="2633663" y="6153150"/>
          <p14:tracePt t="188702" x="2633663" y="6143625"/>
          <p14:tracePt t="188722" x="2643188" y="6116638"/>
          <p14:tracePt t="188736" x="2652713" y="6089650"/>
          <p14:tracePt t="188752" x="2652713" y="6072188"/>
          <p14:tracePt t="188768" x="2652713" y="6045200"/>
          <p14:tracePt t="188785" x="2652713" y="6027738"/>
          <p14:tracePt t="188802" x="2652713" y="6000750"/>
          <p14:tracePt t="188819" x="2652713" y="5991225"/>
          <p14:tracePt t="188835" x="2652713" y="5965825"/>
          <p14:tracePt t="188852" x="2643188" y="5946775"/>
          <p14:tracePt t="188868" x="2625725" y="5938838"/>
          <p14:tracePt t="188884" x="2625725" y="5911850"/>
          <p14:tracePt t="188901" x="2616200" y="5902325"/>
          <p14:tracePt t="188918" x="2608263" y="5894388"/>
          <p14:tracePt t="188935" x="2598738" y="5884863"/>
          <p14:tracePt t="188951" x="2571750" y="5875338"/>
          <p14:tracePt t="188968" x="2536825" y="5857875"/>
          <p14:tracePt t="188984" x="2500313" y="5857875"/>
          <p14:tracePt t="189001" x="2455863" y="5848350"/>
          <p14:tracePt t="189018" x="2411413" y="5830888"/>
          <p14:tracePt t="189035" x="2374900" y="5830888"/>
          <p14:tracePt t="189051" x="2330450" y="5822950"/>
          <p14:tracePt t="189068" x="2295525" y="5813425"/>
          <p14:tracePt t="189084" x="2286000" y="5813425"/>
          <p14:tracePt t="189101" x="2268538" y="5813425"/>
          <p14:tracePt t="189117" x="2251075" y="5813425"/>
          <p14:tracePt t="189135" x="2205038" y="5813425"/>
          <p14:tracePt t="189152" x="2170113" y="5813425"/>
          <p14:tracePt t="189168" x="2143125" y="5813425"/>
          <p14:tracePt t="189185" x="2125663" y="5813425"/>
          <p14:tracePt t="189201" x="2108200" y="5822950"/>
          <p14:tracePt t="189218" x="2089150" y="5830888"/>
          <p14:tracePt t="189235" x="2071688" y="5840413"/>
          <p14:tracePt t="189251" x="2054225" y="5848350"/>
          <p14:tracePt t="189268" x="2044700" y="5857875"/>
          <p14:tracePt t="189285" x="2044700" y="5875338"/>
          <p14:tracePt t="189301" x="2027238" y="5902325"/>
          <p14:tracePt t="189320" x="2017713" y="5911850"/>
          <p14:tracePt t="189336" x="2017713" y="5929313"/>
          <p14:tracePt t="189351" x="2017713" y="5938838"/>
          <p14:tracePt t="189368" x="2017713" y="5946775"/>
          <p14:tracePt t="189384" x="2009775" y="5965825"/>
          <p14:tracePt t="189400" x="2009775" y="5973763"/>
          <p14:tracePt t="189418" x="2009775" y="5991225"/>
          <p14:tracePt t="189435" x="2009775" y="6018213"/>
          <p14:tracePt t="189451" x="2009775" y="6027738"/>
          <p14:tracePt t="189468" x="2009775" y="6037263"/>
          <p14:tracePt t="189485" x="2009775" y="6054725"/>
          <p14:tracePt t="189501" x="2017713" y="6062663"/>
          <p14:tracePt t="189518" x="2027238" y="6072188"/>
          <p14:tracePt t="189552" x="2036763" y="6072188"/>
          <p14:tracePt t="189552" x="2044700" y="6089650"/>
          <p14:tracePt t="189568" x="2062163" y="6099175"/>
          <p14:tracePt t="189585" x="2081213" y="6116638"/>
          <p14:tracePt t="189602" x="2098675" y="6126163"/>
          <p14:tracePt t="189618" x="2108200" y="6134100"/>
          <p14:tracePt t="189634" x="2116138" y="6143625"/>
          <p14:tracePt t="189652" x="2125663" y="6143625"/>
          <p14:tracePt t="189668" x="2133600" y="6153150"/>
          <p14:tracePt t="189685" x="2143125" y="6161088"/>
          <p14:tracePt t="189702" x="2152650" y="6170613"/>
          <p14:tracePt t="189718" x="2170113" y="6188075"/>
          <p14:tracePt t="189735" x="2187575" y="6197600"/>
          <p14:tracePt t="189752" x="2197100" y="6197600"/>
          <p14:tracePt t="189768" x="2205038" y="6205538"/>
          <p14:tracePt t="189815" x="2224088" y="6215063"/>
          <p14:tracePt t="189824" x="2232025" y="6215063"/>
          <p14:tracePt t="189832" x="2241550" y="6215063"/>
          <p14:tracePt t="189840" x="2259013" y="6215063"/>
          <p14:tracePt t="189852" x="2276475" y="6224588"/>
          <p14:tracePt t="189868" x="2286000" y="6224588"/>
          <p14:tracePt t="189885" x="2303463" y="6232525"/>
          <p14:tracePt t="189906" x="2312988" y="6232525"/>
          <p14:tracePt t="189919" x="2330450" y="6232525"/>
          <p14:tracePt t="189937" x="2339975" y="6232525"/>
          <p14:tracePt t="189953" x="2357438" y="6232525"/>
          <p14:tracePt t="189969" x="2374900" y="6232525"/>
          <p14:tracePt t="189987" x="2393950" y="6232525"/>
          <p14:tracePt t="190002" x="2401888" y="6232525"/>
          <p14:tracePt t="190039" x="2411413" y="6232525"/>
          <p14:tracePt t="190063" x="2419350" y="6232525"/>
          <p14:tracePt t="190088" x="2428875" y="6232525"/>
          <p14:tracePt t="190104" x="2446338" y="6232525"/>
          <p14:tracePt t="190129" x="2455863" y="6232525"/>
          <p14:tracePt t="190424" x="2455863" y="6224588"/>
          <p14:tracePt t="190456" x="2446338" y="6224588"/>
          <p14:tracePt t="190472" x="2438400" y="6215063"/>
          <p14:tracePt t="190481" x="2428875" y="6215063"/>
          <p14:tracePt t="190552" x="2419350" y="6215063"/>
          <p14:tracePt t="190568" x="2419350" y="6205538"/>
          <p14:tracePt t="190584" x="2411413" y="6197600"/>
          <p14:tracePt t="190585" x="2401888" y="6197600"/>
          <p14:tracePt t="190603" x="2393950" y="6197600"/>
          <p14:tracePt t="190603" x="2374900" y="6197600"/>
          <p14:tracePt t="190619" x="2366963" y="6188075"/>
          <p14:tracePt t="190712" x="2357438" y="6188075"/>
          <p14:tracePt t="190729" x="2347913" y="6188075"/>
          <p14:tracePt t="190746" x="2339975" y="6188075"/>
          <p14:tracePt t="190769" x="2330450" y="6188075"/>
          <p14:tracePt t="190778" x="2322513" y="6188075"/>
          <p14:tracePt t="190826" x="2322513" y="6180138"/>
          <p14:tracePt t="190874" x="2312988" y="6180138"/>
          <p14:tracePt t="190890" x="2303463" y="6180138"/>
          <p14:tracePt t="190897" x="2303463" y="6170613"/>
          <p14:tracePt t="190954" x="2295525" y="6170613"/>
          <p14:tracePt t="190969" x="2295525" y="6161088"/>
          <p14:tracePt t="190978" x="2286000" y="6161088"/>
          <p14:tracePt t="191033" x="2286000" y="6143625"/>
          <p14:tracePt t="191042" x="2286000" y="6134100"/>
          <p14:tracePt t="191050" x="2286000" y="6126163"/>
          <p14:tracePt t="191057" x="2286000" y="6116638"/>
          <p14:tracePt t="191073" x="2286000" y="6108700"/>
          <p14:tracePt t="191119" x="2286000" y="6099175"/>
          <p14:tracePt t="191134" x="2286000" y="6089650"/>
          <p14:tracePt t="191166" x="2286000" y="6081713"/>
          <p14:tracePt t="191183" x="2286000" y="6072188"/>
          <p14:tracePt t="191195" x="2295525" y="6072188"/>
          <p14:tracePt t="191202" x="2295525" y="6062663"/>
          <p14:tracePt t="191219" x="2295525" y="6054725"/>
          <p14:tracePt t="191378" x="2303463" y="6045200"/>
          <p14:tracePt t="191401" x="2322513" y="6037263"/>
          <p14:tracePt t="191417" x="2330450" y="6027738"/>
          <p14:tracePt t="191426" x="2339975" y="6018213"/>
          <p14:tracePt t="191434" x="2339975" y="6010275"/>
          <p14:tracePt t="191442" x="2347913" y="6000750"/>
          <p14:tracePt t="191452" x="2357438" y="5991225"/>
          <p14:tracePt t="191470" x="2374900" y="5973763"/>
          <p14:tracePt t="191490" x="2393950" y="5956300"/>
          <p14:tracePt t="191502" x="2419350" y="5946775"/>
          <p14:tracePt t="191522" x="2428875" y="5938838"/>
          <p14:tracePt t="191537" x="2438400" y="5929313"/>
          <p14:tracePt t="191553" x="2446338" y="5919788"/>
          <p14:tracePt t="191569" x="2465388" y="5902325"/>
          <p14:tracePt t="191586" x="2490788" y="5894388"/>
          <p14:tracePt t="191603" x="2517775" y="5867400"/>
          <p14:tracePt t="191619" x="2544763" y="5848350"/>
          <p14:tracePt t="191637" x="2562225" y="5840413"/>
          <p14:tracePt t="191653" x="2589213" y="5830888"/>
          <p14:tracePt t="191669" x="2633663" y="5795963"/>
          <p14:tracePt t="191690" x="2687638" y="5776913"/>
          <p14:tracePt t="191704" x="2714625" y="5751513"/>
          <p14:tracePt t="191720" x="2751138" y="5732463"/>
          <p14:tracePt t="191736" x="2768600" y="5732463"/>
          <p14:tracePt t="191752" x="2786063" y="5715000"/>
          <p14:tracePt t="191770" x="2795588" y="5715000"/>
          <p14:tracePt t="191786" x="2795588" y="5705475"/>
          <p14:tracePt t="191803" x="2803525" y="5688013"/>
          <p14:tracePt t="191820" x="2813050" y="5670550"/>
          <p14:tracePt t="191836" x="2813050" y="5661025"/>
          <p14:tracePt t="191881" x="2813050" y="5653088"/>
          <p14:tracePt t="191913" x="2813050" y="5643563"/>
          <p14:tracePt t="191925" x="2813050" y="5634038"/>
          <p14:tracePt t="191945" x="2813050" y="5626100"/>
          <p14:tracePt t="191969" x="2803525" y="5616575"/>
          <p14:tracePt t="191985" x="2795588" y="5616575"/>
          <p14:tracePt t="191993" x="2795588" y="5608638"/>
          <p14:tracePt t="192010" x="2795588" y="5599113"/>
          <p14:tracePt t="192019" x="2786063" y="5599113"/>
          <p14:tracePt t="192042" x="2776538" y="5589588"/>
          <p14:tracePt t="192065" x="2768600" y="5589588"/>
          <p14:tracePt t="192073" x="2768600" y="5581650"/>
          <p14:tracePt t="192082" x="2759075" y="5581650"/>
          <p14:tracePt t="192103" x="2741613" y="5581650"/>
          <p14:tracePt t="192104" x="2732088" y="5572125"/>
          <p14:tracePt t="192122" x="2724150" y="5572125"/>
          <p14:tracePt t="192137" x="2714625" y="5562600"/>
          <p14:tracePt t="192153" x="2705100" y="5554663"/>
          <p14:tracePt t="192170" x="2687638" y="5545138"/>
          <p14:tracePt t="192187" x="2679700" y="5537200"/>
          <p14:tracePt t="192203" x="2660650" y="5537200"/>
          <p14:tracePt t="192219" x="2633663" y="5518150"/>
          <p14:tracePt t="192236" x="2608263" y="5518150"/>
          <p14:tracePt t="192252" x="2598738" y="5510213"/>
          <p14:tracePt t="192269" x="2581275" y="5500688"/>
          <p14:tracePt t="192286" x="2554288" y="5500688"/>
          <p14:tracePt t="192303" x="2536825" y="5483225"/>
          <p14:tracePt t="192319" x="2509838" y="5483225"/>
          <p14:tracePt t="192336" x="2490788" y="5473700"/>
          <p14:tracePt t="192352" x="2465388" y="5465763"/>
          <p14:tracePt t="192369" x="2455863" y="5456238"/>
          <p14:tracePt t="192386" x="2438400" y="5446713"/>
          <p14:tracePt t="192403" x="2428875" y="5446713"/>
          <p14:tracePt t="192419" x="2419350" y="5438775"/>
          <p14:tracePt t="192436" x="2411413" y="5429250"/>
          <p14:tracePt t="192453" x="2393950" y="5419725"/>
          <p14:tracePt t="192470" x="2384425" y="5411788"/>
          <p14:tracePt t="192485" x="2374900" y="5402263"/>
          <p14:tracePt t="192503" x="2366963" y="5402263"/>
          <p14:tracePt t="192522" x="2347913" y="5384800"/>
          <p14:tracePt t="192536" x="2339975" y="5384800"/>
          <p14:tracePt t="192553" x="2330450" y="5375275"/>
          <p14:tracePt t="192569" x="2322513" y="5367338"/>
          <p14:tracePt t="192587" x="2312988" y="5367338"/>
          <p14:tracePt t="192603" x="2303463" y="5348288"/>
          <p14:tracePt t="192622" x="2295525" y="5340350"/>
          <p14:tracePt t="192636" x="2276475" y="5330825"/>
          <p14:tracePt t="192654" x="2259013" y="5322888"/>
          <p14:tracePt t="192654" x="2251075" y="5313363"/>
          <p14:tracePt t="192674" x="2251075" y="5303838"/>
          <p14:tracePt t="192686" x="2241550" y="5286375"/>
          <p14:tracePt t="192706" x="2232025" y="5276850"/>
          <p14:tracePt t="192722" x="2224088" y="5259388"/>
          <p14:tracePt t="192736" x="2224088" y="5251450"/>
          <p14:tracePt t="192754" x="2224088" y="5241925"/>
          <p14:tracePt t="192833" x="2224088" y="5232400"/>
          <p14:tracePt t="192849" x="2224088" y="5224463"/>
          <p14:tracePt t="192864" x="2224088" y="5214938"/>
          <p14:tracePt t="192882" x="2224088" y="5205413"/>
          <p14:tracePt t="192889" x="2224088" y="5197475"/>
          <p14:tracePt t="192906" x="2232025" y="5187950"/>
          <p14:tracePt t="192929" x="2241550" y="5180013"/>
          <p14:tracePt t="192937" x="2241550" y="5170488"/>
          <p14:tracePt t="192954" x="2251075" y="5160963"/>
          <p14:tracePt t="192954" x="2259013" y="5160963"/>
          <p14:tracePt t="192971" x="2276475" y="5143500"/>
          <p14:tracePt t="192987" x="2295525" y="5126038"/>
          <p14:tracePt t="193004" x="2322513" y="5108575"/>
          <p14:tracePt t="193020" x="2330450" y="5089525"/>
          <p14:tracePt t="193037" x="2339975" y="5089525"/>
          <p14:tracePt t="193054" x="2357438" y="5072063"/>
          <p14:tracePt t="193070" x="2374900" y="5062538"/>
          <p14:tracePt t="193088" x="2384425" y="5054600"/>
          <p14:tracePt t="193105" x="2401888" y="5045075"/>
          <p14:tracePt t="193120" x="2411413" y="5037138"/>
          <p14:tracePt t="193161" x="2428875" y="5018088"/>
          <p14:tracePt t="193177" x="2438400" y="5010150"/>
          <p14:tracePt t="193192" x="2455863" y="5000625"/>
          <p14:tracePt t="193193" x="2465388" y="4991100"/>
          <p14:tracePt t="193204" x="2482850" y="4991100"/>
          <p14:tracePt t="193220" x="2490788" y="4973638"/>
          <p14:tracePt t="193238" x="2500313" y="4973638"/>
          <p14:tracePt t="193254" x="2509838" y="4965700"/>
          <p14:tracePt t="193270" x="2527300" y="4956175"/>
          <p14:tracePt t="193287" x="2544763" y="4946650"/>
          <p14:tracePt t="193305" x="2554288" y="4938713"/>
          <p14:tracePt t="193320" x="2571750" y="4929188"/>
          <p14:tracePt t="193336" x="2581275" y="4919663"/>
          <p14:tracePt t="193353" x="2589213" y="4911725"/>
          <p14:tracePt t="193369" x="2608263" y="4902200"/>
          <p14:tracePt t="193386" x="2625725" y="4894263"/>
          <p14:tracePt t="193403" x="2643188" y="4875213"/>
          <p14:tracePt t="193419" x="2660650" y="4857750"/>
          <p14:tracePt t="193436" x="2679700" y="4840288"/>
          <p14:tracePt t="193453" x="2697163" y="4822825"/>
          <p14:tracePt t="193469" x="2724150" y="4813300"/>
          <p14:tracePt t="193490" x="2741613" y="4795838"/>
          <p14:tracePt t="193506" x="2751138" y="4786313"/>
          <p14:tracePt t="193521" x="2759075" y="4786313"/>
          <p14:tracePt t="193537" x="2768600" y="4768850"/>
          <p14:tracePt t="193554" x="2776538" y="4768850"/>
          <p14:tracePt t="193570" x="2795588" y="4759325"/>
          <p14:tracePt t="193587" x="2813050" y="4741863"/>
          <p14:tracePt t="193604" x="2830513" y="4724400"/>
          <p14:tracePt t="193620" x="2847975" y="4705350"/>
          <p14:tracePt t="193637" x="2874963" y="4679950"/>
          <p14:tracePt t="193658" x="2901950" y="4670425"/>
          <p14:tracePt t="193672" x="2919413" y="4652963"/>
          <p14:tracePt t="193691" x="2938463" y="4633913"/>
          <p14:tracePt t="193705" x="2955925" y="4625975"/>
          <p14:tracePt t="193722" x="2973388" y="4616450"/>
          <p14:tracePt t="193738" x="2982913" y="4598988"/>
          <p14:tracePt t="193754" x="2990850" y="4598988"/>
          <p14:tracePt t="193770" x="3000375" y="4589463"/>
          <p14:tracePt t="193787" x="3017838" y="4581525"/>
          <p14:tracePt t="193805" x="3027363" y="4581525"/>
          <p14:tracePt t="193820" x="3044825" y="4572000"/>
          <p14:tracePt t="193837" x="3062288" y="4562475"/>
          <p14:tracePt t="193854" x="3071813" y="4554538"/>
          <p14:tracePt t="193870" x="3098800" y="4537075"/>
          <p14:tracePt t="193890" x="3116263" y="4527550"/>
          <p14:tracePt t="193906" x="3143250" y="4518025"/>
          <p14:tracePt t="193920" x="3160713" y="4518025"/>
          <p14:tracePt t="193937" x="3179763" y="4510088"/>
          <p14:tracePt t="193955" x="3205163" y="4500563"/>
          <p14:tracePt t="193971" x="3232150" y="4491038"/>
          <p14:tracePt t="193987" x="3251200" y="4483100"/>
          <p14:tracePt t="194004" x="3286125" y="4473575"/>
          <p14:tracePt t="194021" x="3330575" y="4465638"/>
          <p14:tracePt t="194036" x="3367088" y="4446588"/>
          <p14:tracePt t="194054" x="3419475" y="4446588"/>
          <p14:tracePt t="194070" x="3473450" y="4429125"/>
          <p14:tracePt t="194090" x="3500438" y="4429125"/>
          <p14:tracePt t="194104" x="3517900" y="4419600"/>
          <p14:tracePt t="194120" x="3544888" y="4419600"/>
          <p14:tracePt t="194137" x="3571875" y="4419600"/>
          <p14:tracePt t="194154" x="3598863" y="4411663"/>
          <p14:tracePt t="194170" x="3625850" y="4411663"/>
          <p14:tracePt t="194187" x="3652838" y="4402138"/>
          <p14:tracePt t="194204" x="3679825" y="4394200"/>
          <p14:tracePt t="194220" x="3697288" y="4394200"/>
          <p14:tracePt t="194237" x="3741738" y="4394200"/>
          <p14:tracePt t="194254" x="3786188" y="4384675"/>
          <p14:tracePt t="194270" x="3822700" y="4375150"/>
          <p14:tracePt t="194290" x="3830638" y="4375150"/>
          <p14:tracePt t="194304" x="3857625" y="4367213"/>
          <p14:tracePt t="194320" x="3875088" y="4367213"/>
          <p14:tracePt t="194338" x="3911600" y="4348163"/>
          <p14:tracePt t="194354" x="3956050" y="4340225"/>
          <p14:tracePt t="194370" x="4017963" y="4322763"/>
          <p14:tracePt t="194387" x="4071938" y="4313238"/>
          <p14:tracePt t="194405" x="4108450" y="4303713"/>
          <p14:tracePt t="194421" x="4152900" y="4286250"/>
          <p14:tracePt t="194438" x="4170363" y="4286250"/>
          <p14:tracePt t="194454" x="4197350" y="4276725"/>
          <p14:tracePt t="194470" x="4214813" y="4276725"/>
          <p14:tracePt t="194486" x="4241800" y="4276725"/>
          <p14:tracePt t="194504" x="4259263" y="4276725"/>
          <p14:tracePt t="194520" x="4286250" y="4276725"/>
          <p14:tracePt t="194537" x="4303713" y="4268788"/>
          <p14:tracePt t="194553" x="4348163" y="4259263"/>
          <p14:tracePt t="194570" x="4367213" y="4251325"/>
          <p14:tracePt t="194587" x="4384675" y="4251325"/>
          <p14:tracePt t="194603" x="4402138" y="4251325"/>
          <p14:tracePt t="194650" x="4411663" y="4251325"/>
          <p14:tracePt t="194657" x="4411663" y="4241800"/>
          <p14:tracePt t="194660" x="4419600" y="4241800"/>
          <p14:tracePt t="194669" x="4438650" y="4241800"/>
          <p14:tracePt t="194687" x="4456113" y="4232275"/>
          <p14:tracePt t="194705" x="4473575" y="4232275"/>
          <p14:tracePt t="194721" x="4483100" y="4232275"/>
          <p14:tracePt t="194739" x="4500563" y="4232275"/>
          <p14:tracePt t="194754" x="4510088" y="4232275"/>
          <p14:tracePt t="194771" x="4527550" y="4224338"/>
          <p14:tracePt t="194788" x="4545013" y="4224338"/>
          <p14:tracePt t="194804" x="4562475" y="4224338"/>
          <p14:tracePt t="194821" x="4589463" y="4224338"/>
          <p14:tracePt t="194837" x="4608513" y="4224338"/>
          <p14:tracePt t="194855" x="4643438" y="4224338"/>
          <p14:tracePt t="194855" x="4652963" y="4224338"/>
          <p14:tracePt t="194891" x="4679950" y="4224338"/>
          <p14:tracePt t="194891" x="4705350" y="4224338"/>
          <p14:tracePt t="194906" x="4724400" y="4224338"/>
          <p14:tracePt t="194921" x="4732338" y="4224338"/>
          <p14:tracePt t="194937" x="4751388" y="4224338"/>
          <p14:tracePt t="194955" x="4768850" y="4224338"/>
          <p14:tracePt t="194971" x="4795838" y="4224338"/>
          <p14:tracePt t="194988" x="4822825" y="4205288"/>
          <p14:tracePt t="195004" x="4840288" y="4197350"/>
          <p14:tracePt t="195022" x="4857750" y="4187825"/>
          <p14:tracePt t="195038" x="4867275" y="4187825"/>
          <p14:tracePt t="195073" x="4875213" y="4179888"/>
          <p14:tracePt t="195073" x="4894263" y="4170363"/>
          <p14:tracePt t="195090" x="4911725" y="4160838"/>
          <p14:tracePt t="195105" x="4919663" y="4152900"/>
          <p14:tracePt t="195121" x="4929188" y="4152900"/>
          <p14:tracePt t="195138" x="4929188" y="4143375"/>
          <p14:tracePt t="195154" x="4946650" y="4133850"/>
          <p14:tracePt t="195192" x="4946650" y="4125913"/>
          <p14:tracePt t="195201" x="4956175" y="4125913"/>
          <p14:tracePt t="195210" x="4956175" y="4116388"/>
          <p14:tracePt t="195226" x="4956175" y="4089400"/>
          <p14:tracePt t="195238" x="4956175" y="4081463"/>
          <p14:tracePt t="195254" x="4956175" y="4062413"/>
          <p14:tracePt t="195271" x="4956175" y="4044950"/>
          <p14:tracePt t="195289" x="4946650" y="4037013"/>
          <p14:tracePt t="195306" x="4946650" y="4027488"/>
          <p14:tracePt t="195346" x="4938713" y="4017963"/>
          <p14:tracePt t="195377" x="4929188" y="4017963"/>
          <p14:tracePt t="195385" x="4929188" y="4010025"/>
          <p14:tracePt t="195386" x="4919663" y="4010025"/>
          <p14:tracePt t="195392" x="4911725" y="4010025"/>
          <p14:tracePt t="195404" x="4902200" y="4010025"/>
          <p14:tracePt t="195421" x="4875213" y="3990975"/>
          <p14:tracePt t="195437" x="4857750" y="3990975"/>
          <p14:tracePt t="195454" x="4840288" y="3983038"/>
          <p14:tracePt t="195472" x="4803775" y="3973513"/>
          <p14:tracePt t="195492" x="4768850" y="3965575"/>
          <p14:tracePt t="195506" x="4741863" y="3956050"/>
          <p14:tracePt t="195522" x="4732338" y="3956050"/>
          <p14:tracePt t="195538" x="4670425" y="3956050"/>
          <p14:tracePt t="195555" x="4643438" y="3956050"/>
          <p14:tracePt t="195570" x="4616450" y="3956050"/>
          <p14:tracePt t="195587" x="4608513" y="3956050"/>
          <p14:tracePt t="195604" x="4589463" y="3956050"/>
          <p14:tracePt t="195620" x="4581525" y="3956050"/>
          <p14:tracePt t="195637" x="4562475" y="3956050"/>
          <p14:tracePt t="195654" x="4554538" y="3956050"/>
          <p14:tracePt t="195671" x="4510088" y="3956050"/>
          <p14:tracePt t="195690" x="4483100" y="3956050"/>
          <p14:tracePt t="195704" x="4473575" y="3956050"/>
          <p14:tracePt t="195721" x="4465638" y="3956050"/>
          <p14:tracePt t="195769" x="4456113" y="3956050"/>
          <p14:tracePt t="195777" x="4446588" y="3956050"/>
          <p14:tracePt t="195794" x="4438650" y="3956050"/>
          <p14:tracePt t="195803" x="4429125" y="3956050"/>
          <p14:tracePt t="195804" x="4411663" y="3956050"/>
          <p14:tracePt t="195820" x="4394200" y="3956050"/>
          <p14:tracePt t="195838" x="4367213" y="3956050"/>
          <p14:tracePt t="195854" x="4357688" y="3956050"/>
          <p14:tracePt t="195871" x="4313238" y="3956050"/>
          <p14:tracePt t="195890" x="4303713" y="3956050"/>
          <p14:tracePt t="195905" x="4286250" y="3956050"/>
          <p14:tracePt t="195922" x="4276725" y="3956050"/>
          <p14:tracePt t="195938" x="4268788" y="3956050"/>
          <p14:tracePt t="195954" x="4259263" y="3956050"/>
          <p14:tracePt t="195972" x="4241800" y="3956050"/>
          <p14:tracePt t="195988" x="4232275" y="3956050"/>
          <p14:tracePt t="196005" x="4214813" y="3965575"/>
          <p14:tracePt t="196022" x="4197350" y="3973513"/>
          <p14:tracePt t="196038" x="4187825" y="3973513"/>
          <p14:tracePt t="196056" x="4179888" y="3983038"/>
          <p14:tracePt t="196179" x="4170363" y="3990975"/>
          <p14:tracePt t="196217" x="4170363" y="4000500"/>
          <p14:tracePt t="197385" x="4170363" y="4010025"/>
          <p14:tracePt t="197387" x="4170363" y="4017963"/>
          <p14:tracePt t="197411" x="4170363" y="4027488"/>
          <p14:tracePt t="197442" x="4170363" y="4037013"/>
          <p14:tracePt t="197473" x="4170363" y="4054475"/>
          <p14:tracePt t="197482" x="4179888" y="4054475"/>
          <p14:tracePt t="197498" x="4179888" y="4062413"/>
          <p14:tracePt t="197505" x="4197350" y="4071938"/>
          <p14:tracePt t="197515" x="4197350" y="4081463"/>
          <p14:tracePt t="197523" x="4205288" y="4089400"/>
          <p14:tracePt t="197538" x="4224338" y="4098925"/>
          <p14:tracePt t="197556" x="4241800" y="4125913"/>
          <p14:tracePt t="197573" x="4251325" y="4133850"/>
          <p14:tracePt t="197589" x="4259263" y="4143375"/>
          <p14:tracePt t="197605" x="4268788" y="4152900"/>
          <p14:tracePt t="197622" x="4303713" y="4170363"/>
          <p14:tracePt t="197642" x="4348163" y="4179888"/>
          <p14:tracePt t="197659" x="4367213" y="4179888"/>
          <p14:tracePt t="197673" x="4402138" y="4187825"/>
          <p14:tracePt t="197689" x="4429125" y="4197350"/>
          <p14:tracePt t="197706" x="4473575" y="4205288"/>
          <p14:tracePt t="197722" x="4545013" y="4214813"/>
          <p14:tracePt t="197739" x="4608513" y="4224338"/>
          <p14:tracePt t="197756" x="4652963" y="4232275"/>
          <p14:tracePt t="197772" x="4687888" y="4241800"/>
          <p14:tracePt t="197788" x="4714875" y="4251325"/>
          <p14:tracePt t="197805" x="4724400" y="4251325"/>
          <p14:tracePt t="197822" x="4732338" y="4259263"/>
          <p14:tracePt t="197839" x="4751388" y="4259263"/>
          <p14:tracePt t="197855" x="4768850" y="4259263"/>
          <p14:tracePt t="197871" x="4795838" y="4268788"/>
          <p14:tracePt t="197891" x="4822825" y="4286250"/>
          <p14:tracePt t="197906" x="4840288" y="4286250"/>
          <p14:tracePt t="197922" x="4848225" y="4295775"/>
          <p14:tracePt t="197939" x="4867275" y="4295775"/>
          <p14:tracePt t="197955" x="4875213" y="4295775"/>
          <p14:tracePt t="197973" x="4894263" y="4295775"/>
          <p14:tracePt t="197989" x="4911725" y="4295775"/>
          <p14:tracePt t="198006" x="4938713" y="4295775"/>
          <p14:tracePt t="198022" x="4973638" y="4295775"/>
          <p14:tracePt t="198039" x="5010150" y="4276725"/>
          <p14:tracePt t="198039" x="5037138" y="4268788"/>
          <p14:tracePt t="198072" x="5062538" y="4251325"/>
          <p14:tracePt t="198073" x="5089525" y="4232275"/>
          <p14:tracePt t="198089" x="5099050" y="4232275"/>
          <p14:tracePt t="198105" x="5099050" y="4224338"/>
          <p14:tracePt t="198154" x="5108575" y="4214813"/>
          <p14:tracePt t="198186" x="5108575" y="4205288"/>
          <p14:tracePt t="198226" x="5108575" y="4197350"/>
          <p14:tracePt t="198233" x="5108575" y="4187825"/>
          <p14:tracePt t="198242" x="5108575" y="4179888"/>
          <p14:tracePt t="198257" x="5108575" y="4152900"/>
          <p14:tracePt t="198259" x="5108575" y="4108450"/>
          <p14:tracePt t="198298" x="5108575" y="4098925"/>
          <p14:tracePt t="198305" x="5108575" y="4089400"/>
          <p14:tracePt t="198330" x="5108575" y="4081463"/>
          <p14:tracePt t="198331" x="5099050" y="4081463"/>
          <p14:tracePt t="198339" x="5089525" y="4062413"/>
          <p14:tracePt t="198357" x="5081588" y="4054475"/>
          <p14:tracePt t="198374" x="5062538" y="4044950"/>
          <p14:tracePt t="198389" x="5054600" y="4037013"/>
          <p14:tracePt t="198406" x="5018088" y="4017963"/>
          <p14:tracePt t="198423" x="4991100" y="4010025"/>
          <p14:tracePt t="198439" x="4929188" y="3983038"/>
          <p14:tracePt t="198459" x="4894263" y="3965575"/>
          <p14:tracePt t="198475" x="4867275" y="3956050"/>
          <p14:tracePt t="198491" x="4840288" y="3938588"/>
          <p14:tracePt t="198531" x="4830763" y="3938588"/>
          <p14:tracePt t="198539" x="4822825" y="3938588"/>
          <p14:tracePt t="198540" x="4813300" y="3929063"/>
          <p14:tracePt t="198556" x="4786313" y="3929063"/>
          <p14:tracePt t="198573" x="4759325" y="3929063"/>
          <p14:tracePt t="198589" x="4714875" y="3911600"/>
          <p14:tracePt t="198606" x="4670425" y="3902075"/>
          <p14:tracePt t="198623" x="4643438" y="3902075"/>
          <p14:tracePt t="198639" x="4608513" y="3884613"/>
          <p14:tracePt t="198674" x="4598988" y="3884613"/>
          <p14:tracePt t="198675" x="4589463" y="3884613"/>
          <p14:tracePt t="198689" x="4581525" y="3884613"/>
          <p14:tracePt t="198707" x="4545013" y="3884613"/>
          <p14:tracePt t="198722" x="4518025" y="3884613"/>
          <p14:tracePt t="198740" x="4483100" y="3894138"/>
          <p14:tracePt t="198756" x="4438650" y="3911600"/>
          <p14:tracePt t="198773" x="4402138" y="3929063"/>
          <p14:tracePt t="198789" x="4367213" y="3946525"/>
          <p14:tracePt t="198806" x="4340225" y="3973513"/>
          <p14:tracePt t="198826" x="4322763" y="3983038"/>
          <p14:tracePt t="198841" x="4322763" y="3990975"/>
          <p14:tracePt t="198858" x="4313238" y="4010025"/>
          <p14:tracePt t="198895" x="4313238" y="4017963"/>
          <p14:tracePt t="198899" x="4313238" y="4027488"/>
          <p14:tracePt t="198927" x="4313238" y="4037013"/>
          <p14:tracePt t="198944" x="4313238" y="4044950"/>
          <p14:tracePt t="198951" x="4313238" y="4054475"/>
          <p14:tracePt t="198955" x="4330700" y="4062413"/>
          <p14:tracePt t="198975" x="4348163" y="4081463"/>
          <p14:tracePt t="198989" x="4375150" y="4089400"/>
          <p14:tracePt t="199006" x="4402138" y="4089400"/>
          <p14:tracePt t="199022" x="4429125" y="4108450"/>
          <p14:tracePt t="199039" x="4456113" y="4108450"/>
          <p14:tracePt t="199114" x="4465638" y="4108450"/>
          <p14:tracePt t="199121" x="4483100" y="4108450"/>
          <p14:tracePt t="199146" x="4491038" y="4108450"/>
          <p14:tracePt t="199170" x="4500563" y="4108450"/>
          <p14:tracePt t="199179" x="4510088" y="4108450"/>
          <p14:tracePt t="199189" x="4518025" y="4108450"/>
          <p14:tracePt t="199190" x="4537075" y="4108450"/>
          <p14:tracePt t="199226" x="4545013" y="4108450"/>
          <p14:tracePt t="199346" x="4554538" y="4108450"/>
          <p14:tracePt t="199402" x="4562475" y="4108450"/>
          <p14:tracePt t="199417" x="4572000" y="4098925"/>
          <p14:tracePt t="199431" x="4581525" y="4098925"/>
          <p14:tracePt t="199457" x="4589463" y="4098925"/>
          <p14:tracePt t="199513" x="4589463" y="4089400"/>
          <p14:tracePt t="199530" x="4608513" y="4081463"/>
          <p14:tracePt t="199537" x="4608513" y="4071938"/>
          <p14:tracePt t="199546" x="4616450" y="4062413"/>
          <p14:tracePt t="199557" x="4616450" y="4044950"/>
          <p14:tracePt t="199574" x="4616450" y="4037013"/>
          <p14:tracePt t="199590" x="4616450" y="4017963"/>
          <p14:tracePt t="199607" x="4616450" y="3990975"/>
          <p14:tracePt t="199624" x="4616450" y="3973513"/>
          <p14:tracePt t="199624" x="4616450" y="3956050"/>
          <p14:tracePt t="199657" x="4616450" y="3946525"/>
          <p14:tracePt t="199658" x="4616450" y="3938588"/>
          <p14:tracePt t="199674" x="4616450" y="3929063"/>
          <p14:tracePt t="199690" x="4616450" y="3919538"/>
          <p14:tracePt t="199706" x="4616450" y="3911600"/>
          <p14:tracePt t="199724" x="4616450" y="3884613"/>
          <p14:tracePt t="199740" x="4616450" y="3857625"/>
          <p14:tracePt t="199757" x="4616450" y="3830638"/>
          <p14:tracePt t="199773" x="4616450" y="3813175"/>
          <p14:tracePt t="199790" x="4616450" y="3786188"/>
          <p14:tracePt t="199807" x="4616450" y="3751263"/>
          <p14:tracePt t="199824" x="4616450" y="3714750"/>
          <p14:tracePt t="199857" x="4616450" y="3705225"/>
          <p14:tracePt t="199858" x="4616450" y="3679825"/>
          <p14:tracePt t="199874" x="4616450" y="3670300"/>
          <p14:tracePt t="199891" x="4616450" y="3652838"/>
          <p14:tracePt t="199906" x="4616450" y="3625850"/>
          <p14:tracePt t="199923" x="4616450" y="3616325"/>
          <p14:tracePt t="199939" x="4616450" y="3589338"/>
          <p14:tracePt t="199956" x="4616450" y="3581400"/>
          <p14:tracePt t="199974" x="4625975" y="3571875"/>
          <p14:tracePt t="199990" x="4625975" y="3554413"/>
          <p14:tracePt t="200005" x="4625975" y="3544888"/>
          <p14:tracePt t="200022" x="4625975" y="3536950"/>
          <p14:tracePt t="200040" x="4625975" y="3527425"/>
          <p14:tracePt t="200162" x="4633913" y="3517900"/>
          <p14:tracePt t="200169" x="4643438" y="3517900"/>
          <p14:tracePt t="200179" x="4652963" y="3509963"/>
          <p14:tracePt t="200186" x="4660900" y="3500438"/>
          <p14:tracePt t="200195" x="4705350" y="3473450"/>
          <p14:tracePt t="200207" x="4751388" y="3438525"/>
          <p14:tracePt t="200224" x="4857750" y="3357563"/>
          <p14:tracePt t="200244" x="4956175" y="3286125"/>
          <p14:tracePt t="200258" x="5000625" y="3251200"/>
          <p14:tracePt t="200273" x="5054600" y="3214688"/>
          <p14:tracePt t="200290" x="5089525" y="3187700"/>
          <p14:tracePt t="200306" x="5116513" y="3179763"/>
          <p14:tracePt t="200323" x="5153025" y="3160713"/>
          <p14:tracePt t="200340" x="5170488" y="3152775"/>
          <p14:tracePt t="200356" x="5214938" y="3143250"/>
          <p14:tracePt t="200373" x="5259388" y="3133725"/>
          <p14:tracePt t="200390" x="5295900" y="3125788"/>
          <p14:tracePt t="200407" x="5330825" y="3116263"/>
          <p14:tracePt t="200424" x="5465763" y="3081338"/>
          <p14:tracePt t="200442" x="5581650" y="3071813"/>
          <p14:tracePt t="200458" x="5697538" y="3054350"/>
          <p14:tracePt t="200473" x="5813425" y="3017838"/>
          <p14:tracePt t="200490" x="5911850" y="3009900"/>
          <p14:tracePt t="200506" x="5983288" y="2982913"/>
          <p14:tracePt t="200523" x="6045200" y="2982913"/>
          <p14:tracePt t="200540" x="6116638" y="2973388"/>
          <p14:tracePt t="200557" x="6205538" y="2965450"/>
          <p14:tracePt t="200574" x="6330950" y="2946400"/>
          <p14:tracePt t="200591" x="6465888" y="2928938"/>
          <p14:tracePt t="200607" x="6572250" y="2919413"/>
          <p14:tracePt t="200624" x="6732588" y="2911475"/>
          <p14:tracePt t="200642" x="6796088" y="2911475"/>
          <p14:tracePt t="200657" x="6858000" y="2911475"/>
          <p14:tracePt t="200673" x="6902450" y="2911475"/>
          <p14:tracePt t="200690" x="6956425" y="2911475"/>
          <p14:tracePt t="200707" x="7037388" y="2911475"/>
          <p14:tracePt t="200724" x="7108825" y="2911475"/>
          <p14:tracePt t="200741" x="7161213" y="2911475"/>
          <p14:tracePt t="200757" x="7205663" y="2911475"/>
          <p14:tracePt t="200774" x="7232650" y="2911475"/>
          <p14:tracePt t="200790" x="7269163" y="2901950"/>
          <p14:tracePt t="200807" x="7323138" y="2901950"/>
          <p14:tracePt t="200807" x="7358063" y="2901950"/>
          <p14:tracePt t="200827" x="7456488" y="2901950"/>
          <p14:tracePt t="200843" x="7589838" y="2901950"/>
          <p14:tracePt t="200859" x="7715250" y="2901950"/>
          <p14:tracePt t="200875" x="7858125" y="2901950"/>
          <p14:tracePt t="200891" x="7956550" y="2911475"/>
          <p14:tracePt t="200907" x="8027988" y="2919413"/>
          <p14:tracePt t="200924" x="8062913" y="2919413"/>
          <p14:tracePt t="200941" x="8099425" y="2919413"/>
          <p14:tracePt t="200958" x="8116888" y="2919413"/>
          <p14:tracePt t="200974" x="8134350" y="2919413"/>
          <p14:tracePt t="200990" x="8170863" y="2919413"/>
          <p14:tracePt t="201007" x="8232775" y="2928938"/>
          <p14:tracePt t="201007" x="8269288" y="2938463"/>
          <p14:tracePt t="201027" x="8313738" y="2946400"/>
          <p14:tracePt t="201043" x="8358188" y="2955925"/>
          <p14:tracePt t="201059" x="8394700" y="2965450"/>
          <p14:tracePt t="201075" x="8402638" y="2973388"/>
          <p14:tracePt t="201128" x="8420100" y="2982913"/>
          <p14:tracePt t="201136" x="8429625" y="3000375"/>
          <p14:tracePt t="201144" x="8456613" y="3027363"/>
          <p14:tracePt t="201154" x="8491538" y="3036888"/>
          <p14:tracePt t="201162" x="8528050" y="3089275"/>
          <p14:tracePt t="201178" x="8572500" y="3133725"/>
          <p14:tracePt t="201190" x="8609013" y="3170238"/>
          <p14:tracePt t="201206" x="8616950" y="3187700"/>
          <p14:tracePt t="201223" x="8634413" y="3197225"/>
          <p14:tracePt t="201240" x="8661400" y="3214688"/>
          <p14:tracePt t="201257" x="8670925" y="3241675"/>
          <p14:tracePt t="201274" x="8680450" y="3259138"/>
          <p14:tracePt t="201291" x="8680450" y="3268663"/>
          <p14:tracePt t="201308" x="8680450" y="3276600"/>
          <p14:tracePt t="201346" x="8688388" y="3286125"/>
          <p14:tracePt t="201346" x="8697913" y="3286125"/>
          <p14:tracePt t="201357" x="8697913" y="3295650"/>
          <p14:tracePt t="201394" x="8697913" y="3303588"/>
          <p14:tracePt t="201394" x="8705850" y="3303588"/>
          <p14:tracePt t="201408" x="8705850" y="3313113"/>
          <p14:tracePt t="201490" x="8705850" y="3322638"/>
          <p14:tracePt t="204594" x="8715375" y="3330575"/>
          <p14:tracePt t="204594" x="8724900" y="3330575"/>
          <p14:tracePt t="204612" x="8724900" y="3340100"/>
          <p14:tracePt t="204619" x="8742363" y="3357563"/>
          <p14:tracePt t="204626" x="8751888" y="3367088"/>
          <p14:tracePt t="204634" x="8759825" y="3375025"/>
          <p14:tracePt t="204643" x="8777288" y="3394075"/>
          <p14:tracePt t="204658" x="8786813" y="3402013"/>
          <p14:tracePt t="204675" x="8813800" y="3411538"/>
          <p14:tracePt t="204692" x="8823325" y="3429000"/>
          <p14:tracePt t="204709" x="8858250" y="3438525"/>
          <p14:tracePt t="204726" x="8867775" y="3438525"/>
          <p14:tracePt t="204743" x="8875713" y="3455988"/>
          <p14:tracePt t="204759" x="8885238" y="3455988"/>
          <p14:tracePt t="204775" x="8894763" y="3465513"/>
          <p14:tracePt t="204818" x="8894763" y="3473450"/>
          <p14:tracePt t="204850" x="8894763" y="3482975"/>
          <p14:tracePt t="204891" x="8894763" y="3490913"/>
          <p14:tracePt t="204947" x="8902700" y="3490913"/>
          <p14:tracePt t="204979" x="8902700" y="3500438"/>
          <p14:tracePt t="205003" x="8902700" y="3509963"/>
          <p14:tracePt t="205043" x="8902700" y="3517900"/>
          <p14:tracePt t="205098" x="8902700" y="3527425"/>
          <p14:tracePt t="206562" x="8912225" y="3536950"/>
          <p14:tracePt t="206570" x="8912225" y="3562350"/>
          <p14:tracePt t="206578" x="8912225" y="3571875"/>
          <p14:tracePt t="206600" x="8912225" y="3589338"/>
          <p14:tracePt t="206616" x="8912225" y="3598863"/>
          <p14:tracePt t="206632" x="8912225" y="3608388"/>
          <p14:tracePt t="206634" x="8912225" y="3616325"/>
          <p14:tracePt t="206642" x="8912225" y="3625850"/>
          <p14:tracePt t="206659" x="8929688" y="3643313"/>
          <p14:tracePt t="206676" x="8929688" y="3660775"/>
          <p14:tracePt t="206692" x="8929688" y="3687763"/>
          <p14:tracePt t="206708" x="8929688" y="3697288"/>
          <p14:tracePt t="206726" x="8929688" y="3724275"/>
          <p14:tracePt t="206743" x="8929688" y="3751263"/>
          <p14:tracePt t="206759" x="8929688" y="3759200"/>
          <p14:tracePt t="206775" x="8929688" y="3776663"/>
          <p14:tracePt t="206793" x="8929688" y="3786188"/>
          <p14:tracePt t="206809" x="8929688" y="3795713"/>
          <p14:tracePt t="206826" x="8929688" y="3803650"/>
          <p14:tracePt t="206843" x="8929688" y="3813175"/>
          <p14:tracePt t="206859" x="8929688" y="3822700"/>
          <p14:tracePt t="206876" x="8929688" y="3830638"/>
          <p14:tracePt t="206921" x="8929688" y="3840163"/>
          <p14:tracePt t="206940" x="8929688" y="3848100"/>
          <p14:tracePt t="206947" x="8929688" y="3857625"/>
          <p14:tracePt t="206963" x="8939213" y="3875088"/>
          <p14:tracePt t="206980" x="8939213" y="3884613"/>
          <p14:tracePt t="206993" x="8939213" y="3894138"/>
          <p14:tracePt t="206993" x="8939213" y="3911600"/>
          <p14:tracePt t="207010" x="8939213" y="3938588"/>
          <p14:tracePt t="207026" x="8939213" y="3956050"/>
          <p14:tracePt t="207043" x="8939213" y="4000500"/>
          <p14:tracePt t="207059" x="8939213" y="4017963"/>
          <p14:tracePt t="207076" x="8947150" y="4027488"/>
          <p14:tracePt t="207093" x="8947150" y="4062413"/>
          <p14:tracePt t="207109" x="8947150" y="4089400"/>
          <p14:tracePt t="207126" x="8947150" y="4108450"/>
          <p14:tracePt t="207143" x="8947150" y="4116388"/>
          <p14:tracePt t="207159" x="8947150" y="4143375"/>
          <p14:tracePt t="207178" x="8956675" y="4152900"/>
          <p14:tracePt t="207194" x="8956675" y="4160838"/>
          <p14:tracePt t="207209" x="8956675" y="4170363"/>
          <p14:tracePt t="207250" x="8956675" y="4179888"/>
          <p14:tracePt t="207275" x="8966200" y="4179888"/>
          <p14:tracePt t="207868" x="8966200" y="4187825"/>
          <p14:tracePt t="207947" x="8966200" y="4197350"/>
          <p14:tracePt t="211574" x="0" y="0"/>
        </p14:tracePtLst>
      </p14:laserTraceLst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cs typeface="Arial" charset="0"/>
              </a:rPr>
              <a:t>OSPF Advantages</a:t>
            </a:r>
            <a:endParaRPr lang="ar-IQ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0F4C95-8000-4FCD-AF06-A601B214B7D4}" type="slidenum">
              <a:rPr lang="es-ES" smtClean="0"/>
              <a:pPr>
                <a:defRPr/>
              </a:pPr>
              <a:t>6</a:t>
            </a:fld>
            <a:endParaRPr lang="es-ES"/>
          </a:p>
        </p:txBody>
      </p:sp>
      <p:sp>
        <p:nvSpPr>
          <p:cNvPr id="4" name="Rectangle 3"/>
          <p:cNvSpPr/>
          <p:nvPr/>
        </p:nvSpPr>
        <p:spPr>
          <a:xfrm>
            <a:off x="323528" y="1916832"/>
            <a:ext cx="86409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Bookman Old Style" pitchFamily="18" charset="0"/>
              </a:rPr>
              <a:t>OSPF is superior to RIP in all aspects, including the following:</a:t>
            </a:r>
          </a:p>
          <a:p>
            <a:endParaRPr lang="en-US" i="1" dirty="0">
              <a:latin typeface="Bookman Old Style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i="1" dirty="0" smtClean="0">
                <a:latin typeface="Bookman Old Style" pitchFamily="18" charset="0"/>
              </a:rPr>
              <a:t>It </a:t>
            </a:r>
            <a:r>
              <a:rPr lang="en-US" i="1" dirty="0">
                <a:latin typeface="Bookman Old Style" pitchFamily="18" charset="0"/>
              </a:rPr>
              <a:t>converges much faster.</a:t>
            </a:r>
          </a:p>
          <a:p>
            <a:pPr marL="342900" indent="-342900">
              <a:buFont typeface="+mj-lt"/>
              <a:buAutoNum type="arabicPeriod"/>
            </a:pPr>
            <a:endParaRPr lang="en-US" i="1" dirty="0" smtClean="0">
              <a:latin typeface="Bookman Old Style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i="1" dirty="0" smtClean="0">
                <a:latin typeface="Bookman Old Style" pitchFamily="18" charset="0"/>
              </a:rPr>
              <a:t>It </a:t>
            </a:r>
            <a:r>
              <a:rPr lang="en-US" i="1" dirty="0">
                <a:latin typeface="Bookman Old Style" pitchFamily="18" charset="0"/>
              </a:rPr>
              <a:t>supports hierarchical structures.</a:t>
            </a:r>
          </a:p>
          <a:p>
            <a:pPr marL="342900" indent="-342900">
              <a:buFont typeface="+mj-lt"/>
              <a:buAutoNum type="arabicPeriod"/>
            </a:pPr>
            <a:endParaRPr lang="en-US" i="1" dirty="0" smtClean="0">
              <a:latin typeface="Bookman Old Style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i="1" dirty="0" smtClean="0">
                <a:latin typeface="Bookman Old Style" pitchFamily="18" charset="0"/>
              </a:rPr>
              <a:t>It </a:t>
            </a:r>
            <a:r>
              <a:rPr lang="en-US" i="1" dirty="0">
                <a:latin typeface="Bookman Old Style" pitchFamily="18" charset="0"/>
              </a:rPr>
              <a:t>has improved metric calculation for best path selection.</a:t>
            </a:r>
          </a:p>
          <a:p>
            <a:pPr marL="342900" indent="-342900">
              <a:buFont typeface="+mj-lt"/>
              <a:buAutoNum type="arabicPeriod"/>
            </a:pPr>
            <a:endParaRPr lang="en-US" i="1" dirty="0" smtClean="0">
              <a:latin typeface="Bookman Old Style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i="1" dirty="0" smtClean="0">
                <a:latin typeface="Bookman Old Style" pitchFamily="18" charset="0"/>
              </a:rPr>
              <a:t>It </a:t>
            </a:r>
            <a:r>
              <a:rPr lang="en-US" i="1" dirty="0">
                <a:latin typeface="Bookman Old Style" pitchFamily="18" charset="0"/>
              </a:rPr>
              <a:t>does not have hop-count limitations</a:t>
            </a:r>
          </a:p>
          <a:p>
            <a:pPr marL="342900" indent="-342900">
              <a:buFont typeface="+mj-lt"/>
              <a:buAutoNum type="arabicPeriod"/>
            </a:pPr>
            <a:endParaRPr lang="en-US" i="1" dirty="0" smtClean="0">
              <a:latin typeface="Bookman Old Style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i="1" dirty="0" smtClean="0">
                <a:latin typeface="Bookman Old Style" pitchFamily="18" charset="0"/>
              </a:rPr>
              <a:t>At </a:t>
            </a:r>
            <a:r>
              <a:rPr lang="en-US" i="1" dirty="0">
                <a:latin typeface="Bookman Old Style" pitchFamily="18" charset="0"/>
              </a:rPr>
              <a:t>its inception, OSPF supported the largest networks. </a:t>
            </a:r>
          </a:p>
          <a:p>
            <a:pPr marL="342900" indent="-342900">
              <a:buFont typeface="+mj-lt"/>
              <a:buAutoNum type="arabicPeriod"/>
            </a:pPr>
            <a:endParaRPr lang="en-US" i="1" dirty="0" smtClean="0">
              <a:latin typeface="Bookman Old Style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i="1" dirty="0" smtClean="0">
                <a:latin typeface="Bookman Old Style" pitchFamily="18" charset="0"/>
              </a:rPr>
              <a:t>Compare </a:t>
            </a:r>
            <a:r>
              <a:rPr lang="en-US" i="1" dirty="0">
                <a:latin typeface="Bookman Old Style" pitchFamily="18" charset="0"/>
              </a:rPr>
              <a:t>to RIP, OSPF has no limitation due to hops (RIP has a limit of 15 hops so any network with more than 15 hops cannot be achieved by RIP. </a:t>
            </a:r>
          </a:p>
        </p:txBody>
      </p:sp>
    </p:spTree>
    <p:extLst>
      <p:ext uri="{BB962C8B-B14F-4D97-AF65-F5344CB8AC3E}">
        <p14:creationId xmlns:p14="http://schemas.microsoft.com/office/powerpoint/2010/main" val="1062398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9717"/>
    </mc:Choice>
    <mc:Fallback xmlns="">
      <p:transition spd="slow" advTm="169717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8151" x="125413" y="2160588"/>
          <p14:tracePt t="8338" x="115888" y="2160588"/>
          <p14:tracePt t="8441" x="125413" y="2160588"/>
          <p14:tracePt t="8451" x="152400" y="2160588"/>
          <p14:tracePt t="8459" x="196850" y="2160588"/>
          <p14:tracePt t="8466" x="250825" y="2179638"/>
          <p14:tracePt t="8481" x="295275" y="2187575"/>
          <p14:tracePt t="8498" x="322263" y="2187575"/>
          <p14:tracePt t="8516" x="339725" y="2197100"/>
          <p14:tracePt t="8532" x="366713" y="2224088"/>
          <p14:tracePt t="8548" x="401638" y="2241550"/>
          <p14:tracePt t="8565" x="419100" y="2251075"/>
          <p14:tracePt t="8581" x="446088" y="2259013"/>
          <p14:tracePt t="8598" x="465138" y="2268538"/>
          <p14:tracePt t="8614" x="482600" y="2268538"/>
          <p14:tracePt t="8631" x="500063" y="2268538"/>
          <p14:tracePt t="8648" x="517525" y="2268538"/>
          <p14:tracePt t="8665" x="527050" y="2268538"/>
          <p14:tracePt t="8683" x="536575" y="2268538"/>
          <p14:tracePt t="8698" x="544513" y="2276475"/>
          <p14:tracePt t="8715" x="561975" y="2286000"/>
          <p14:tracePt t="8731" x="581025" y="2295525"/>
          <p14:tracePt t="8747" x="608013" y="2303463"/>
          <p14:tracePt t="8765" x="652463" y="2322513"/>
          <p14:tracePt t="8781" x="696913" y="2322513"/>
          <p14:tracePt t="8798" x="723900" y="2322513"/>
          <p14:tracePt t="8815" x="750888" y="2322513"/>
          <p14:tracePt t="8832" x="758825" y="2322513"/>
          <p14:tracePt t="8848" x="785813" y="2322513"/>
          <p14:tracePt t="8865" x="822325" y="2322513"/>
          <p14:tracePt t="8881" x="884238" y="2322513"/>
          <p14:tracePt t="8898" x="911225" y="2322513"/>
          <p14:tracePt t="8914" x="946150" y="2322513"/>
          <p14:tracePt t="8930" x="965200" y="2322513"/>
          <p14:tracePt t="8947" x="982663" y="2322513"/>
          <p14:tracePt t="8963" x="1000125" y="2322513"/>
          <p14:tracePt t="8980" x="1009650" y="2322513"/>
          <p14:tracePt t="8998" x="1027113" y="2322513"/>
          <p14:tracePt t="9127" x="1017588" y="2322513"/>
          <p14:tracePt t="9137" x="1009650" y="2322513"/>
          <p14:tracePt t="9154" x="1000125" y="2330450"/>
          <p14:tracePt t="9161" x="973138" y="2330450"/>
          <p14:tracePt t="9167" x="919163" y="2330450"/>
          <p14:tracePt t="9181" x="839788" y="2339975"/>
          <p14:tracePt t="9198" x="704850" y="2347913"/>
          <p14:tracePt t="9216" x="571500" y="2357438"/>
          <p14:tracePt t="9231" x="490538" y="2357438"/>
          <p14:tracePt t="9248" x="374650" y="2357438"/>
          <p14:tracePt t="9267" x="366713" y="2357438"/>
          <p14:tracePt t="9356" x="384175" y="2357438"/>
          <p14:tracePt t="9363" x="411163" y="2347913"/>
          <p14:tracePt t="9371" x="490538" y="2322513"/>
          <p14:tracePt t="9382" x="561975" y="2303463"/>
          <p14:tracePt t="9398" x="608013" y="2295525"/>
          <p14:tracePt t="9415" x="642938" y="2286000"/>
          <p14:tracePt t="9432" x="660400" y="2276475"/>
          <p14:tracePt t="9448" x="687388" y="2276475"/>
          <p14:tracePt t="9467" x="696913" y="2276475"/>
          <p14:tracePt t="9483" x="714375" y="2276475"/>
          <p14:tracePt t="9499" x="723900" y="2276475"/>
          <p14:tracePt t="9634" x="704850" y="2276475"/>
          <p14:tracePt t="9642" x="669925" y="2286000"/>
          <p14:tracePt t="9650" x="642938" y="2295525"/>
          <p14:tracePt t="9659" x="588963" y="2312988"/>
          <p14:tracePt t="9665" x="509588" y="2312988"/>
          <p14:tracePt t="9681" x="500063" y="2312988"/>
          <p14:tracePt t="9763" x="517525" y="2312988"/>
          <p14:tracePt t="9772" x="544513" y="2312988"/>
          <p14:tracePt t="9794" x="625475" y="2312988"/>
          <p14:tracePt t="9803" x="731838" y="2312988"/>
          <p14:tracePt t="9811" x="812800" y="2312988"/>
          <p14:tracePt t="9819" x="955675" y="2312988"/>
          <p14:tracePt t="9832" x="1017588" y="2312988"/>
          <p14:tracePt t="9848" x="1169988" y="2303463"/>
          <p14:tracePt t="9961" x="1160463" y="2303463"/>
          <p14:tracePt t="9970" x="1143000" y="2303463"/>
          <p14:tracePt t="9977" x="1098550" y="2312988"/>
          <p14:tracePt t="9982" x="1017588" y="2312988"/>
          <p14:tracePt t="9998" x="1000125" y="2312988"/>
          <p14:tracePt t="10015" x="955675" y="2312988"/>
          <p14:tracePt t="10031" x="866775" y="2330450"/>
          <p14:tracePt t="10048" x="847725" y="2330450"/>
          <p14:tracePt t="10091" x="830263" y="2330450"/>
          <p14:tracePt t="10097" x="776288" y="2330450"/>
          <p14:tracePt t="10097" x="758825" y="2330450"/>
          <p14:tracePt t="10156" x="785813" y="2330450"/>
          <p14:tracePt t="10163" x="795338" y="2330450"/>
          <p14:tracePt t="10191" x="839788" y="2330450"/>
          <p14:tracePt t="10202" x="911225" y="2322513"/>
          <p14:tracePt t="10210" x="938213" y="2312988"/>
          <p14:tracePt t="10218" x="938213" y="2303463"/>
          <p14:tracePt t="10346" x="928688" y="2303463"/>
          <p14:tracePt t="10467" x="938213" y="2303463"/>
          <p14:tracePt t="10473" x="965200" y="2303463"/>
          <p14:tracePt t="10483" x="1000125" y="2303463"/>
          <p14:tracePt t="10483" x="1062038" y="2303463"/>
          <p14:tracePt t="10547" x="1089025" y="2303463"/>
          <p14:tracePt t="10551" x="1116013" y="2303463"/>
          <p14:tracePt t="10565" x="1125538" y="2303463"/>
          <p14:tracePt t="10787" x="1133475" y="2303463"/>
          <p14:tracePt t="10796" x="1160463" y="2303463"/>
          <p14:tracePt t="10798" x="1187450" y="2303463"/>
          <p14:tracePt t="10815" x="1204913" y="2303463"/>
          <p14:tracePt t="10816" x="1322388" y="2303463"/>
          <p14:tracePt t="10837" x="1411288" y="2303463"/>
          <p14:tracePt t="10849" x="1482725" y="2303463"/>
          <p14:tracePt t="10865" x="1509713" y="2303463"/>
          <p14:tracePt t="10883" x="1527175" y="2303463"/>
          <p14:tracePt t="10899" x="1536700" y="2303463"/>
          <p14:tracePt t="10915" x="1544638" y="2303463"/>
          <p14:tracePt t="10932" x="1581150" y="2322513"/>
          <p14:tracePt t="10949" x="1643063" y="2339975"/>
          <p14:tracePt t="10966" x="1704975" y="2357438"/>
          <p14:tracePt t="10982" x="1731963" y="2357438"/>
          <p14:tracePt t="11121" x="1751013" y="2357438"/>
          <p14:tracePt t="11129" x="1776413" y="2357438"/>
          <p14:tracePt t="11137" x="1803400" y="2357438"/>
          <p14:tracePt t="11145" x="1839913" y="2357438"/>
          <p14:tracePt t="11155" x="1911350" y="2357438"/>
          <p14:tracePt t="11165" x="1965325" y="2357438"/>
          <p14:tracePt t="11182" x="2000250" y="2357438"/>
          <p14:tracePt t="11199" x="2017713" y="2357438"/>
          <p14:tracePt t="11215" x="2036763" y="2357438"/>
          <p14:tracePt t="11232" x="2071688" y="2357438"/>
          <p14:tracePt t="11252" x="2125663" y="2357438"/>
          <p14:tracePt t="11266" x="2205038" y="2357438"/>
          <p14:tracePt t="11283" x="2303463" y="2357438"/>
          <p14:tracePt t="11299" x="2393950" y="2357438"/>
          <p14:tracePt t="11315" x="2438400" y="2357438"/>
          <p14:tracePt t="11333" x="2455863" y="2357438"/>
          <p14:tracePt t="11562" x="2465388" y="2357438"/>
          <p14:tracePt t="11579" x="2473325" y="2357438"/>
          <p14:tracePt t="11588" x="2482850" y="2357438"/>
          <p14:tracePt t="11596" x="2490788" y="2357438"/>
          <p14:tracePt t="11603" x="2509838" y="2357438"/>
          <p14:tracePt t="11616" x="2536825" y="2357438"/>
          <p14:tracePt t="11633" x="2562225" y="2357438"/>
          <p14:tracePt t="11652" x="2581275" y="2357438"/>
          <p14:tracePt t="11667" x="2598738" y="2347913"/>
          <p14:tracePt t="11682" x="2616200" y="2347913"/>
          <p14:tracePt t="11699" x="2625725" y="2347913"/>
          <p14:tracePt t="11883" x="2633663" y="2347913"/>
          <p14:tracePt t="11908" x="2643188" y="2339975"/>
          <p14:tracePt t="11964" x="2652713" y="2339975"/>
          <p14:tracePt t="11980" x="2670175" y="2330450"/>
          <p14:tracePt t="12084" x="2670175" y="2322513"/>
          <p14:tracePt t="12412" x="2697163" y="2322513"/>
          <p14:tracePt t="12436" x="2724150" y="2322513"/>
          <p14:tracePt t="12442" x="2768600" y="2322513"/>
          <p14:tracePt t="12451" x="2795588" y="2322513"/>
          <p14:tracePt t="12460" x="2840038" y="2322513"/>
          <p14:tracePt t="13923" x="2857500" y="2322513"/>
          <p14:tracePt t="13932" x="2874963" y="2322513"/>
          <p14:tracePt t="13940" x="2884488" y="2322513"/>
          <p14:tracePt t="13956" x="2894013" y="2322513"/>
          <p14:tracePt t="13967" x="2901950" y="2322513"/>
          <p14:tracePt t="14004" x="2911475" y="2322513"/>
          <p14:tracePt t="14073" x="2919413" y="2322513"/>
          <p14:tracePt t="14153" x="2928938" y="2322513"/>
          <p14:tracePt t="14160" x="2928938" y="2312988"/>
          <p14:tracePt t="14177" x="2938463" y="2312988"/>
          <p14:tracePt t="14329" x="2946400" y="2312988"/>
          <p14:tracePt t="14457" x="2955925" y="2312988"/>
          <p14:tracePt t="14465" x="2965450" y="2312988"/>
          <p14:tracePt t="14473" x="2973388" y="2312988"/>
          <p14:tracePt t="14482" x="2982913" y="2312988"/>
          <p14:tracePt t="14491" x="3000375" y="2312988"/>
          <p14:tracePt t="14500" x="3017838" y="2312988"/>
          <p14:tracePt t="14516" x="3054350" y="2303463"/>
          <p14:tracePt t="14534" x="3081338" y="2303463"/>
          <p14:tracePt t="14550" x="3116263" y="2303463"/>
          <p14:tracePt t="14566" x="3160713" y="2303463"/>
          <p14:tracePt t="14584" x="3224213" y="2303463"/>
          <p14:tracePt t="14599" x="3286125" y="2303463"/>
          <p14:tracePt t="14617" x="3340100" y="2303463"/>
          <p14:tracePt t="14633" x="3394075" y="2303463"/>
          <p14:tracePt t="14651" x="3429000" y="2303463"/>
          <p14:tracePt t="14667" x="3446463" y="2303463"/>
          <p14:tracePt t="14683" x="3509963" y="2303463"/>
          <p14:tracePt t="14700" x="3554413" y="2303463"/>
          <p14:tracePt t="14716" x="3643313" y="2303463"/>
          <p14:tracePt t="14733" x="3732213" y="2303463"/>
          <p14:tracePt t="14750" x="3857625" y="2303463"/>
          <p14:tracePt t="14766" x="3956050" y="2303463"/>
          <p14:tracePt t="14783" x="4017963" y="2303463"/>
          <p14:tracePt t="14800" x="4062413" y="2303463"/>
          <p14:tracePt t="14816" x="4108450" y="2303463"/>
          <p14:tracePt t="14833" x="4133850" y="2303463"/>
          <p14:tracePt t="14850" x="4160838" y="2303463"/>
          <p14:tracePt t="14867" x="4197350" y="2303463"/>
          <p14:tracePt t="14884" x="4224338" y="2303463"/>
          <p14:tracePt t="14899" x="4241800" y="2303463"/>
          <p14:tracePt t="14917" x="4251325" y="2303463"/>
          <p14:tracePt t="14933" x="4259263" y="2303463"/>
          <p14:tracePt t="14950" x="4286250" y="2303463"/>
          <p14:tracePt t="14967" x="4295775" y="2303463"/>
          <p14:tracePt t="14983" x="4313238" y="2303463"/>
          <p14:tracePt t="15000" x="4322763" y="2303463"/>
          <p14:tracePt t="15017" x="4330700" y="2303463"/>
          <p14:tracePt t="15034" x="4340225" y="2303463"/>
          <p14:tracePt t="15050" x="4348163" y="2303463"/>
          <p14:tracePt t="15106" x="4357688" y="2303463"/>
          <p14:tracePt t="15170" x="4367213" y="2303463"/>
          <p14:tracePt t="15274" x="4375150" y="2303463"/>
          <p14:tracePt t="15282" x="4384675" y="2303463"/>
          <p14:tracePt t="15322" x="4394200" y="2303463"/>
          <p14:tracePt t="15355" x="4402138" y="2303463"/>
          <p14:tracePt t="15387" x="4411663" y="2303463"/>
          <p14:tracePt t="15412" x="4419600" y="2303463"/>
          <p14:tracePt t="15442" x="4429125" y="2303463"/>
          <p14:tracePt t="15465" x="4438650" y="2303463"/>
          <p14:tracePt t="15481" x="4446588" y="2303463"/>
          <p14:tracePt t="15529" x="4456113" y="2303463"/>
          <p14:tracePt t="15842" x="4465638" y="2303463"/>
          <p14:tracePt t="17020" x="4465638" y="2312988"/>
          <p14:tracePt t="17030" x="4456113" y="2312988"/>
          <p14:tracePt t="17044" x="4446588" y="2312988"/>
          <p14:tracePt t="17068" x="4438650" y="2322513"/>
          <p14:tracePt t="17091" x="4429125" y="2322513"/>
          <p14:tracePt t="17098" x="4419600" y="2322513"/>
          <p14:tracePt t="17102" x="4375150" y="2330450"/>
          <p14:tracePt t="17119" x="4322763" y="2347913"/>
          <p14:tracePt t="17134" x="4276725" y="2357438"/>
          <p14:tracePt t="17151" x="4232275" y="2366963"/>
          <p14:tracePt t="17168" x="4187825" y="2374900"/>
          <p14:tracePt t="17185" x="4152900" y="2374900"/>
          <p14:tracePt t="17201" x="4116388" y="2384425"/>
          <p14:tracePt t="17218" x="4027488" y="2393950"/>
          <p14:tracePt t="17235" x="3929063" y="2401888"/>
          <p14:tracePt t="17251" x="3875088" y="2401888"/>
          <p14:tracePt t="17268" x="3625850" y="2419350"/>
          <p14:tracePt t="17285" x="3490913" y="2428875"/>
          <p14:tracePt t="17304" x="3322638" y="2428875"/>
          <p14:tracePt t="17318" x="3133725" y="2428875"/>
          <p14:tracePt t="17335" x="2946400" y="2428875"/>
          <p14:tracePt t="17335" x="2857500" y="2428875"/>
          <p14:tracePt t="17357" x="2776538" y="2428875"/>
          <p14:tracePt t="17368" x="2571750" y="2428875"/>
          <p14:tracePt t="17387" x="2428875" y="2428875"/>
          <p14:tracePt t="17403" x="2276475" y="2428875"/>
          <p14:tracePt t="17419" x="2044700" y="2428875"/>
          <p14:tracePt t="17436" x="1866900" y="2419350"/>
          <p14:tracePt t="17452" x="1687513" y="2419350"/>
          <p14:tracePt t="17469" x="1527175" y="2401888"/>
          <p14:tracePt t="17486" x="1384300" y="2401888"/>
          <p14:tracePt t="17502" x="1276350" y="2393950"/>
          <p14:tracePt t="17519" x="1187450" y="2393950"/>
          <p14:tracePt t="17551" x="1125538" y="2384425"/>
          <p14:tracePt t="17552" x="1054100" y="2384425"/>
          <p14:tracePt t="17568" x="955675" y="2384425"/>
          <p14:tracePt t="17585" x="847725" y="2374900"/>
          <p14:tracePt t="17602" x="714375" y="2366963"/>
          <p14:tracePt t="17618" x="669925" y="2366963"/>
          <p14:tracePt t="17635" x="642938" y="2366963"/>
          <p14:tracePt t="17651" x="633413" y="2366963"/>
          <p14:tracePt t="17668" x="608013" y="2366963"/>
          <p14:tracePt t="17685" x="581025" y="2366963"/>
          <p14:tracePt t="17702" x="544513" y="2366963"/>
          <p14:tracePt t="17718" x="490538" y="2366963"/>
          <p14:tracePt t="17734" x="465138" y="2366963"/>
          <p14:tracePt t="17751" x="446088" y="2366963"/>
          <p14:tracePt t="17768" x="438150" y="2357438"/>
          <p14:tracePt t="17842" x="438150" y="2347913"/>
          <p14:tracePt t="17890" x="438150" y="2339975"/>
          <p14:tracePt t="17922" x="438150" y="2330450"/>
          <p14:tracePt t="18155" x="446088" y="2330450"/>
          <p14:tracePt t="18163" x="446088" y="2322513"/>
          <p14:tracePt t="18178" x="455613" y="2322513"/>
          <p14:tracePt t="18194" x="465138" y="2312988"/>
          <p14:tracePt t="18202" x="473075" y="2312988"/>
          <p14:tracePt t="18202" x="482600" y="2312988"/>
          <p14:tracePt t="18218" x="527050" y="2312988"/>
          <p14:tracePt t="18234" x="554038" y="2312988"/>
          <p14:tracePt t="18251" x="608013" y="2312988"/>
          <p14:tracePt t="18268" x="669925" y="2330450"/>
          <p14:tracePt t="18285" x="714375" y="2339975"/>
          <p14:tracePt t="18301" x="758825" y="2357438"/>
          <p14:tracePt t="18318" x="768350" y="2357438"/>
          <p14:tracePt t="18335" x="776288" y="2357438"/>
          <p14:tracePt t="18352" x="795338" y="2357438"/>
          <p14:tracePt t="18370" x="830263" y="2357438"/>
          <p14:tracePt t="18387" x="884238" y="2366963"/>
          <p14:tracePt t="18404" x="919163" y="2366963"/>
          <p14:tracePt t="18418" x="938213" y="2366963"/>
          <p14:tracePt t="18435" x="946150" y="2366963"/>
          <p14:tracePt t="18451" x="965200" y="2366963"/>
          <p14:tracePt t="18468" x="982663" y="2366963"/>
          <p14:tracePt t="18485" x="1027113" y="2366963"/>
          <p14:tracePt t="18501" x="1081088" y="2366963"/>
          <p14:tracePt t="18518" x="1125538" y="2366963"/>
          <p14:tracePt t="18554" x="1133475" y="2366963"/>
          <p14:tracePt t="18585" x="1143000" y="2366963"/>
          <p14:tracePt t="18593" x="1152525" y="2366963"/>
          <p14:tracePt t="18603" x="1160463" y="2357438"/>
          <p14:tracePt t="18609" x="1160463" y="2347913"/>
          <p14:tracePt t="18619" x="1169988" y="2339975"/>
          <p14:tracePt t="18636" x="1179513" y="2330450"/>
          <p14:tracePt t="18653" x="1179513" y="2312988"/>
          <p14:tracePt t="18669" x="1187450" y="2295525"/>
          <p14:tracePt t="18686" x="1187450" y="2276475"/>
          <p14:tracePt t="18702" x="1187450" y="2241550"/>
          <p14:tracePt t="18718" x="1187450" y="2232025"/>
          <p14:tracePt t="18735" x="1187450" y="2214563"/>
          <p14:tracePt t="18752" x="1187450" y="2187575"/>
          <p14:tracePt t="18768" x="1187450" y="2179638"/>
          <p14:tracePt t="18785" x="1187450" y="2143125"/>
          <p14:tracePt t="18802" x="1187450" y="2116138"/>
          <p14:tracePt t="18819" x="1187450" y="2098675"/>
          <p14:tracePt t="18834" x="1187450" y="2089150"/>
          <p14:tracePt t="18852" x="1187450" y="2071688"/>
          <p14:tracePt t="18868" x="1187450" y="2062163"/>
          <p14:tracePt t="18885" x="1187450" y="2054225"/>
          <p14:tracePt t="18904" x="1187450" y="2036763"/>
          <p14:tracePt t="18918" x="1179513" y="2017713"/>
          <p14:tracePt t="18936" x="1160463" y="1990725"/>
          <p14:tracePt t="18952" x="1152525" y="1965325"/>
          <p14:tracePt t="18968" x="1143000" y="1946275"/>
          <p14:tracePt t="18985" x="1125538" y="1919288"/>
          <p14:tracePt t="19002" x="1116013" y="1901825"/>
          <p14:tracePt t="19019" x="1089025" y="1874838"/>
          <p14:tracePt t="19036" x="1062038" y="1857375"/>
          <p14:tracePt t="19052" x="1027113" y="1830388"/>
          <p14:tracePt t="19068" x="982663" y="1812925"/>
          <p14:tracePt t="19085" x="901700" y="1795463"/>
          <p14:tracePt t="19102" x="830263" y="1785938"/>
          <p14:tracePt t="19119" x="750888" y="1776413"/>
          <p14:tracePt t="19136" x="687388" y="1776413"/>
          <p14:tracePt t="19152" x="633413" y="1776413"/>
          <p14:tracePt t="19169" x="571500" y="1776413"/>
          <p14:tracePt t="19185" x="473075" y="1795463"/>
          <p14:tracePt t="19202" x="258763" y="1839913"/>
          <p14:tracePt t="19219" x="133350" y="1857375"/>
          <p14:tracePt t="19235" x="61913" y="1874838"/>
          <p14:tracePt t="19253" x="36513" y="1884363"/>
          <p14:tracePt t="19316" x="36513" y="1893888"/>
          <p14:tracePt t="19356" x="26988" y="1911350"/>
          <p14:tracePt t="19364" x="26988" y="1928813"/>
          <p14:tracePt t="19371" x="26988" y="1955800"/>
          <p14:tracePt t="19377" x="17463" y="1982788"/>
          <p14:tracePt t="19386" x="17463" y="2017713"/>
          <p14:tracePt t="19403" x="17463" y="2071688"/>
          <p14:tracePt t="19419" x="17463" y="2125663"/>
          <p14:tracePt t="19436" x="17463" y="2197100"/>
          <p14:tracePt t="19452" x="36513" y="2224088"/>
          <p14:tracePt t="19468" x="71438" y="2259013"/>
          <p14:tracePt t="19485" x="142875" y="2312988"/>
          <p14:tracePt t="19502" x="214313" y="2330450"/>
          <p14:tracePt t="19519" x="339725" y="2347913"/>
          <p14:tracePt t="19535" x="446088" y="2357438"/>
          <p14:tracePt t="19553" x="544513" y="2357438"/>
          <p14:tracePt t="19568" x="633413" y="2347913"/>
          <p14:tracePt t="19568" x="679450" y="2339975"/>
          <p14:tracePt t="19588" x="758825" y="2330450"/>
          <p14:tracePt t="19604" x="874713" y="2322513"/>
          <p14:tracePt t="19619" x="1036638" y="2322513"/>
          <p14:tracePt t="19635" x="1214438" y="2312988"/>
          <p14:tracePt t="19652" x="1393825" y="2303463"/>
          <p14:tracePt t="19669" x="1527175" y="2276475"/>
          <p14:tracePt t="19685" x="1581150" y="2268538"/>
          <p14:tracePt t="19702" x="1616075" y="2268538"/>
          <p14:tracePt t="19719" x="1625600" y="2259013"/>
          <p14:tracePt t="19735" x="1633538" y="2259013"/>
          <p14:tracePt t="19752" x="1643063" y="2259013"/>
          <p14:tracePt t="19768" x="1687513" y="2259013"/>
          <p14:tracePt t="19786" x="1758950" y="2259013"/>
          <p14:tracePt t="19802" x="1847850" y="2259013"/>
          <p14:tracePt t="19818" x="1874838" y="2259013"/>
          <p14:tracePt t="19873" x="1874838" y="2268538"/>
          <p14:tracePt t="19907" x="1884363" y="2268538"/>
          <p14:tracePt t="19915" x="1893888" y="2268538"/>
          <p14:tracePt t="19923" x="1901825" y="2268538"/>
          <p14:tracePt t="19932" x="1919288" y="2276475"/>
          <p14:tracePt t="19939" x="1938338" y="2276475"/>
          <p14:tracePt t="19952" x="1955800" y="2286000"/>
          <p14:tracePt t="19968" x="2000250" y="2286000"/>
          <p14:tracePt t="19988" x="2036763" y="2286000"/>
          <p14:tracePt t="20002" x="2071688" y="2303463"/>
          <p14:tracePt t="20018" x="2098675" y="2303463"/>
          <p14:tracePt t="20036" x="2116138" y="2303463"/>
          <p14:tracePt t="20053" x="2143125" y="2303463"/>
          <p14:tracePt t="20069" x="2179638" y="2303463"/>
          <p14:tracePt t="20086" x="2205038" y="2312988"/>
          <p14:tracePt t="20103" x="2232025" y="2312988"/>
          <p14:tracePt t="20120" x="2241550" y="2312988"/>
          <p14:tracePt t="20136" x="2268538" y="2312988"/>
          <p14:tracePt t="20153" x="2312988" y="2312988"/>
          <p14:tracePt t="20171" x="2339975" y="2312988"/>
          <p14:tracePt t="20190" x="2357438" y="2312988"/>
          <p14:tracePt t="20203" x="2374900" y="2312988"/>
          <p14:tracePt t="20219" x="2384425" y="2312988"/>
          <p14:tracePt t="20236" x="2401888" y="2312988"/>
          <p14:tracePt t="20253" x="2419350" y="2312988"/>
          <p14:tracePt t="20270" x="2455863" y="2312988"/>
          <p14:tracePt t="20287" x="2482850" y="2312988"/>
          <p14:tracePt t="20304" x="2509838" y="2312988"/>
          <p14:tracePt t="20321" x="2517775" y="2312988"/>
          <p14:tracePt t="20336" x="2544763" y="2312988"/>
          <p14:tracePt t="20353" x="2571750" y="2312988"/>
          <p14:tracePt t="20372" x="2598738" y="2312988"/>
          <p14:tracePt t="20388" x="2625725" y="2322513"/>
          <p14:tracePt t="20405" x="2643188" y="2322513"/>
          <p14:tracePt t="20420" x="2660650" y="2330450"/>
          <p14:tracePt t="20437" x="2670175" y="2330450"/>
          <p14:tracePt t="20453" x="2679700" y="2330450"/>
          <p14:tracePt t="20470" x="2697163" y="2330450"/>
          <p14:tracePt t="20487" x="2705100" y="2339975"/>
          <p14:tracePt t="20503" x="2714625" y="2339975"/>
          <p14:tracePt t="20520" x="2732088" y="2339975"/>
          <p14:tracePt t="20537" x="2741613" y="2339975"/>
          <p14:tracePt t="20553" x="2751138" y="2347913"/>
          <p14:tracePt t="20572" x="2759075" y="2347913"/>
          <p14:tracePt t="20628" x="2768600" y="2347913"/>
          <p14:tracePt t="20644" x="2786063" y="2347913"/>
          <p14:tracePt t="20653" x="2795588" y="2347913"/>
          <p14:tracePt t="20654" x="2822575" y="2347913"/>
          <p14:tracePt t="20670" x="2840038" y="2347913"/>
          <p14:tracePt t="20687" x="2867025" y="2347913"/>
          <p14:tracePt t="20704" x="2901950" y="2347913"/>
          <p14:tracePt t="20720" x="2919413" y="2347913"/>
          <p14:tracePt t="20737" x="2946400" y="2347913"/>
          <p14:tracePt t="20758" x="2965450" y="2330450"/>
          <p14:tracePt t="20773" x="2965450" y="2322513"/>
          <p14:tracePt t="20788" x="2973388" y="2312988"/>
          <p14:tracePt t="20803" x="2973388" y="2295525"/>
          <p14:tracePt t="20821" x="2982913" y="2276475"/>
          <p14:tracePt t="20836" x="2990850" y="2268538"/>
          <p14:tracePt t="20853" x="2990850" y="2251075"/>
          <p14:tracePt t="20871" x="3000375" y="2232025"/>
          <p14:tracePt t="20888" x="3000375" y="2205038"/>
          <p14:tracePt t="20904" x="3009900" y="2179638"/>
          <p14:tracePt t="20920" x="3009900" y="2152650"/>
          <p14:tracePt t="20937" x="3017838" y="2133600"/>
          <p14:tracePt t="20953" x="3017838" y="2125663"/>
          <p14:tracePt t="20970" x="3017838" y="2098675"/>
          <p14:tracePt t="20987" x="3017838" y="2081213"/>
          <p14:tracePt t="21003" x="3017838" y="2071688"/>
          <p14:tracePt t="21019" x="3017838" y="2054225"/>
          <p14:tracePt t="21036" x="3017838" y="2036763"/>
          <p14:tracePt t="21053" x="3017838" y="2027238"/>
          <p14:tracePt t="21069" x="3017838" y="2009775"/>
          <p14:tracePt t="21086" x="3017838" y="2000250"/>
          <p14:tracePt t="21105" x="3017838" y="1946275"/>
          <p14:tracePt t="21120" x="3009900" y="1911350"/>
          <p14:tracePt t="21136" x="2990850" y="1884363"/>
          <p14:tracePt t="21152" x="2973388" y="1847850"/>
          <p14:tracePt t="21170" x="2938463" y="1812925"/>
          <p14:tracePt t="21188" x="2911475" y="1803400"/>
          <p14:tracePt t="21203" x="2901950" y="1795463"/>
          <p14:tracePt t="21244" x="2894013" y="1795463"/>
          <p14:tracePt t="21260" x="2874963" y="1795463"/>
          <p14:tracePt t="21267" x="2867025" y="1795463"/>
          <p14:tracePt t="21276" x="2822575" y="1795463"/>
          <p14:tracePt t="21288" x="2732088" y="1822450"/>
          <p14:tracePt t="21302" x="2660650" y="1839913"/>
          <p14:tracePt t="21320" x="2571750" y="1874838"/>
          <p14:tracePt t="21337" x="2490788" y="1901825"/>
          <p14:tracePt t="21353" x="2446338" y="1919288"/>
          <p14:tracePt t="21371" x="2438400" y="1919288"/>
          <p14:tracePt t="21443" x="2428875" y="1928813"/>
          <p14:tracePt t="21452" x="2428875" y="1938338"/>
          <p14:tracePt t="21470" x="2419350" y="1938338"/>
          <p14:tracePt t="21508" x="2419350" y="1946275"/>
          <p14:tracePt t="21516" x="2411413" y="1946275"/>
          <p14:tracePt t="21540" x="2411413" y="1955800"/>
          <p14:tracePt t="21556" x="2401888" y="1973263"/>
          <p14:tracePt t="21565" x="2401888" y="2000250"/>
          <p14:tracePt t="21572" x="2401888" y="2036763"/>
          <p14:tracePt t="21588" x="2411413" y="2062163"/>
          <p14:tracePt t="21604" x="2428875" y="2108200"/>
          <p14:tracePt t="21621" x="2438400" y="2152650"/>
          <p14:tracePt t="21637" x="2465388" y="2179638"/>
          <p14:tracePt t="21654" x="2500313" y="2232025"/>
          <p14:tracePt t="21670" x="2544763" y="2286000"/>
          <p14:tracePt t="21687" x="2571750" y="2312988"/>
          <p14:tracePt t="21704" x="2589213" y="2339975"/>
          <p14:tracePt t="21720" x="2608263" y="2347913"/>
          <p14:tracePt t="21738" x="2625725" y="2366963"/>
          <p14:tracePt t="21978" x="2633663" y="2366963"/>
          <p14:tracePt t="21995" x="2643188" y="2366963"/>
          <p14:tracePt t="22003" x="2670175" y="2366963"/>
          <p14:tracePt t="22011" x="2687638" y="2366963"/>
          <p14:tracePt t="22021" x="2724150" y="2374900"/>
          <p14:tracePt t="22037" x="2751138" y="2374900"/>
          <p14:tracePt t="22053" x="2776538" y="2374900"/>
          <p14:tracePt t="22070" x="2803525" y="2374900"/>
          <p14:tracePt t="22086" x="2813050" y="2374900"/>
          <p14:tracePt t="22278" x="2795588" y="2374900"/>
          <p14:tracePt t="22284" x="2786063" y="2374900"/>
          <p14:tracePt t="22309" x="2768600" y="2374900"/>
          <p14:tracePt t="22326" x="2759075" y="2374900"/>
          <p14:tracePt t="22341" x="2741613" y="2374900"/>
          <p14:tracePt t="22345" x="2732088" y="2374900"/>
          <p14:tracePt t="22354" x="2687638" y="2366963"/>
          <p14:tracePt t="22372" x="2679700" y="2366963"/>
          <p14:tracePt t="22387" x="2633663" y="2366963"/>
          <p14:tracePt t="22404" x="2581275" y="2366963"/>
          <p14:tracePt t="22420" x="2490788" y="2357438"/>
          <p14:tracePt t="22437" x="2411413" y="2347913"/>
          <p14:tracePt t="22454" x="2312988" y="2339975"/>
          <p14:tracePt t="22471" x="2232025" y="2330450"/>
          <p14:tracePt t="22487" x="2170113" y="2330450"/>
          <p14:tracePt t="22504" x="2098675" y="2330450"/>
          <p14:tracePt t="22521" x="1990725" y="2330450"/>
          <p14:tracePt t="22521" x="1928813" y="2330450"/>
          <p14:tracePt t="22541" x="1803400" y="2330450"/>
          <p14:tracePt t="22557" x="1652588" y="2330450"/>
          <p14:tracePt t="22572" x="1509713" y="2330450"/>
          <p14:tracePt t="22589" x="1411288" y="2330450"/>
          <p14:tracePt t="22605" x="1330325" y="2330450"/>
          <p14:tracePt t="22621" x="1276350" y="2330450"/>
          <p14:tracePt t="22638" x="1214438" y="2330450"/>
          <p14:tracePt t="22654" x="1143000" y="2330450"/>
          <p14:tracePt t="22672" x="1054100" y="2330450"/>
          <p14:tracePt t="22687" x="955675" y="2330450"/>
          <p14:tracePt t="22704" x="857250" y="2330450"/>
          <p14:tracePt t="22722" x="785813" y="2330450"/>
          <p14:tracePt t="22738" x="750888" y="2330450"/>
          <p14:tracePt t="22804" x="731838" y="2330450"/>
          <p14:tracePt t="22812" x="723900" y="2330450"/>
          <p14:tracePt t="22820" x="704850" y="2330450"/>
          <p14:tracePt t="22828" x="679450" y="2330450"/>
          <p14:tracePt t="22837" x="660400" y="2330450"/>
          <p14:tracePt t="22854" x="625475" y="2330450"/>
          <p14:tracePt t="22871" x="608013" y="2339975"/>
          <p14:tracePt t="23147" x="615950" y="2339975"/>
          <p14:tracePt t="23220" x="625475" y="2339975"/>
          <p14:tracePt t="23236" x="642938" y="2339975"/>
          <p14:tracePt t="23236" x="652463" y="2339975"/>
          <p14:tracePt t="23243" x="660400" y="2339975"/>
          <p14:tracePt t="23254" x="687388" y="2339975"/>
          <p14:tracePt t="23272" x="704850" y="2339975"/>
          <p14:tracePt t="23290" x="731838" y="2339975"/>
          <p14:tracePt t="23304" x="741363" y="2339975"/>
          <p14:tracePt t="23322" x="750888" y="2339975"/>
          <p14:tracePt t="23361" x="758825" y="2339975"/>
          <p14:tracePt t="23381" x="768350" y="2339975"/>
          <p14:tracePt t="23395" x="776288" y="2339975"/>
          <p14:tracePt t="23420" x="785813" y="2339975"/>
          <p14:tracePt t="23428" x="795338" y="2339975"/>
          <p14:tracePt t="23451" x="803275" y="2339975"/>
          <p14:tracePt t="23470" x="812800" y="2339975"/>
          <p14:tracePt t="23493" x="822325" y="2339975"/>
          <p14:tracePt t="23509" x="830263" y="2339975"/>
          <p14:tracePt t="23521" x="839788" y="2339975"/>
          <p14:tracePt t="23555" x="847725" y="2339975"/>
          <p14:tracePt t="23600" x="857250" y="2339975"/>
          <p14:tracePt t="23621" x="866775" y="2339975"/>
          <p14:tracePt t="23686" x="874713" y="2339975"/>
          <p14:tracePt t="23701" x="884238" y="2339975"/>
          <p14:tracePt t="23716" x="893763" y="2339975"/>
          <p14:tracePt t="23725" x="901700" y="2339975"/>
          <p14:tracePt t="23730" x="919163" y="2339975"/>
          <p14:tracePt t="23741" x="938213" y="2339975"/>
          <p14:tracePt t="23757" x="955675" y="2339975"/>
          <p14:tracePt t="23772" x="982663" y="2339975"/>
          <p14:tracePt t="23789" x="1000125" y="2339975"/>
          <p14:tracePt t="23806" x="1027113" y="2347913"/>
          <p14:tracePt t="23821" x="1054100" y="2347913"/>
          <p14:tracePt t="23838" x="1062038" y="2347913"/>
          <p14:tracePt t="23854" x="1081088" y="2347913"/>
          <p14:tracePt t="23871" x="1098550" y="2347913"/>
          <p14:tracePt t="23890" x="1133475" y="2357438"/>
          <p14:tracePt t="23905" x="1204913" y="2366963"/>
          <p14:tracePt t="23925" x="1258888" y="2366963"/>
          <p14:tracePt t="23941" x="1303338" y="2366963"/>
          <p14:tracePt t="23956" x="1347788" y="2366963"/>
          <p14:tracePt t="23972" x="1393825" y="2374900"/>
          <p14:tracePt t="23988" x="1428750" y="2374900"/>
          <p14:tracePt t="24005" x="1455738" y="2374900"/>
          <p14:tracePt t="24021" x="1500188" y="2374900"/>
          <p14:tracePt t="24039" x="1562100" y="2384425"/>
          <p14:tracePt t="24055" x="1660525" y="2393950"/>
          <p14:tracePt t="24072" x="1758950" y="2401888"/>
          <p14:tracePt t="24088" x="1866900" y="2401888"/>
          <p14:tracePt t="24105" x="1973263" y="2411413"/>
          <p14:tracePt t="24121" x="2062163" y="2411413"/>
          <p14:tracePt t="24121" x="2089150" y="2411413"/>
          <p14:tracePt t="24141" x="2143125" y="2411413"/>
          <p14:tracePt t="24158" x="2205038" y="2411413"/>
          <p14:tracePt t="24174" x="2276475" y="2411413"/>
          <p14:tracePt t="24188" x="2347913" y="2411413"/>
          <p14:tracePt t="24205" x="2411413" y="2419350"/>
          <p14:tracePt t="24222" x="2465388" y="2419350"/>
          <p14:tracePt t="24238" x="2517775" y="2419350"/>
          <p14:tracePt t="24255" x="2562225" y="2419350"/>
          <p14:tracePt t="24270" x="2581275" y="2419350"/>
          <p14:tracePt t="24288" x="2598738" y="2419350"/>
          <p14:tracePt t="24305" x="2608263" y="2419350"/>
          <p14:tracePt t="24321" x="2616200" y="2419350"/>
          <p14:tracePt t="24363" x="2625725" y="2419350"/>
          <p14:tracePt t="24380" x="2633663" y="2419350"/>
          <p14:tracePt t="24387" x="2643188" y="2419350"/>
          <p14:tracePt t="24411" x="2652713" y="2419350"/>
          <p14:tracePt t="24444" x="2670175" y="2419350"/>
          <p14:tracePt t="24451" x="2670175" y="2411413"/>
          <p14:tracePt t="24457" x="2679700" y="2401888"/>
          <p14:tracePt t="24476" x="2687638" y="2393950"/>
          <p14:tracePt t="24491" x="2697163" y="2393950"/>
          <p14:tracePt t="24498" x="2705100" y="2393950"/>
          <p14:tracePt t="24505" x="2705100" y="2384425"/>
          <p14:tracePt t="24570" x="2714625" y="2384425"/>
          <p14:tracePt t="24741" x="2724150" y="2384425"/>
          <p14:tracePt t="25125" x="2724150" y="2374900"/>
          <p14:tracePt t="25149" x="2714625" y="2374900"/>
          <p14:tracePt t="25204" x="2705100" y="2374900"/>
          <p14:tracePt t="25236" x="2697163" y="2374900"/>
          <p14:tracePt t="25332" x="2687638" y="2374900"/>
          <p14:tracePt t="25348" x="2687638" y="2384425"/>
          <p14:tracePt t="25517" x="2679700" y="2384425"/>
          <p14:tracePt t="25541" x="2670175" y="2393950"/>
          <p14:tracePt t="25564" x="2660650" y="2393950"/>
          <p14:tracePt t="25588" x="2652713" y="2401888"/>
          <p14:tracePt t="25605" x="2643188" y="2401888"/>
          <p14:tracePt t="25621" x="2633663" y="2411413"/>
          <p14:tracePt t="25629" x="2633663" y="2419350"/>
          <p14:tracePt t="25639" x="2625725" y="2419350"/>
          <p14:tracePt t="25655" x="2616200" y="2419350"/>
          <p14:tracePt t="25672" x="2608263" y="2428875"/>
          <p14:tracePt t="25690" x="2589213" y="2438400"/>
          <p14:tracePt t="25705" x="2554288" y="2455863"/>
          <p14:tracePt t="25726" x="2517775" y="2465388"/>
          <p14:tracePt t="25740" x="2473325" y="2473325"/>
          <p14:tracePt t="25756" x="2419350" y="2490788"/>
          <p14:tracePt t="25772" x="2366963" y="2517775"/>
          <p14:tracePt t="25789" x="2322513" y="2544763"/>
          <p14:tracePt t="25806" x="2259013" y="2571750"/>
          <p14:tracePt t="25823" x="2179638" y="2608263"/>
          <p14:tracePt t="25840" x="2108200" y="2643188"/>
          <p14:tracePt t="25856" x="2027238" y="2670175"/>
          <p14:tracePt t="25872" x="1982788" y="2687638"/>
          <p14:tracePt t="25889" x="1938338" y="2705100"/>
          <p14:tracePt t="25905" x="1866900" y="2732088"/>
          <p14:tracePt t="25926" x="1803400" y="2751138"/>
          <p14:tracePt t="25942" x="1731963" y="2776538"/>
          <p14:tracePt t="25957" x="1652588" y="2803525"/>
          <p14:tracePt t="25972" x="1581150" y="2830513"/>
          <p14:tracePt t="25989" x="1544638" y="2840038"/>
          <p14:tracePt t="26006" x="1500188" y="2847975"/>
          <p14:tracePt t="26025" x="1473200" y="2857500"/>
          <p14:tracePt t="26039" x="1446213" y="2867025"/>
          <p14:tracePt t="26056" x="1411288" y="2874963"/>
          <p14:tracePt t="26072" x="1384300" y="2884488"/>
          <p14:tracePt t="26089" x="1366838" y="2884488"/>
          <p14:tracePt t="26105" x="1330325" y="2884488"/>
          <p14:tracePt t="26126" x="1295400" y="2884488"/>
          <p14:tracePt t="26142" x="1250950" y="2894013"/>
          <p14:tracePt t="26156" x="1196975" y="2901950"/>
          <p14:tracePt t="26173" x="1125538" y="2911475"/>
          <p14:tracePt t="26189" x="1071563" y="2911475"/>
          <p14:tracePt t="26206" x="1036638" y="2911475"/>
          <p14:tracePt t="26222" x="1009650" y="2911475"/>
          <p14:tracePt t="26239" x="990600" y="2911475"/>
          <p14:tracePt t="26257" x="982663" y="2911475"/>
          <p14:tracePt t="26272" x="965200" y="2911475"/>
          <p14:tracePt t="26289" x="928688" y="2911475"/>
          <p14:tracePt t="26309" x="884238" y="2911475"/>
          <p14:tracePt t="26326" x="839788" y="2911475"/>
          <p14:tracePt t="26339" x="785813" y="2911475"/>
          <p14:tracePt t="26356" x="768350" y="2911475"/>
          <p14:tracePt t="26397" x="758825" y="2911475"/>
          <p14:tracePt t="26633" x="768350" y="2911475"/>
          <p14:tracePt t="26686" x="776288" y="2911475"/>
          <p14:tracePt t="26701" x="776288" y="2901950"/>
          <p14:tracePt t="26710" x="785813" y="2901950"/>
          <p14:tracePt t="26718" x="822325" y="2901950"/>
          <p14:tracePt t="26728" x="901700" y="2901950"/>
          <p14:tracePt t="26743" x="1009650" y="2911475"/>
          <p14:tracePt t="26756" x="1036638" y="2911475"/>
          <p14:tracePt t="26774" x="1116013" y="2911475"/>
          <p14:tracePt t="26789" x="1169988" y="2919413"/>
          <p14:tracePt t="26806" x="1187450" y="2919413"/>
          <p14:tracePt t="26877" x="1196975" y="2919413"/>
          <p14:tracePt t="26885" x="1204913" y="2919413"/>
          <p14:tracePt t="26892" x="1214438" y="2919413"/>
          <p14:tracePt t="26896" x="1231900" y="2919413"/>
          <p14:tracePt t="26906" x="1268413" y="2919413"/>
          <p14:tracePt t="26939" x="1285875" y="2919413"/>
          <p14:tracePt t="26940" x="1303338" y="2919413"/>
          <p14:tracePt t="26956" x="1330325" y="2919413"/>
          <p14:tracePt t="26973" x="1357313" y="2919413"/>
          <p14:tracePt t="26990" x="1401763" y="2919413"/>
          <p14:tracePt t="27006" x="1438275" y="2919413"/>
          <p14:tracePt t="27025" x="1465263" y="2919413"/>
          <p14:tracePt t="27040" x="1482725" y="2919413"/>
          <p14:tracePt t="27056" x="1500188" y="2919413"/>
          <p14:tracePt t="27074" x="1517650" y="2919413"/>
          <p14:tracePt t="27089" x="1544638" y="2919413"/>
          <p14:tracePt t="27107" x="1589088" y="2919413"/>
          <p14:tracePt t="27126" x="1625600" y="2919413"/>
          <p14:tracePt t="27142" x="1633538" y="2919413"/>
          <p14:tracePt t="27156" x="1652588" y="2919413"/>
          <p14:tracePt t="27173" x="1679575" y="2919413"/>
          <p14:tracePt t="27190" x="1697038" y="2919413"/>
          <p14:tracePt t="27206" x="1704975" y="2919413"/>
          <p14:tracePt t="27223" x="1714500" y="2919413"/>
          <p14:tracePt t="27239" x="1731963" y="2919413"/>
          <p14:tracePt t="27256" x="1768475" y="2919413"/>
          <p14:tracePt t="27273" x="1795463" y="2919413"/>
          <p14:tracePt t="27290" x="1830388" y="2928938"/>
          <p14:tracePt t="27307" x="1866900" y="2938463"/>
          <p14:tracePt t="27325" x="1884363" y="2938463"/>
          <p14:tracePt t="27342" x="1919288" y="2938463"/>
          <p14:tracePt t="27356" x="1973263" y="2938463"/>
          <p14:tracePt t="27373" x="2017713" y="2938463"/>
          <p14:tracePt t="27390" x="2054225" y="2938463"/>
          <p14:tracePt t="27406" x="2081213" y="2938463"/>
          <p14:tracePt t="27422" x="2089150" y="2938463"/>
          <p14:tracePt t="27461" x="2098675" y="2938463"/>
          <p14:tracePt t="27500" x="2108200" y="2938463"/>
          <p14:tracePt t="27532" x="2116138" y="2938463"/>
          <p14:tracePt t="27565" x="2133600" y="2938463"/>
          <p14:tracePt t="27581" x="2143125" y="2938463"/>
          <p14:tracePt t="27596" x="2152650" y="2938463"/>
          <p14:tracePt t="27602" x="2160588" y="2938463"/>
          <p14:tracePt t="27622" x="2170113" y="2938463"/>
          <p14:tracePt t="27626" x="2187575" y="2938463"/>
          <p14:tracePt t="27639" x="2197100" y="2938463"/>
          <p14:tracePt t="27655" x="2214563" y="2938463"/>
          <p14:tracePt t="27673" x="2224088" y="2938463"/>
          <p14:tracePt t="27689" x="2259013" y="2938463"/>
          <p14:tracePt t="27706" x="2286000" y="2938463"/>
          <p14:tracePt t="27706" x="2303463" y="2938463"/>
          <p14:tracePt t="27726" x="2330450" y="2938463"/>
          <p14:tracePt t="27741" x="2357438" y="2938463"/>
          <p14:tracePt t="27756" x="2393950" y="2938463"/>
          <p14:tracePt t="27773" x="2438400" y="2938463"/>
          <p14:tracePt t="27790" x="2473325" y="2938463"/>
          <p14:tracePt t="27806" x="2517775" y="2938463"/>
          <p14:tracePt t="27823" x="2554288" y="2938463"/>
          <p14:tracePt t="27840" x="2571750" y="2938463"/>
          <p14:tracePt t="27856" x="2598738" y="2938463"/>
          <p14:tracePt t="27874" x="2616200" y="2938463"/>
          <p14:tracePt t="27890" x="2625725" y="2938463"/>
          <p14:tracePt t="27906" x="2652713" y="2938463"/>
          <p14:tracePt t="27925" x="2679700" y="2938463"/>
          <p14:tracePt t="27940" x="2705100" y="2938463"/>
          <p14:tracePt t="27956" x="2732088" y="2938463"/>
          <p14:tracePt t="27972" x="2751138" y="2938463"/>
          <p14:tracePt t="27989" x="2768600" y="2938463"/>
          <p14:tracePt t="28006" x="2795588" y="2938463"/>
          <p14:tracePt t="28025" x="2813050" y="2938463"/>
          <p14:tracePt t="28040" x="2857500" y="2938463"/>
          <p14:tracePt t="28056" x="2884488" y="2938463"/>
          <p14:tracePt t="28073" x="2919413" y="2938463"/>
          <p14:tracePt t="28090" x="2955925" y="2938463"/>
          <p14:tracePt t="28106" x="2990850" y="2938463"/>
          <p14:tracePt t="28125" x="3000375" y="2938463"/>
          <p14:tracePt t="28140" x="3009900" y="2938463"/>
          <p14:tracePt t="28156" x="3017838" y="2938463"/>
          <p14:tracePt t="28174" x="3036888" y="2938463"/>
          <p14:tracePt t="28190" x="3044825" y="2938463"/>
          <p14:tracePt t="28207" x="3054350" y="2938463"/>
          <p14:tracePt t="28224" x="3071813" y="2938463"/>
          <p14:tracePt t="28389" x="3081338" y="2938463"/>
          <p14:tracePt t="31751" x="3089275" y="2938463"/>
          <p14:tracePt t="31806" x="3098800" y="2938463"/>
          <p14:tracePt t="31815" x="3108325" y="2938463"/>
          <p14:tracePt t="31847" x="3116263" y="2938463"/>
          <p14:tracePt t="33670" x="3116263" y="2928938"/>
          <p14:tracePt t="38519" x="3108325" y="2928938"/>
          <p14:tracePt t="38528" x="3098800" y="2928938"/>
          <p14:tracePt t="38541" x="3098800" y="2938463"/>
          <p14:tracePt t="38559" x="3089275" y="2938463"/>
          <p14:tracePt t="38582" x="3081338" y="2946400"/>
          <p14:tracePt t="38599" x="3071813" y="2946400"/>
          <p14:tracePt t="38607" x="3062288" y="2955925"/>
          <p14:tracePt t="38611" x="3027363" y="2955925"/>
          <p14:tracePt t="38631" x="3000375" y="2965450"/>
          <p14:tracePt t="38646" x="2973388" y="2965450"/>
          <p14:tracePt t="38662" x="2946400" y="2973388"/>
          <p14:tracePt t="38678" x="2928938" y="2973388"/>
          <p14:tracePt t="38696" x="2911475" y="2973388"/>
          <p14:tracePt t="38711" x="2884488" y="2982913"/>
          <p14:tracePt t="38727" x="2857500" y="2982913"/>
          <p14:tracePt t="38744" x="2830513" y="2982913"/>
          <p14:tracePt t="38761" x="2795588" y="2990850"/>
          <p14:tracePt t="38777" x="2741613" y="2990850"/>
          <p14:tracePt t="38793" x="2714625" y="2990850"/>
          <p14:tracePt t="38811" x="2687638" y="2990850"/>
          <p14:tracePt t="38827" x="2652713" y="2990850"/>
          <p14:tracePt t="38845" x="2625725" y="2990850"/>
          <p14:tracePt t="38861" x="2598738" y="2990850"/>
          <p14:tracePt t="38878" x="2562225" y="2990850"/>
          <p14:tracePt t="38895" x="2500313" y="2990850"/>
          <p14:tracePt t="38911" x="2446338" y="2990850"/>
          <p14:tracePt t="38928" x="2384425" y="2990850"/>
          <p14:tracePt t="38945" x="2339975" y="2990850"/>
          <p14:tracePt t="38961" x="2286000" y="2990850"/>
          <p14:tracePt t="38978" x="2232025" y="2990850"/>
          <p14:tracePt t="38995" x="2187575" y="2990850"/>
          <p14:tracePt t="39011" x="2152650" y="2990850"/>
          <p14:tracePt t="39029" x="2098675" y="2990850"/>
          <p14:tracePt t="39048" x="2036763" y="2990850"/>
          <p14:tracePt t="39062" x="1965325" y="2990850"/>
          <p14:tracePt t="39078" x="1884363" y="3000375"/>
          <p14:tracePt t="39095" x="1803400" y="3000375"/>
          <p14:tracePt t="39111" x="1751013" y="3000375"/>
          <p14:tracePt t="39128" x="1697038" y="3000375"/>
          <p14:tracePt t="39145" x="1670050" y="3000375"/>
          <p14:tracePt t="39161" x="1589088" y="3000375"/>
          <p14:tracePt t="39178" x="1536700" y="3009900"/>
          <p14:tracePt t="39195" x="1482725" y="3009900"/>
          <p14:tracePt t="39211" x="1384300" y="3017838"/>
          <p14:tracePt t="39231" x="1295400" y="3017838"/>
          <p14:tracePt t="39245" x="1204913" y="3027363"/>
          <p14:tracePt t="39262" x="1143000" y="3036888"/>
          <p14:tracePt t="39278" x="1098550" y="3036888"/>
          <p14:tracePt t="39294" x="1054100" y="3044825"/>
          <p14:tracePt t="39311" x="1009650" y="3054350"/>
          <p14:tracePt t="39328" x="965200" y="3054350"/>
          <p14:tracePt t="39345" x="938213" y="3062288"/>
          <p14:tracePt t="39361" x="901700" y="3071813"/>
          <p14:tracePt t="39378" x="884238" y="3089275"/>
          <p14:tracePt t="39395" x="839788" y="3108325"/>
          <p14:tracePt t="39412" x="795338" y="3143250"/>
          <p14:tracePt t="39432" x="758825" y="3170238"/>
          <p14:tracePt t="39445" x="704850" y="3205163"/>
          <p14:tracePt t="39461" x="679450" y="3224213"/>
          <p14:tracePt t="39478" x="669925" y="3251200"/>
          <p14:tracePt t="39495" x="652463" y="3259138"/>
          <p14:tracePt t="39512" x="642938" y="3276600"/>
          <p14:tracePt t="39528" x="642938" y="3286125"/>
          <p14:tracePt t="39545" x="642938" y="3295650"/>
          <p14:tracePt t="39561" x="642938" y="3303588"/>
          <p14:tracePt t="39578" x="633413" y="3322638"/>
          <p14:tracePt t="39595" x="633413" y="3330575"/>
          <p14:tracePt t="39611" x="633413" y="3357563"/>
          <p14:tracePt t="39628" x="625475" y="3394075"/>
          <p14:tracePt t="39648" x="633413" y="3411538"/>
          <p14:tracePt t="39662" x="642938" y="3411538"/>
          <p14:tracePt t="39678" x="669925" y="3419475"/>
          <p14:tracePt t="39695" x="687388" y="3419475"/>
          <p14:tracePt t="39712" x="704850" y="3419475"/>
          <p14:tracePt t="39728" x="731838" y="3419475"/>
          <p14:tracePt t="39745" x="750888" y="3419475"/>
          <p14:tracePt t="39761" x="768350" y="3411538"/>
          <p14:tracePt t="39778" x="776288" y="3411538"/>
          <p14:tracePt t="39795" x="795338" y="3411538"/>
          <p14:tracePt t="39811" x="901700" y="3419475"/>
          <p14:tracePt t="39829" x="946150" y="3419475"/>
          <p14:tracePt t="39845" x="1000125" y="3419475"/>
          <p14:tracePt t="39861" x="1044575" y="3419475"/>
          <p14:tracePt t="39878" x="1089025" y="3419475"/>
          <p14:tracePt t="39894" x="1108075" y="3419475"/>
          <p14:tracePt t="39912" x="1125538" y="3429000"/>
          <p14:tracePt t="39927" x="1160463" y="3438525"/>
          <p14:tracePt t="39945" x="1204913" y="3446463"/>
          <p14:tracePt t="39963" x="1250950" y="3446463"/>
          <p14:tracePt t="39978" x="1312863" y="3446463"/>
          <p14:tracePt t="39999" x="1347788" y="3446463"/>
          <p14:tracePt t="40015" x="1374775" y="3446463"/>
          <p14:tracePt t="40029" x="1411288" y="3446463"/>
          <p14:tracePt t="40046" x="1482725" y="3465513"/>
          <p14:tracePt t="40062" x="1581150" y="3473450"/>
          <p14:tracePt t="40079" x="1697038" y="3482975"/>
          <p14:tracePt t="40096" x="1803400" y="3490913"/>
          <p14:tracePt t="40113" x="1874838" y="3490913"/>
          <p14:tracePt t="40129" x="1919288" y="3490913"/>
          <p14:tracePt t="40145" x="1946275" y="3490913"/>
          <p14:tracePt t="40163" x="1982788" y="3490913"/>
          <p14:tracePt t="40178" x="2044700" y="3490913"/>
          <p14:tracePt t="40178" x="2081213" y="3490913"/>
          <p14:tracePt t="40200" x="2116138" y="3490913"/>
          <p14:tracePt t="40213" x="2276475" y="3490913"/>
          <p14:tracePt t="40232" x="2357438" y="3490913"/>
          <p14:tracePt t="40248" x="2438400" y="3490913"/>
          <p14:tracePt t="40263" x="2473325" y="3490913"/>
          <p14:tracePt t="40279" x="2500313" y="3490913"/>
          <p14:tracePt t="40295" x="2544763" y="3490913"/>
          <p14:tracePt t="40312" x="2608263" y="3482975"/>
          <p14:tracePt t="40330" x="2714625" y="3473450"/>
          <p14:tracePt t="40345" x="2813050" y="3473450"/>
          <p14:tracePt t="40363" x="2919413" y="3473450"/>
          <p14:tracePt t="40379" x="3009900" y="3473450"/>
          <p14:tracePt t="40396" x="3044825" y="3473450"/>
          <p14:tracePt t="40396" x="3062288" y="3473450"/>
          <p14:tracePt t="40415" x="3089275" y="3473450"/>
          <p14:tracePt t="40432" x="3116263" y="3473450"/>
          <p14:tracePt t="40447" x="3160713" y="3473450"/>
          <p14:tracePt t="40463" x="3214688" y="3473450"/>
          <p14:tracePt t="40479" x="3259138" y="3473450"/>
          <p14:tracePt t="40495" x="3303588" y="3473450"/>
          <p14:tracePt t="40512" x="3357563" y="3473450"/>
          <p14:tracePt t="40530" x="3394075" y="3473450"/>
          <p14:tracePt t="40546" x="3455988" y="3473450"/>
          <p14:tracePt t="40564" x="3517900" y="3473450"/>
          <p14:tracePt t="40579" x="3589338" y="3473450"/>
          <p14:tracePt t="40600" x="3616325" y="3473450"/>
          <p14:tracePt t="40629" x="3633788" y="3473450"/>
          <p14:tracePt t="40630" x="3652838" y="3473450"/>
          <p14:tracePt t="40646" x="3670300" y="3473450"/>
          <p14:tracePt t="40662" x="3697288" y="3473450"/>
          <p14:tracePt t="40679" x="3724275" y="3473450"/>
          <p14:tracePt t="40695" x="3759200" y="3473450"/>
          <p14:tracePt t="40712" x="3776663" y="3473450"/>
          <p14:tracePt t="40730" x="3803650" y="3473450"/>
          <p14:tracePt t="40746" x="3822700" y="3473450"/>
          <p14:tracePt t="40763" x="3840163" y="3473450"/>
          <p14:tracePt t="40780" x="3875088" y="3473450"/>
          <p14:tracePt t="40799" x="3919538" y="3473450"/>
          <p14:tracePt t="40815" x="3956050" y="3473450"/>
          <p14:tracePt t="40830" x="3990975" y="3473450"/>
          <p14:tracePt t="40847" x="4027488" y="3473450"/>
          <p14:tracePt t="40863" x="4062413" y="3473450"/>
          <p14:tracePt t="40879" x="4089400" y="3473450"/>
          <p14:tracePt t="40897" x="4108450" y="3473450"/>
          <p14:tracePt t="40913" x="4125913" y="3473450"/>
          <p14:tracePt t="40930" x="4143375" y="3473450"/>
          <p14:tracePt t="40946" x="4152900" y="3473450"/>
          <p14:tracePt t="40962" x="4179888" y="3473450"/>
          <p14:tracePt t="40978" x="4205288" y="3473450"/>
          <p14:tracePt t="40995" x="4232275" y="3473450"/>
          <p14:tracePt t="41011" x="4251325" y="3473450"/>
          <p14:tracePt t="41011" x="4268788" y="3473450"/>
          <p14:tracePt t="41030" x="4286250" y="3473450"/>
          <p14:tracePt t="41046" x="4303713" y="3473450"/>
          <p14:tracePt t="41062" x="4330700" y="3473450"/>
          <p14:tracePt t="41079" x="4348163" y="3473450"/>
          <p14:tracePt t="41096" x="4357688" y="3473450"/>
          <p14:tracePt t="41113" x="4394200" y="3473450"/>
          <p14:tracePt t="41129" x="4411663" y="3473450"/>
          <p14:tracePt t="41146" x="4419600" y="3473450"/>
          <p14:tracePt t="41163" x="4429125" y="3473450"/>
          <p14:tracePt t="41179" x="4446588" y="3473450"/>
          <p14:tracePt t="41199" x="4456113" y="3473450"/>
          <p14:tracePt t="41238" x="4465638" y="3473450"/>
          <p14:tracePt t="41326" x="4465638" y="3465513"/>
          <p14:tracePt t="41528" x="4465638" y="3455988"/>
          <p14:tracePt t="52856" x="4438650" y="3473450"/>
          <p14:tracePt t="52875" x="4429125" y="3473450"/>
          <p14:tracePt t="52891" x="4429125" y="3482975"/>
          <p14:tracePt t="52912" x="4419600" y="3482975"/>
          <p14:tracePt t="52926" x="4411663" y="3482975"/>
          <p14:tracePt t="52944" x="4402138" y="3482975"/>
          <p14:tracePt t="52951" x="4402138" y="3490913"/>
          <p14:tracePt t="52961" x="4367213" y="3490913"/>
          <p14:tracePt t="52968" x="4330700" y="3500438"/>
          <p14:tracePt t="52985" x="4286250" y="3500438"/>
          <p14:tracePt t="53001" x="4251325" y="3517900"/>
          <p14:tracePt t="53018" x="4214813" y="3517900"/>
          <p14:tracePt t="53035" x="4187825" y="3517900"/>
          <p14:tracePt t="53052" x="4152900" y="3517900"/>
          <p14:tracePt t="53069" x="4125913" y="3517900"/>
          <p14:tracePt t="53085" x="4089400" y="3527425"/>
          <p14:tracePt t="53101" x="4027488" y="3536950"/>
          <p14:tracePt t="53117" x="3938588" y="3554413"/>
          <p14:tracePt t="53135" x="3902075" y="3554413"/>
          <p14:tracePt t="53151" x="3867150" y="3562350"/>
          <p14:tracePt t="53168" x="3822700" y="3571875"/>
          <p14:tracePt t="53184" x="3759200" y="3581400"/>
          <p14:tracePt t="53201" x="3724275" y="3581400"/>
          <p14:tracePt t="53218" x="3652838" y="3608388"/>
          <p14:tracePt t="53234" x="3598863" y="3616325"/>
          <p14:tracePt t="53251" x="3536950" y="3616325"/>
          <p14:tracePt t="53268" x="3465513" y="3633788"/>
          <p14:tracePt t="53284" x="3394075" y="3643313"/>
          <p14:tracePt t="53284" x="3367088" y="3643313"/>
          <p14:tracePt t="53307" x="3303588" y="3660775"/>
          <p14:tracePt t="53321" x="3232150" y="3660775"/>
          <p14:tracePt t="53338" x="3179763" y="3660775"/>
          <p14:tracePt t="53351" x="3062288" y="3660775"/>
          <p14:tracePt t="53368" x="2955925" y="3660775"/>
          <p14:tracePt t="53384" x="2840038" y="3660775"/>
          <p14:tracePt t="53401" x="2724150" y="3660775"/>
          <p14:tracePt t="53418" x="2598738" y="3660775"/>
          <p14:tracePt t="53435" x="2509838" y="3660775"/>
          <p14:tracePt t="53452" x="2419350" y="3660775"/>
          <p14:tracePt t="53468" x="2347913" y="3660775"/>
          <p14:tracePt t="53485" x="2303463" y="3660775"/>
          <p14:tracePt t="53485" x="2276475" y="3660775"/>
          <p14:tracePt t="53520" x="2232025" y="3660775"/>
          <p14:tracePt t="53537" x="2170113" y="3660775"/>
          <p14:tracePt t="53552" x="2089150" y="3660775"/>
          <p14:tracePt t="53552" x="1990725" y="3660775"/>
          <p14:tracePt t="53568" x="1884363" y="3660775"/>
          <p14:tracePt t="53588" x="1785938" y="3660775"/>
          <p14:tracePt t="53601" x="1704975" y="3670300"/>
          <p14:tracePt t="53619" x="1643063" y="3670300"/>
          <p14:tracePt t="53635" x="1562100" y="3670300"/>
          <p14:tracePt t="53651" x="1490663" y="3687763"/>
          <p14:tracePt t="53669" x="1411288" y="3705225"/>
          <p14:tracePt t="53685" x="1285875" y="3732213"/>
          <p14:tracePt t="53705" x="1231900" y="3732213"/>
          <p14:tracePt t="53720" x="1196975" y="3751263"/>
          <p14:tracePt t="53736" x="1152525" y="3759200"/>
          <p14:tracePt t="53752" x="1116013" y="3759200"/>
          <p14:tracePt t="53768" x="1089025" y="3776663"/>
          <p14:tracePt t="53786" x="1062038" y="3776663"/>
          <p14:tracePt t="53801" x="1036638" y="3795713"/>
          <p14:tracePt t="53818" x="1017588" y="3803650"/>
          <p14:tracePt t="53835" x="973138" y="3822700"/>
          <p14:tracePt t="53851" x="946150" y="3848100"/>
          <p14:tracePt t="53851" x="919163" y="3867150"/>
          <p14:tracePt t="53872" x="893763" y="3875088"/>
          <p14:tracePt t="53885" x="874713" y="3884613"/>
          <p14:tracePt t="53905" x="866775" y="3884613"/>
          <p14:tracePt t="53944" x="866775" y="3894138"/>
          <p14:tracePt t="53953" x="857250" y="3902075"/>
          <p14:tracePt t="53953" x="839788" y="3911600"/>
          <p14:tracePt t="53969" x="812800" y="3919538"/>
          <p14:tracePt t="53986" x="803275" y="3929063"/>
          <p14:tracePt t="54048" x="795338" y="3929063"/>
          <p14:tracePt t="54065" x="795338" y="3938588"/>
          <p14:tracePt t="54071" x="776288" y="3946525"/>
          <p14:tracePt t="54072" x="776288" y="3956050"/>
          <p14:tracePt t="54505" x="776288" y="3946525"/>
          <p14:tracePt t="54529" x="776288" y="3938588"/>
          <p14:tracePt t="54545" x="785813" y="3938588"/>
          <p14:tracePt t="54585" x="795338" y="3938588"/>
          <p14:tracePt t="54601" x="795338" y="3929063"/>
          <p14:tracePt t="54649" x="803275" y="3929063"/>
          <p14:tracePt t="54675" x="803275" y="3919538"/>
          <p14:tracePt t="54685" x="812800" y="3919538"/>
          <p14:tracePt t="54703" x="822325" y="3911600"/>
          <p14:tracePt t="54704" x="839788" y="3902075"/>
          <p14:tracePt t="54720" x="847725" y="3894138"/>
          <p14:tracePt t="55257" x="847725" y="3902075"/>
          <p14:tracePt t="55264" x="847725" y="3911600"/>
          <p14:tracePt t="56353" x="857250" y="3911600"/>
          <p14:tracePt t="56361" x="866775" y="3911600"/>
          <p14:tracePt t="56369" x="884238" y="3911600"/>
          <p14:tracePt t="56376" x="893763" y="3911600"/>
          <p14:tracePt t="56386" x="919163" y="3911600"/>
          <p14:tracePt t="56402" x="928688" y="3911600"/>
          <p14:tracePt t="56419" x="938213" y="3911600"/>
          <p14:tracePt t="56641" x="946150" y="3911600"/>
          <p14:tracePt t="56672" x="955675" y="3911600"/>
          <p14:tracePt t="56711" x="965200" y="3911600"/>
          <p14:tracePt t="56751" x="973138" y="3911600"/>
          <p14:tracePt t="56768" x="982663" y="3911600"/>
          <p14:tracePt t="56785" x="990600" y="3911600"/>
          <p14:tracePt t="56801" x="1000125" y="3911600"/>
          <p14:tracePt t="56810" x="1009650" y="3911600"/>
          <p14:tracePt t="56816" x="1017588" y="3911600"/>
          <p14:tracePt t="56828" x="1027113" y="3911600"/>
          <p14:tracePt t="56836" x="1044575" y="3911600"/>
          <p14:tracePt t="56854" x="1071563" y="3911600"/>
          <p14:tracePt t="56873" x="1089025" y="3911600"/>
          <p14:tracePt t="56889" x="1098550" y="3911600"/>
          <p14:tracePt t="56903" x="1116013" y="3911600"/>
          <p14:tracePt t="56921" x="1143000" y="3911600"/>
          <p14:tracePt t="56936" x="1160463" y="3911600"/>
          <p14:tracePt t="56953" x="1204913" y="3919538"/>
          <p14:tracePt t="56970" x="1223963" y="3919538"/>
          <p14:tracePt t="56986" x="1258888" y="3929063"/>
          <p14:tracePt t="57004" x="1268413" y="3929063"/>
          <p14:tracePt t="57041" x="1276350" y="3929063"/>
          <p14:tracePt t="57041" x="1285875" y="3929063"/>
          <p14:tracePt t="57054" x="1295400" y="3929063"/>
          <p14:tracePt t="57070" x="1322388" y="3938588"/>
          <p14:tracePt t="57070" x="1330325" y="3938588"/>
          <p14:tracePt t="57090" x="1347788" y="3946525"/>
          <p14:tracePt t="57105" x="1374775" y="3946525"/>
          <p14:tracePt t="57121" x="1384300" y="3946525"/>
          <p14:tracePt t="57136" x="1411288" y="3946525"/>
          <p14:tracePt t="57155" x="1446213" y="3946525"/>
          <p14:tracePt t="57170" x="1490663" y="3946525"/>
          <p14:tracePt t="57187" x="1536700" y="3946525"/>
          <p14:tracePt t="57204" x="1562100" y="3946525"/>
          <p14:tracePt t="57220" x="1616075" y="3946525"/>
          <p14:tracePt t="57237" x="1643063" y="3946525"/>
          <p14:tracePt t="57253" x="1704975" y="3956050"/>
          <p14:tracePt t="57273" x="1751013" y="3965575"/>
          <p14:tracePt t="57288" x="1795463" y="3973513"/>
          <p14:tracePt t="57303" x="1822450" y="3973513"/>
          <p14:tracePt t="57321" x="1866900" y="3983038"/>
          <p14:tracePt t="57336" x="1911350" y="3983038"/>
          <p14:tracePt t="57354" x="1938338" y="3983038"/>
          <p14:tracePt t="57370" x="1973263" y="3983038"/>
          <p14:tracePt t="57386" x="1990725" y="3983038"/>
          <p14:tracePt t="57403" x="2017713" y="3983038"/>
          <p14:tracePt t="57420" x="2036763" y="3983038"/>
          <p14:tracePt t="57436" x="2071688" y="3983038"/>
          <p14:tracePt t="57453" x="2116138" y="3983038"/>
          <p14:tracePt t="57472" x="2143125" y="3983038"/>
          <p14:tracePt t="57488" x="2170113" y="3983038"/>
          <p14:tracePt t="57504" x="2179638" y="3983038"/>
          <p14:tracePt t="57543" x="2187575" y="3983038"/>
          <p14:tracePt t="57558" x="2205038" y="3983038"/>
          <p14:tracePt t="57575" x="2214563" y="3983038"/>
          <p14:tracePt t="57591" x="2224088" y="3983038"/>
          <p14:tracePt t="57600" x="2232025" y="3983038"/>
          <p14:tracePt t="57603" x="2251075" y="3983038"/>
          <p14:tracePt t="57619" x="2268538" y="3983038"/>
          <p14:tracePt t="57636" x="2276475" y="3983038"/>
          <p14:tracePt t="57653" x="2286000" y="3983038"/>
          <p14:tracePt t="57670" x="2303463" y="3983038"/>
          <p14:tracePt t="57690" x="2322513" y="3983038"/>
          <p14:tracePt t="57706" x="2330450" y="3983038"/>
          <p14:tracePt t="57720" x="2339975" y="3983038"/>
          <p14:tracePt t="57736" x="2357438" y="3983038"/>
          <p14:tracePt t="57753" x="2374900" y="3983038"/>
          <p14:tracePt t="57771" x="2401888" y="3983038"/>
          <p14:tracePt t="57786" x="2419350" y="3983038"/>
          <p14:tracePt t="57804" x="2446338" y="3983038"/>
          <p14:tracePt t="57820" x="2465388" y="3983038"/>
          <p14:tracePt t="57837" x="2490788" y="3983038"/>
          <p14:tracePt t="57854" x="2509838" y="3983038"/>
          <p14:tracePt t="57870" x="2544763" y="3983038"/>
          <p14:tracePt t="57888" x="2554288" y="3983038"/>
          <p14:tracePt t="57904" x="2581275" y="3983038"/>
          <p14:tracePt t="57920" x="2589213" y="3983038"/>
          <p14:tracePt t="57937" x="2616200" y="3983038"/>
          <p14:tracePt t="57953" x="2633663" y="3983038"/>
          <p14:tracePt t="57971" x="2652713" y="3983038"/>
          <p14:tracePt t="57988" x="2679700" y="3983038"/>
          <p14:tracePt t="58003" x="2697163" y="3983038"/>
          <p14:tracePt t="58021" x="2732088" y="3983038"/>
          <p14:tracePt t="58039" x="2759075" y="3983038"/>
          <p14:tracePt t="58057" x="2776538" y="3983038"/>
          <p14:tracePt t="58072" x="2803525" y="3983038"/>
          <p14:tracePt t="58087" x="2830513" y="3983038"/>
          <p14:tracePt t="58104" x="2857500" y="3983038"/>
          <p14:tracePt t="58120" x="2894013" y="3983038"/>
          <p14:tracePt t="58137" x="2919413" y="3983038"/>
          <p14:tracePt t="58153" x="2955925" y="3983038"/>
          <p14:tracePt t="58171" x="2990850" y="3983038"/>
          <p14:tracePt t="58187" x="3027363" y="3983038"/>
          <p14:tracePt t="58203" x="3044825" y="3983038"/>
          <p14:tracePt t="58221" x="3081338" y="3983038"/>
          <p14:tracePt t="58237" x="3108325" y="3983038"/>
          <p14:tracePt t="58254" x="3133725" y="3983038"/>
          <p14:tracePt t="58270" x="3179763" y="3983038"/>
          <p14:tracePt t="58290" x="3205163" y="3983038"/>
          <p14:tracePt t="58305" x="3232150" y="3983038"/>
          <p14:tracePt t="58321" x="3241675" y="3983038"/>
          <p14:tracePt t="58338" x="3268663" y="3983038"/>
          <p14:tracePt t="58353" x="3286125" y="3983038"/>
          <p14:tracePt t="58370" x="3295650" y="3983038"/>
          <p14:tracePt t="58387" x="3313113" y="3983038"/>
          <p14:tracePt t="58404" x="3322638" y="3983038"/>
          <p14:tracePt t="58421" x="3348038" y="3983038"/>
          <p14:tracePt t="58437" x="3375025" y="3983038"/>
          <p14:tracePt t="58470" x="3394075" y="3983038"/>
          <p14:tracePt t="58473" x="3411538" y="3983038"/>
          <p14:tracePt t="58490" x="3429000" y="3983038"/>
          <p14:tracePt t="58505" x="3438525" y="3983038"/>
          <p14:tracePt t="58520" x="3455988" y="3983038"/>
          <p14:tracePt t="58538" x="3473450" y="3983038"/>
          <p14:tracePt t="58554" x="3490913" y="3983038"/>
          <p14:tracePt t="58571" x="3517900" y="3983038"/>
          <p14:tracePt t="58588" x="3536950" y="3983038"/>
          <p14:tracePt t="58604" x="3554413" y="3983038"/>
          <p14:tracePt t="58621" x="3562350" y="3983038"/>
          <p14:tracePt t="58636" x="3571875" y="3983038"/>
          <p14:tracePt t="58653" x="3598863" y="3983038"/>
          <p14:tracePt t="58670" x="3608388" y="3983038"/>
          <p14:tracePt t="58687" x="3616325" y="3983038"/>
          <p14:tracePt t="58704" x="3625850" y="3983038"/>
          <p14:tracePt t="58720" x="3643313" y="3983038"/>
          <p14:tracePt t="58736" x="3660775" y="3983038"/>
          <p14:tracePt t="58753" x="3670300" y="3983038"/>
          <p14:tracePt t="58770" x="3679825" y="3983038"/>
          <p14:tracePt t="58787" x="3697288" y="3983038"/>
          <p14:tracePt t="58804" x="3714750" y="3983038"/>
          <p14:tracePt t="58821" x="3741738" y="3983038"/>
          <p14:tracePt t="58836" x="3751263" y="3983038"/>
          <p14:tracePt t="58873" x="3759200" y="3983038"/>
          <p14:tracePt t="60266" x="3768725" y="3983038"/>
          <p14:tracePt t="60304" x="3776663" y="3983038"/>
          <p14:tracePt t="60325" x="3786188" y="3983038"/>
          <p14:tracePt t="60402" x="3795713" y="3983038"/>
          <p14:tracePt t="60441" x="3803650" y="3983038"/>
          <p14:tracePt t="60456" x="3813175" y="3983038"/>
          <p14:tracePt t="60487" x="3822700" y="3983038"/>
          <p14:tracePt t="60521" x="3830638" y="3983038"/>
          <p14:tracePt t="60545" x="3840163" y="3983038"/>
          <p14:tracePt t="60561" x="3848100" y="3973513"/>
          <p14:tracePt t="60570" x="3867150" y="3973513"/>
          <p14:tracePt t="60578" x="3875088" y="3973513"/>
          <p14:tracePt t="60609" x="3884613" y="3973513"/>
          <p14:tracePt t="60610" x="3894138" y="3973513"/>
          <p14:tracePt t="60622" x="3902075" y="3973513"/>
          <p14:tracePt t="60638" x="3938588" y="3973513"/>
          <p14:tracePt t="60657" x="3965575" y="3973513"/>
          <p14:tracePt t="60673" x="3983038" y="3973513"/>
          <p14:tracePt t="60689" x="4010025" y="3973513"/>
          <p14:tracePt t="60704" x="4027488" y="3973513"/>
          <p14:tracePt t="60721" x="4044950" y="3973513"/>
          <p14:tracePt t="60738" x="4062413" y="3973513"/>
          <p14:tracePt t="60755" x="4081463" y="3973513"/>
          <p14:tracePt t="60771" x="4098925" y="3973513"/>
          <p14:tracePt t="60788" x="4108450" y="3973513"/>
          <p14:tracePt t="60804" x="4125913" y="3973513"/>
          <p14:tracePt t="60823" x="4152900" y="3973513"/>
          <p14:tracePt t="60838" x="4179888" y="3973513"/>
          <p14:tracePt t="60856" x="4197350" y="3973513"/>
          <p14:tracePt t="60871" x="4214813" y="3973513"/>
          <p14:tracePt t="60887" x="4232275" y="3973513"/>
          <p14:tracePt t="60904" x="4251325" y="3973513"/>
          <p14:tracePt t="60921" x="4259263" y="3973513"/>
          <p14:tracePt t="60938" x="4286250" y="3973513"/>
          <p14:tracePt t="60954" x="4303713" y="3973513"/>
          <p14:tracePt t="60970" x="4322763" y="3973513"/>
          <p14:tracePt t="60988" x="4330700" y="3973513"/>
          <p14:tracePt t="61005" x="4340225" y="3973513"/>
          <p14:tracePt t="61005" x="4348163" y="3973513"/>
          <p14:tracePt t="61049" x="4357688" y="3973513"/>
          <p14:tracePt t="61061" x="4367213" y="3973513"/>
          <p14:tracePt t="61062" x="4384675" y="3973513"/>
          <p14:tracePt t="61074" x="4394200" y="3973513"/>
          <p14:tracePt t="61089" x="4411663" y="3973513"/>
          <p14:tracePt t="61105" x="4438650" y="3973513"/>
          <p14:tracePt t="61122" x="4446588" y="3973513"/>
          <p14:tracePt t="61139" x="4456113" y="3973513"/>
          <p14:tracePt t="61155" x="4465638" y="3973513"/>
          <p14:tracePt t="61171" x="4473575" y="3973513"/>
          <p14:tracePt t="61188" x="4483100" y="3973513"/>
          <p14:tracePt t="61205" x="4510088" y="3973513"/>
          <p14:tracePt t="61222" x="4518025" y="3973513"/>
          <p14:tracePt t="61238" x="4545013" y="3973513"/>
          <p14:tracePt t="61258" x="4554538" y="3973513"/>
          <p14:tracePt t="61272" x="4562475" y="3973513"/>
          <p14:tracePt t="61289" x="4589463" y="3973513"/>
          <p14:tracePt t="61306" x="4608513" y="3973513"/>
          <p14:tracePt t="61322" x="4625975" y="3973513"/>
          <p14:tracePt t="61338" x="4643438" y="3973513"/>
          <p14:tracePt t="61355" x="4660900" y="3973513"/>
          <p14:tracePt t="61371" x="4679950" y="3973513"/>
          <p14:tracePt t="61389" x="4705350" y="3973513"/>
          <p14:tracePt t="61405" x="4724400" y="3973513"/>
          <p14:tracePt t="61421" x="4741863" y="3973513"/>
          <p14:tracePt t="61421" x="4751388" y="3973513"/>
          <p14:tracePt t="61441" x="4759325" y="3973513"/>
          <p14:tracePt t="61457" x="4768850" y="3973513"/>
          <p14:tracePt t="61497" x="4776788" y="3973513"/>
          <p14:tracePt t="61506" x="4786313" y="3973513"/>
          <p14:tracePt t="61513" x="4795838" y="3973513"/>
          <p14:tracePt t="61522" x="4803775" y="3973513"/>
          <p14:tracePt t="61538" x="4822825" y="3973513"/>
          <p14:tracePt t="61556" x="4830763" y="3973513"/>
          <p14:tracePt t="61572" x="4848225" y="3973513"/>
          <p14:tracePt t="61610" x="4857750" y="3973513"/>
          <p14:tracePt t="61610" x="4867275" y="3973513"/>
          <p14:tracePt t="61622" x="4894263" y="3973513"/>
          <p14:tracePt t="61641" x="4919663" y="3973513"/>
          <p14:tracePt t="61658" x="4938713" y="3973513"/>
          <p14:tracePt t="61672" x="4946650" y="3973513"/>
          <p14:tracePt t="61688" x="4965700" y="3973513"/>
          <p14:tracePt t="61705" x="4973638" y="3973513"/>
          <p14:tracePt t="61722" x="4991100" y="3973513"/>
          <p14:tracePt t="61738" x="5000625" y="3973513"/>
          <p14:tracePt t="61755" x="5010150" y="3973513"/>
          <p14:tracePt t="61772" x="5027613" y="3973513"/>
          <p14:tracePt t="61788" x="5037138" y="3973513"/>
          <p14:tracePt t="61805" x="5045075" y="3973513"/>
          <p14:tracePt t="61850" x="5054600" y="3973513"/>
          <p14:tracePt t="61921" x="5062538" y="3973513"/>
          <p14:tracePt t="62057" x="5072063" y="3973513"/>
          <p14:tracePt t="62071" x="5081588" y="3973513"/>
          <p14:tracePt t="62097" x="5089525" y="3973513"/>
          <p14:tracePt t="62112" x="5099050" y="3973513"/>
          <p14:tracePt t="62137" x="5108575" y="3973513"/>
          <p14:tracePt t="62153" x="5116513" y="3973513"/>
          <p14:tracePt t="62177" x="5126038" y="3973513"/>
          <p14:tracePt t="62201" x="5133975" y="3973513"/>
          <p14:tracePt t="62206" x="5143500" y="3973513"/>
          <p14:tracePt t="62232" x="5153025" y="3973513"/>
          <p14:tracePt t="62248" x="5160963" y="3973513"/>
          <p14:tracePt t="62266" x="5170488" y="3973513"/>
          <p14:tracePt t="62281" x="5180013" y="3973513"/>
          <p14:tracePt t="62322" x="5187950" y="3973513"/>
          <p14:tracePt t="62378" x="5197475" y="3973513"/>
          <p14:tracePt t="62401" x="5205413" y="3973513"/>
          <p14:tracePt t="62481" x="5214938" y="3973513"/>
          <p14:tracePt t="62553" x="5224463" y="3973513"/>
          <p14:tracePt t="62585" x="5232400" y="3973513"/>
          <p14:tracePt t="62593" x="5241925" y="3973513"/>
          <p14:tracePt t="62617" x="5251450" y="3973513"/>
          <p14:tracePt t="62632" x="5259388" y="3973513"/>
          <p14:tracePt t="62641" x="5268913" y="3973513"/>
          <p14:tracePt t="62645" x="5286375" y="3973513"/>
          <p14:tracePt t="62657" x="5303838" y="3973513"/>
          <p14:tracePt t="62673" x="5313363" y="3973513"/>
          <p14:tracePt t="62689" x="5322888" y="3973513"/>
          <p14:tracePt t="62705" x="5330825" y="3973513"/>
          <p14:tracePt t="62768" x="5340350" y="3973513"/>
          <p14:tracePt t="64018" x="5340350" y="3983038"/>
          <p14:tracePt t="64029" x="5330825" y="3983038"/>
          <p14:tracePt t="64055" x="5322888" y="3983038"/>
          <p14:tracePt t="64066" x="5322888" y="3990975"/>
          <p14:tracePt t="64081" x="5313363" y="4000500"/>
          <p14:tracePt t="64105" x="5303838" y="4000500"/>
          <p14:tracePt t="64113" x="5295900" y="4000500"/>
          <p14:tracePt t="64123" x="5286375" y="4000500"/>
          <p14:tracePt t="64123" x="5251450" y="4010025"/>
          <p14:tracePt t="64140" x="5224463" y="4010025"/>
          <p14:tracePt t="64157" x="5187950" y="4010025"/>
          <p14:tracePt t="64172" x="5133975" y="4010025"/>
          <p14:tracePt t="64189" x="5089525" y="4010025"/>
          <p14:tracePt t="64205" x="5045075" y="4010025"/>
          <p14:tracePt t="64222" x="4991100" y="4010025"/>
          <p14:tracePt t="64239" x="4919663" y="4010025"/>
          <p14:tracePt t="64257" x="4884738" y="4010025"/>
          <p14:tracePt t="64272" x="4840288" y="4010025"/>
          <p14:tracePt t="64289" x="4759325" y="4010025"/>
          <p14:tracePt t="64306" x="4652963" y="4010025"/>
          <p14:tracePt t="64322" x="4554538" y="4000500"/>
          <p14:tracePt t="64339" x="4473575" y="3990975"/>
          <p14:tracePt t="64356" x="4402138" y="3990975"/>
          <p14:tracePt t="64373" x="4357688" y="3990975"/>
          <p14:tracePt t="64390" x="4330700" y="3990975"/>
          <p14:tracePt t="64406" x="4276725" y="3990975"/>
          <p14:tracePt t="64426" x="4224338" y="3983038"/>
          <p14:tracePt t="64441" x="4152900" y="3983038"/>
          <p14:tracePt t="64456" x="4089400" y="3983038"/>
          <p14:tracePt t="64473" x="4017963" y="3983038"/>
          <p14:tracePt t="64489" x="3965575" y="3983038"/>
          <p14:tracePt t="64506" x="3884613" y="3973513"/>
          <p14:tracePt t="64523" x="3840163" y="3973513"/>
          <p14:tracePt t="64539" x="3795713" y="3965575"/>
          <p14:tracePt t="64556" x="3741738" y="3956050"/>
          <p14:tracePt t="64573" x="3679825" y="3956050"/>
          <p14:tracePt t="64590" x="3598863" y="3956050"/>
          <p14:tracePt t="64607" x="3490913" y="3956050"/>
          <p14:tracePt t="64626" x="3419475" y="3946525"/>
          <p14:tracePt t="64640" x="3375025" y="3946525"/>
          <p14:tracePt t="64656" x="3330575" y="3946525"/>
          <p14:tracePt t="64673" x="3286125" y="3946525"/>
          <p14:tracePt t="64689" x="3232150" y="3946525"/>
          <p14:tracePt t="64706" x="3152775" y="3946525"/>
          <p14:tracePt t="64723" x="3062288" y="3946525"/>
          <p14:tracePt t="64741" x="2990850" y="3938588"/>
          <p14:tracePt t="64756" x="2894013" y="3938588"/>
          <p14:tracePt t="64772" x="2813050" y="3938588"/>
          <p14:tracePt t="64790" x="2741613" y="3938588"/>
          <p14:tracePt t="64807" x="2679700" y="3938588"/>
          <p14:tracePt t="64823" x="2598738" y="3938588"/>
          <p14:tracePt t="64842" x="2554288" y="3938588"/>
          <p14:tracePt t="64858" x="2500313" y="3929063"/>
          <p14:tracePt t="64873" x="2455863" y="3929063"/>
          <p14:tracePt t="64890" x="2419350" y="3929063"/>
          <p14:tracePt t="64906" x="2374900" y="3929063"/>
          <p14:tracePt t="64923" x="2347913" y="3929063"/>
          <p14:tracePt t="64940" x="2303463" y="3929063"/>
          <p14:tracePt t="64956" x="2259013" y="3929063"/>
          <p14:tracePt t="64974" x="2224088" y="3929063"/>
          <p14:tracePt t="64990" x="2187575" y="3929063"/>
          <p14:tracePt t="65009" x="2152650" y="3929063"/>
          <p14:tracePt t="65027" x="2125663" y="3929063"/>
          <p14:tracePt t="65042" x="2116138" y="3929063"/>
          <p14:tracePt t="65057" x="2098675" y="3929063"/>
          <p14:tracePt t="65073" x="2071688" y="3929063"/>
          <p14:tracePt t="65091" x="2044700" y="3929063"/>
          <p14:tracePt t="65107" x="2000250" y="3938588"/>
          <p14:tracePt t="65124" x="1965325" y="3946525"/>
          <p14:tracePt t="65140" x="1911350" y="3956050"/>
          <p14:tracePt t="65157" x="1866900" y="3956050"/>
          <p14:tracePt t="65174" x="1822450" y="3956050"/>
          <p14:tracePt t="65190" x="1724025" y="3956050"/>
          <p14:tracePt t="65211" x="1652588" y="3973513"/>
          <p14:tracePt t="65227" x="1598613" y="3973513"/>
          <p14:tracePt t="65241" x="1544638" y="3983038"/>
          <p14:tracePt t="65258" x="1482725" y="3990975"/>
          <p14:tracePt t="65274" x="1438275" y="3990975"/>
          <p14:tracePt t="65290" x="1401763" y="4000500"/>
          <p14:tracePt t="65306" x="1347788" y="4010025"/>
          <p14:tracePt t="65322" x="1295400" y="4027488"/>
          <p14:tracePt t="65340" x="1250950" y="4027488"/>
          <p14:tracePt t="65357" x="1204913" y="4027488"/>
          <p14:tracePt t="65373" x="1169988" y="4037013"/>
          <p14:tracePt t="65389" x="1143000" y="4037013"/>
          <p14:tracePt t="65407" x="1116013" y="4037013"/>
          <p14:tracePt t="65423" x="1081088" y="4044950"/>
          <p14:tracePt t="65440" x="1017588" y="4044950"/>
          <p14:tracePt t="65472" x="973138" y="4062413"/>
          <p14:tracePt t="65472" x="938213" y="4071938"/>
          <p14:tracePt t="65489" x="911225" y="4071938"/>
          <p14:tracePt t="65506" x="893763" y="4071938"/>
          <p14:tracePt t="65523" x="874713" y="4081463"/>
          <p14:tracePt t="65540" x="839788" y="4089400"/>
          <p14:tracePt t="65557" x="795338" y="4089400"/>
          <p14:tracePt t="65573" x="758825" y="4098925"/>
          <p14:tracePt t="65589" x="723900" y="4116388"/>
          <p14:tracePt t="65606" x="652463" y="4133850"/>
          <p14:tracePt t="65626" x="608013" y="4152900"/>
          <p14:tracePt t="65640" x="561975" y="4170363"/>
          <p14:tracePt t="65657" x="517525" y="4187825"/>
          <p14:tracePt t="65673" x="482600" y="4205288"/>
          <p14:tracePt t="65690" x="455613" y="4214813"/>
          <p14:tracePt t="65707" x="446088" y="4214813"/>
          <p14:tracePt t="65745" x="446088" y="4224338"/>
          <p14:tracePt t="65805" x="446088" y="4232275"/>
          <p14:tracePt t="65841" x="446088" y="4241800"/>
          <p14:tracePt t="65850" x="446088" y="4259263"/>
          <p14:tracePt t="65850" x="446088" y="4268788"/>
          <p14:tracePt t="65872" x="446088" y="4286250"/>
          <p14:tracePt t="65881" x="446088" y="4303713"/>
          <p14:tracePt t="65889" x="446088" y="4322763"/>
          <p14:tracePt t="65907" x="446088" y="4340225"/>
          <p14:tracePt t="65908" x="455613" y="4357688"/>
          <p14:tracePt t="65923" x="455613" y="4384675"/>
          <p14:tracePt t="65941" x="465138" y="4394200"/>
          <p14:tracePt t="65957" x="473075" y="4402138"/>
          <p14:tracePt t="65974" x="490538" y="4419600"/>
          <p14:tracePt t="65991" x="517525" y="4429125"/>
          <p14:tracePt t="66007" x="561975" y="4429125"/>
          <p14:tracePt t="66028" x="608013" y="4438650"/>
          <p14:tracePt t="66042" x="652463" y="4438650"/>
          <p14:tracePt t="66059" x="723900" y="4438650"/>
          <p14:tracePt t="66073" x="785813" y="4429125"/>
          <p14:tracePt t="66090" x="874713" y="4402138"/>
          <p14:tracePt t="66107" x="982663" y="4394200"/>
          <p14:tracePt t="66124" x="1071563" y="4384675"/>
          <p14:tracePt t="66141" x="1143000" y="4384675"/>
          <p14:tracePt t="66157" x="1268413" y="4384675"/>
          <p14:tracePt t="66174" x="1393825" y="4384675"/>
          <p14:tracePt t="66191" x="1589088" y="4384675"/>
          <p14:tracePt t="66207" x="1990725" y="4429125"/>
          <p14:tracePt t="66226" x="2276475" y="4456113"/>
          <p14:tracePt t="66240" x="2490788" y="4465638"/>
          <p14:tracePt t="66257" x="2660650" y="4473575"/>
          <p14:tracePt t="66274" x="2751138" y="4473575"/>
          <p14:tracePt t="66290" x="2776538" y="4473575"/>
          <p14:tracePt t="66307" x="2813050" y="4473575"/>
          <p14:tracePt t="66324" x="2847975" y="4473575"/>
          <p14:tracePt t="66341" x="2867025" y="4465638"/>
          <p14:tracePt t="66358" x="2901950" y="4465638"/>
          <p14:tracePt t="66374" x="2919413" y="4465638"/>
          <p14:tracePt t="66390" x="2928938" y="4465638"/>
          <p14:tracePt t="66407" x="2946400" y="4465638"/>
          <p14:tracePt t="66423" x="2982913" y="4465638"/>
          <p14:tracePt t="66440" x="3027363" y="4465638"/>
          <p14:tracePt t="66456" x="3054350" y="4465638"/>
          <p14:tracePt t="66473" x="3062288" y="4465638"/>
          <p14:tracePt t="66578" x="3054350" y="4465638"/>
          <p14:tracePt t="66587" x="3044825" y="4465638"/>
          <p14:tracePt t="66602" x="3036888" y="4465638"/>
          <p14:tracePt t="66619" x="3027363" y="4465638"/>
          <p14:tracePt t="66634" x="3017838" y="4473575"/>
          <p14:tracePt t="66642" x="3009900" y="4473575"/>
          <p14:tracePt t="66643" x="3000375" y="4483100"/>
          <p14:tracePt t="66658" x="3000375" y="4491038"/>
          <p14:tracePt t="66674" x="2982913" y="4491038"/>
          <p14:tracePt t="66690" x="2965450" y="4491038"/>
          <p14:tracePt t="66708" x="2946400" y="4491038"/>
          <p14:tracePt t="66725" x="2928938" y="4491038"/>
          <p14:tracePt t="66741" x="2901950" y="4500563"/>
          <p14:tracePt t="66759" x="2874963" y="4510088"/>
          <p14:tracePt t="66774" x="2857500" y="4510088"/>
          <p14:tracePt t="66792" x="2830513" y="4510088"/>
          <p14:tracePt t="66827" x="2830513" y="4518025"/>
          <p14:tracePt t="66961" x="2840038" y="4518025"/>
          <p14:tracePt t="66978" x="2847975" y="4518025"/>
          <p14:tracePt t="66993" x="2867025" y="4510088"/>
          <p14:tracePt t="66997" x="2911475" y="4500563"/>
          <p14:tracePt t="67010" x="2955925" y="4491038"/>
          <p14:tracePt t="67024" x="3009900" y="4491038"/>
          <p14:tracePt t="67042" x="3089275" y="4491038"/>
          <p14:tracePt t="67057" x="3179763" y="4491038"/>
          <p14:tracePt t="67074" x="3232150" y="4491038"/>
          <p14:tracePt t="67091" x="3286125" y="4491038"/>
          <p14:tracePt t="67107" x="3313113" y="4491038"/>
          <p14:tracePt t="67124" x="3330575" y="4491038"/>
          <p14:tracePt t="67140" x="3340100" y="4491038"/>
          <p14:tracePt t="67157" x="3367088" y="4491038"/>
          <p14:tracePt t="67174" x="3375025" y="4491038"/>
          <p14:tracePt t="67191" x="3394075" y="4491038"/>
          <p14:tracePt t="67208" x="3411538" y="4491038"/>
          <p14:tracePt t="67267" x="3419475" y="4491038"/>
          <p14:tracePt t="67315" x="3429000" y="4491038"/>
          <p14:tracePt t="67347" x="3438525" y="4491038"/>
          <p14:tracePt t="67378" x="3446463" y="4491038"/>
          <p14:tracePt t="67403" x="3455988" y="4491038"/>
          <p14:tracePt t="67427" x="3465513" y="4491038"/>
          <p14:tracePt t="67434" x="3473450" y="4491038"/>
          <p14:tracePt t="67440" x="3482975" y="4491038"/>
          <p14:tracePt t="67446" x="3490913" y="4491038"/>
          <p14:tracePt t="67457" x="3500438" y="4491038"/>
          <p14:tracePt t="67504" x="3509963" y="4491038"/>
          <p14:tracePt t="67544" x="3517900" y="4491038"/>
          <p14:tracePt t="67559" x="3527425" y="4491038"/>
          <p14:tracePt t="67575" x="3536950" y="4491038"/>
          <p14:tracePt t="67591" x="3544888" y="4491038"/>
          <p14:tracePt t="67599" x="3554413" y="4491038"/>
          <p14:tracePt t="67632" x="3562350" y="4491038"/>
          <p14:tracePt t="67639" x="3571875" y="4491038"/>
          <p14:tracePt t="67644" x="3589338" y="4491038"/>
          <p14:tracePt t="67657" x="3608388" y="4491038"/>
          <p14:tracePt t="67674" x="3633788" y="4491038"/>
          <p14:tracePt t="67691" x="3652838" y="4491038"/>
          <p14:tracePt t="67707" x="3679825" y="4491038"/>
          <p14:tracePt t="67724" x="3687763" y="4491038"/>
          <p14:tracePt t="67741" x="3714750" y="4491038"/>
          <p14:tracePt t="67758" x="3732213" y="4491038"/>
          <p14:tracePt t="67774" x="3768725" y="4491038"/>
          <p14:tracePt t="67791" x="3795713" y="4491038"/>
          <p14:tracePt t="67811" x="3813175" y="4483100"/>
          <p14:tracePt t="67827" x="3840163" y="4483100"/>
          <p14:tracePt t="67841" x="3884613" y="4473575"/>
          <p14:tracePt t="67858" x="3938588" y="4473575"/>
          <p14:tracePt t="67874" x="3990975" y="4473575"/>
          <p14:tracePt t="67891" x="4037013" y="4473575"/>
          <p14:tracePt t="67908" x="4062413" y="4473575"/>
          <p14:tracePt t="67924" x="4089400" y="4473575"/>
          <p14:tracePt t="67941" x="4116388" y="4473575"/>
          <p14:tracePt t="67957" x="4133850" y="4473575"/>
          <p14:tracePt t="67975" x="4160838" y="4473575"/>
          <p14:tracePt t="67991" x="4205288" y="4483100"/>
          <p14:tracePt t="68010" x="4224338" y="4483100"/>
          <p14:tracePt t="68026" x="4259263" y="4483100"/>
          <p14:tracePt t="68041" x="4276725" y="4483100"/>
          <p14:tracePt t="68058" x="4303713" y="4491038"/>
          <p14:tracePt t="68074" x="4322763" y="4491038"/>
          <p14:tracePt t="68114" x="4330700" y="4491038"/>
          <p14:tracePt t="68131" x="4340225" y="4491038"/>
          <p14:tracePt t="68146" x="4348163" y="4491038"/>
          <p14:tracePt t="68170" x="4357688" y="4491038"/>
          <p14:tracePt t="68193" x="4375150" y="4491038"/>
          <p14:tracePt t="68425" x="4375150" y="4500563"/>
          <p14:tracePt t="68434" x="4367213" y="4500563"/>
          <p14:tracePt t="68440" x="4340225" y="4510088"/>
          <p14:tracePt t="68449" x="4286250" y="4518025"/>
          <p14:tracePt t="68458" x="4232275" y="4518025"/>
          <p14:tracePt t="68474" x="4152900" y="4527550"/>
          <p14:tracePt t="68491" x="4081463" y="4527550"/>
          <p14:tracePt t="68508" x="3983038" y="4537075"/>
          <p14:tracePt t="68525" x="3902075" y="4537075"/>
          <p14:tracePt t="68542" x="3813175" y="4545013"/>
          <p14:tracePt t="68558" x="3714750" y="4545013"/>
          <p14:tracePt t="68575" x="3589338" y="4554538"/>
          <p14:tracePt t="68593" x="3509963" y="4554538"/>
          <p14:tracePt t="68608" x="3411538" y="4554538"/>
          <p14:tracePt t="68624" x="3357563" y="4554538"/>
          <p14:tracePt t="68641" x="3322638" y="4554538"/>
          <p14:tracePt t="68658" x="3276600" y="4554538"/>
          <p14:tracePt t="68674" x="3224213" y="4554538"/>
          <p14:tracePt t="68691" x="3179763" y="4554538"/>
          <p14:tracePt t="68708" x="3116263" y="4554538"/>
          <p14:tracePt t="68724" x="3044825" y="4545013"/>
          <p14:tracePt t="68741" x="2973388" y="4545013"/>
          <p14:tracePt t="68758" x="2928938" y="4545013"/>
          <p14:tracePt t="68775" x="2894013" y="4545013"/>
          <p14:tracePt t="68791" x="2840038" y="4537075"/>
          <p14:tracePt t="68810" x="2795588" y="4537075"/>
          <p14:tracePt t="68826" x="2732088" y="4537075"/>
          <p14:tracePt t="68841" x="2679700" y="4537075"/>
          <p14:tracePt t="68858" x="2625725" y="4537075"/>
          <p14:tracePt t="68875" x="2598738" y="4537075"/>
          <p14:tracePt t="68891" x="2581275" y="4537075"/>
          <p14:tracePt t="68908" x="2571750" y="4527550"/>
          <p14:tracePt t="68925" x="2544763" y="4518025"/>
          <p14:tracePt t="68941" x="2500313" y="4518025"/>
          <p14:tracePt t="68958" x="2446338" y="4518025"/>
          <p14:tracePt t="68974" x="2411413" y="4518025"/>
          <p14:tracePt t="68991" x="2374900" y="4518025"/>
          <p14:tracePt t="69170" x="2374900" y="4510088"/>
          <p14:tracePt t="69202" x="2384425" y="4510088"/>
          <p14:tracePt t="69210" x="2401888" y="4500563"/>
          <p14:tracePt t="69218" x="2419350" y="4500563"/>
          <p14:tracePt t="69228" x="2438400" y="4500563"/>
          <p14:tracePt t="69242" x="2465388" y="4491038"/>
          <p14:tracePt t="69258" x="2482850" y="4491038"/>
          <p14:tracePt t="69275" x="2536825" y="4491038"/>
          <p14:tracePt t="69291" x="2581275" y="4491038"/>
          <p14:tracePt t="69309" x="2633663" y="4491038"/>
          <p14:tracePt t="69325" x="2670175" y="4491038"/>
          <p14:tracePt t="69342" x="2687638" y="4491038"/>
          <p14:tracePt t="69359" x="2705100" y="4491038"/>
          <p14:tracePt t="69375" x="2732088" y="4491038"/>
          <p14:tracePt t="69409" x="2768600" y="4491038"/>
          <p14:tracePt t="69410" x="2803525" y="4491038"/>
          <p14:tracePt t="69426" x="2822575" y="4491038"/>
          <p14:tracePt t="69442" x="2840038" y="4491038"/>
          <p14:tracePt t="69459" x="2847975" y="4491038"/>
          <p14:tracePt t="69475" x="2857500" y="4491038"/>
          <p14:tracePt t="69492" x="2874963" y="4491038"/>
          <p14:tracePt t="69508" x="2894013" y="4491038"/>
          <p14:tracePt t="69526" x="2911475" y="4491038"/>
          <p14:tracePt t="69542" x="2955925" y="4491038"/>
          <p14:tracePt t="69559" x="2990850" y="4491038"/>
          <p14:tracePt t="69576" x="3054350" y="4491038"/>
          <p14:tracePt t="69596" x="3098800" y="4491038"/>
          <p14:tracePt t="69610" x="3143250" y="4491038"/>
          <p14:tracePt t="69626" x="3187700" y="4491038"/>
          <p14:tracePt t="69642" x="3241675" y="4491038"/>
          <p14:tracePt t="69659" x="3313113" y="4491038"/>
          <p14:tracePt t="69676" x="3375025" y="4491038"/>
          <p14:tracePt t="69692" x="3446463" y="4491038"/>
          <p14:tracePt t="69709" x="3500438" y="4491038"/>
          <p14:tracePt t="69725" x="3554413" y="4491038"/>
          <p14:tracePt t="69742" x="3589338" y="4491038"/>
          <p14:tracePt t="69758" x="3625850" y="4491038"/>
          <p14:tracePt t="69775" x="3687763" y="4491038"/>
          <p14:tracePt t="69791" x="3795713" y="4491038"/>
          <p14:tracePt t="69808" x="3857625" y="4491038"/>
          <p14:tracePt t="69825" x="3911600" y="4500563"/>
          <p14:tracePt t="69842" x="3983038" y="4500563"/>
          <p14:tracePt t="69858" x="4044950" y="4510088"/>
          <p14:tracePt t="69875" x="4108450" y="4510088"/>
          <p14:tracePt t="69891" x="4170363" y="4510088"/>
          <p14:tracePt t="69909" x="4232275" y="4518025"/>
          <p14:tracePt t="69925" x="4276725" y="4518025"/>
          <p14:tracePt t="69942" x="4330700" y="4527550"/>
          <p14:tracePt t="69959" x="4348163" y="4527550"/>
          <p14:tracePt t="69976" x="4411663" y="4527550"/>
          <p14:tracePt t="69995" x="4456113" y="4527550"/>
          <p14:tracePt t="70009" x="4510088" y="4527550"/>
          <p14:tracePt t="70025" x="4554538" y="4527550"/>
          <p14:tracePt t="70043" x="4608513" y="4527550"/>
          <p14:tracePt t="70059" x="4643438" y="4527550"/>
          <p14:tracePt t="70075" x="4670425" y="4527550"/>
          <p14:tracePt t="70093" x="4679950" y="4527550"/>
          <p14:tracePt t="70108" x="4705350" y="4527550"/>
          <p14:tracePt t="70125" x="4732338" y="4527550"/>
          <p14:tracePt t="70142" x="4751388" y="4527550"/>
          <p14:tracePt t="70159" x="4768850" y="4527550"/>
          <p14:tracePt t="70175" x="4822825" y="4527550"/>
          <p14:tracePt t="70195" x="4848225" y="4518025"/>
          <p14:tracePt t="70211" x="4875213" y="4510088"/>
          <p14:tracePt t="70225" x="4894263" y="4510088"/>
          <p14:tracePt t="70242" x="4902200" y="4500563"/>
          <p14:tracePt t="70258" x="4919663" y="4491038"/>
          <p14:tracePt t="70275" x="4929188" y="4483100"/>
          <p14:tracePt t="70292" x="4938713" y="4473575"/>
          <p14:tracePt t="70309" x="4946650" y="4465638"/>
          <p14:tracePt t="70325" x="4965700" y="4456113"/>
          <p14:tracePt t="70342" x="4965700" y="4446588"/>
          <p14:tracePt t="70359" x="4973638" y="4429125"/>
          <p14:tracePt t="70376" x="4991100" y="4394200"/>
          <p14:tracePt t="70410" x="4991100" y="4384675"/>
          <p14:tracePt t="70425" x="5000625" y="4375150"/>
          <p14:tracePt t="70425" x="5000625" y="4367213"/>
          <p14:tracePt t="70442" x="5000625" y="4357688"/>
          <p14:tracePt t="70459" x="5000625" y="4348163"/>
          <p14:tracePt t="70476" x="5000625" y="4330700"/>
          <p14:tracePt t="70492" x="5000625" y="4322763"/>
          <p14:tracePt t="70509" x="5000625" y="4286250"/>
          <p14:tracePt t="70525" x="5000625" y="4241800"/>
          <p14:tracePt t="70542" x="4983163" y="4205288"/>
          <p14:tracePt t="70559" x="4965700" y="4160838"/>
          <p14:tracePt t="70576" x="4929188" y="4125913"/>
          <p14:tracePt t="70594" x="4902200" y="4116388"/>
          <p14:tracePt t="70609" x="4867275" y="4098925"/>
          <p14:tracePt t="70626" x="4840288" y="4089400"/>
          <p14:tracePt t="70642" x="4803775" y="4089400"/>
          <p14:tracePt t="70659" x="4768850" y="4081463"/>
          <p14:tracePt t="70675" x="4732338" y="4081463"/>
          <p14:tracePt t="70692" x="4697413" y="4081463"/>
          <p14:tracePt t="70709" x="4643438" y="4071938"/>
          <p14:tracePt t="70726" x="4572000" y="4062413"/>
          <p14:tracePt t="70742" x="4510088" y="4062413"/>
          <p14:tracePt t="70759" x="4446588" y="4054475"/>
          <p14:tracePt t="70776" x="4340225" y="4044950"/>
          <p14:tracePt t="70794" x="4295775" y="4044950"/>
          <p14:tracePt t="70809" x="4251325" y="4044950"/>
          <p14:tracePt t="70826" x="4214813" y="4044950"/>
          <p14:tracePt t="70842" x="4170363" y="4044950"/>
          <p14:tracePt t="70858" x="4108450" y="4054475"/>
          <p14:tracePt t="70875" x="4037013" y="4054475"/>
          <p14:tracePt t="70892" x="3973513" y="4054475"/>
          <p14:tracePt t="70909" x="3902075" y="4054475"/>
          <p14:tracePt t="70925" x="3840163" y="4054475"/>
          <p14:tracePt t="70942" x="3795713" y="4054475"/>
          <p14:tracePt t="70958" x="3751263" y="4054475"/>
          <p14:tracePt t="70976" x="3687763" y="4054475"/>
          <p14:tracePt t="70994" x="3625850" y="4062413"/>
          <p14:tracePt t="71009" x="3536950" y="4071938"/>
          <p14:tracePt t="71029" x="3473450" y="4071938"/>
          <p14:tracePt t="71042" x="3429000" y="4071938"/>
          <p14:tracePt t="71059" x="3384550" y="4071938"/>
          <p14:tracePt t="71076" x="3348038" y="4071938"/>
          <p14:tracePt t="71093" x="3313113" y="4081463"/>
          <p14:tracePt t="71109" x="3286125" y="4081463"/>
          <p14:tracePt t="71126" x="3251200" y="4081463"/>
          <p14:tracePt t="71143" x="3205163" y="4081463"/>
          <p14:tracePt t="71159" x="3143250" y="4081463"/>
          <p14:tracePt t="71181" x="3089275" y="4081463"/>
          <p14:tracePt t="71193" x="3044825" y="4081463"/>
          <p14:tracePt t="71209" x="2990850" y="4081463"/>
          <p14:tracePt t="71226" x="2938463" y="4071938"/>
          <p14:tracePt t="71242" x="2901950" y="4071938"/>
          <p14:tracePt t="71259" x="2867025" y="4071938"/>
          <p14:tracePt t="71276" x="2840038" y="4071938"/>
          <p14:tracePt t="71292" x="2813050" y="4071938"/>
          <p14:tracePt t="71309" x="2786063" y="4071938"/>
          <p14:tracePt t="71326" x="2768600" y="4071938"/>
          <p14:tracePt t="71342" x="2741613" y="4071938"/>
          <p14:tracePt t="71359" x="2705100" y="4071938"/>
          <p14:tracePt t="71375" x="2670175" y="4071938"/>
          <p14:tracePt t="71375" x="2660650" y="4071938"/>
          <p14:tracePt t="71409" x="2643188" y="4071938"/>
          <p14:tracePt t="71409" x="2608263" y="4071938"/>
          <p14:tracePt t="71426" x="2598738" y="4071938"/>
          <p14:tracePt t="71442" x="2589213" y="4081463"/>
          <p14:tracePt t="71460" x="2581275" y="4081463"/>
          <p14:tracePt t="71476" x="2571750" y="4081463"/>
          <p14:tracePt t="71492" x="2544763" y="4098925"/>
          <p14:tracePt t="71509" x="2536825" y="4098925"/>
          <p14:tracePt t="71526" x="2536825" y="4108450"/>
          <p14:tracePt t="71595" x="2527300" y="4108450"/>
          <p14:tracePt t="71651" x="2527300" y="4116388"/>
          <p14:tracePt t="71658" x="2527300" y="4143375"/>
          <p14:tracePt t="71681" x="2536825" y="4152900"/>
          <p14:tracePt t="71699" x="2536825" y="4160838"/>
          <p14:tracePt t="71715" x="2536825" y="4170363"/>
          <p14:tracePt t="71731" x="2544763" y="4179888"/>
          <p14:tracePt t="71738" x="2544763" y="4187825"/>
          <p14:tracePt t="71749" x="2544763" y="4205288"/>
          <p14:tracePt t="71759" x="2554288" y="4214813"/>
          <p14:tracePt t="71779" x="2554288" y="4232275"/>
          <p14:tracePt t="71794" x="2554288" y="4241800"/>
          <p14:tracePt t="71809" x="2554288" y="4251325"/>
          <p14:tracePt t="71826" x="2554288" y="4268788"/>
          <p14:tracePt t="71843" x="2554288" y="4276725"/>
          <p14:tracePt t="71860" x="2554288" y="4295775"/>
          <p14:tracePt t="71877" x="2554288" y="4313238"/>
          <p14:tracePt t="71894" x="2554288" y="4330700"/>
          <p14:tracePt t="71911" x="2554288" y="4340225"/>
          <p14:tracePt t="71927" x="2554288" y="4348163"/>
          <p14:tracePt t="71944" x="2554288" y="4357688"/>
          <p14:tracePt t="71977" x="2554288" y="4367213"/>
          <p14:tracePt t="71977" x="2571750" y="4375150"/>
          <p14:tracePt t="71993" x="2571750" y="4384675"/>
          <p14:tracePt t="72009" x="2571750" y="4394200"/>
          <p14:tracePt t="72025" x="2571750" y="4402138"/>
          <p14:tracePt t="72043" x="2571750" y="4419600"/>
          <p14:tracePt t="72060" x="2571750" y="4429125"/>
          <p14:tracePt t="72076" x="2571750" y="4446588"/>
          <p14:tracePt t="72093" x="2571750" y="4456113"/>
          <p14:tracePt t="72110" x="2581275" y="4473575"/>
          <p14:tracePt t="72156" x="2581275" y="4483100"/>
          <p14:tracePt t="72250" x="2589213" y="4491038"/>
          <p14:tracePt t="72272" x="2598738" y="4491038"/>
          <p14:tracePt t="72298" x="2598738" y="4500563"/>
          <p14:tracePt t="72315" x="2608263" y="4500563"/>
          <p14:tracePt t="72491" x="2616200" y="4500563"/>
          <p14:tracePt t="72507" x="2625725" y="4500563"/>
          <p14:tracePt t="72524" x="2633663" y="4500563"/>
          <p14:tracePt t="72527" x="2643188" y="4500563"/>
          <p14:tracePt t="72543" x="2652713" y="4500563"/>
          <p14:tracePt t="72560" x="2660650" y="4500563"/>
          <p14:tracePt t="72577" x="2670175" y="4500563"/>
          <p14:tracePt t="72595" x="2687638" y="4500563"/>
          <p14:tracePt t="72610" x="2724150" y="4510088"/>
          <p14:tracePt t="72626" x="2768600" y="4510088"/>
          <p14:tracePt t="72644" x="2857500" y="4518025"/>
          <p14:tracePt t="72660" x="2973388" y="4518025"/>
          <p14:tracePt t="72677" x="3089275" y="4545013"/>
          <p14:tracePt t="72694" x="3170238" y="4545013"/>
          <p14:tracePt t="72710" x="3197225" y="4545013"/>
          <p14:tracePt t="72727" x="3232150" y="4545013"/>
          <p14:tracePt t="72748" x="3259138" y="4545013"/>
          <p14:tracePt t="72763" x="3276600" y="4545013"/>
          <p14:tracePt t="72777" x="3303588" y="4545013"/>
          <p14:tracePt t="72793" x="3340100" y="4554538"/>
          <p14:tracePt t="72811" x="3394075" y="4554538"/>
          <p14:tracePt t="72827" x="3446463" y="4554538"/>
          <p14:tracePt t="72843" x="3517900" y="4554538"/>
          <p14:tracePt t="72861" x="3589338" y="4554538"/>
          <p14:tracePt t="72877" x="3660775" y="4554538"/>
          <p14:tracePt t="72893" x="3697288" y="4554538"/>
          <p14:tracePt t="72910" x="3732213" y="4562475"/>
          <p14:tracePt t="72927" x="3768725" y="4562475"/>
          <p14:tracePt t="72927" x="3795713" y="4562475"/>
          <p14:tracePt t="72947" x="3857625" y="4562475"/>
          <p14:tracePt t="72963" x="3929063" y="4562475"/>
          <p14:tracePt t="72978" x="4010025" y="4562475"/>
          <p14:tracePt t="72993" x="4081463" y="4562475"/>
          <p14:tracePt t="73010" x="4152900" y="4562475"/>
          <p14:tracePt t="73028" x="4224338" y="4562475"/>
          <p14:tracePt t="73044" x="4276725" y="4562475"/>
          <p14:tracePt t="73061" x="4322763" y="4562475"/>
          <p14:tracePt t="73076" x="4348163" y="4562475"/>
          <p14:tracePt t="73093" x="4367213" y="4562475"/>
          <p14:tracePt t="73110" x="4394200" y="4562475"/>
          <p14:tracePt t="73127" x="4402138" y="4562475"/>
          <p14:tracePt t="73143" x="4438650" y="4562475"/>
          <p14:tracePt t="73159" x="4483100" y="4554538"/>
          <p14:tracePt t="73177" x="4572000" y="4545013"/>
          <p14:tracePt t="73195" x="4633913" y="4545013"/>
          <p14:tracePt t="73210" x="4697413" y="4545013"/>
          <p14:tracePt t="73227" x="4741863" y="4545013"/>
          <p14:tracePt t="73243" x="4768850" y="4537075"/>
          <p14:tracePt t="73261" x="4795838" y="4527550"/>
          <p14:tracePt t="73277" x="4822825" y="4527550"/>
          <p14:tracePt t="73293" x="4840288" y="4527550"/>
          <p14:tracePt t="73310" x="4857750" y="4527550"/>
          <p14:tracePt t="73327" x="4884738" y="4518025"/>
          <p14:tracePt t="73344" x="4902200" y="4510088"/>
          <p14:tracePt t="73363" x="4911725" y="4510088"/>
          <p14:tracePt t="73378" x="4929188" y="4510088"/>
          <p14:tracePt t="73394" x="4938713" y="4510088"/>
          <p14:tracePt t="73482" x="4946650" y="4510088"/>
          <p14:tracePt t="73507" x="4946650" y="4500563"/>
          <p14:tracePt t="73534" x="4956175" y="4500563"/>
          <p14:tracePt t="74603" x="4946650" y="4500563"/>
          <p14:tracePt t="74618" x="4938713" y="4500563"/>
          <p14:tracePt t="74641" x="4929188" y="4500563"/>
          <p14:tracePt t="74650" x="4919663" y="4500563"/>
          <p14:tracePt t="74658" x="4919663" y="4510088"/>
          <p14:tracePt t="74674" x="4911725" y="4510088"/>
          <p14:tracePt t="74706" x="4902200" y="4518025"/>
          <p14:tracePt t="74713" x="4902200" y="4527550"/>
          <p14:tracePt t="74729" x="4894263" y="4527550"/>
          <p14:tracePt t="74730" x="4884738" y="4527550"/>
          <p14:tracePt t="74746" x="4857750" y="4537075"/>
          <p14:tracePt t="74762" x="4830763" y="4537075"/>
          <p14:tracePt t="74777" x="4795838" y="4545013"/>
          <p14:tracePt t="74795" x="4768850" y="4554538"/>
          <p14:tracePt t="74811" x="4732338" y="4554538"/>
          <p14:tracePt t="74828" x="4705350" y="4562475"/>
          <p14:tracePt t="74844" x="4670425" y="4562475"/>
          <p14:tracePt t="74862" x="4652963" y="4572000"/>
          <p14:tracePt t="74878" x="4625975" y="4572000"/>
          <p14:tracePt t="74895" x="4608513" y="4572000"/>
          <p14:tracePt t="74911" x="4581525" y="4581525"/>
          <p14:tracePt t="74928" x="4518025" y="4589463"/>
          <p14:tracePt t="74948" x="4473575" y="4589463"/>
          <p14:tracePt t="74964" x="4438650" y="4598988"/>
          <p14:tracePt t="74978" x="4411663" y="4598988"/>
          <p14:tracePt t="74995" x="4375150" y="4598988"/>
          <p14:tracePt t="75012" x="4357688" y="4598988"/>
          <p14:tracePt t="75028" x="4313238" y="4608513"/>
          <p14:tracePt t="75046" x="4276725" y="4608513"/>
          <p14:tracePt t="75062" x="4232275" y="4608513"/>
          <p14:tracePt t="75078" x="4197350" y="4608513"/>
          <p14:tracePt t="75095" x="4143375" y="4608513"/>
          <p14:tracePt t="75111" x="4108450" y="4608513"/>
          <p14:tracePt t="75128" x="4044950" y="4608513"/>
          <p14:tracePt t="75148" x="4000500" y="4608513"/>
          <p14:tracePt t="75164" x="3956050" y="4616450"/>
          <p14:tracePt t="75179" x="3902075" y="4625975"/>
          <p14:tracePt t="75195" x="3848100" y="4633913"/>
          <p14:tracePt t="75212" x="3813175" y="4633913"/>
          <p14:tracePt t="75228" x="3776663" y="4643438"/>
          <p14:tracePt t="75245" x="3751263" y="4643438"/>
          <p14:tracePt t="75262" x="3724275" y="4643438"/>
          <p14:tracePt t="75278" x="3687763" y="4660900"/>
          <p14:tracePt t="75295" x="3616325" y="4670425"/>
          <p14:tracePt t="75311" x="3527425" y="4687888"/>
          <p14:tracePt t="75327" x="3429000" y="4705350"/>
          <p14:tracePt t="75344" x="3384550" y="4714875"/>
          <p14:tracePt t="75361" x="3357563" y="4724400"/>
          <p14:tracePt t="75378" x="3340100" y="4732338"/>
          <p14:tracePt t="75394" x="3313113" y="4732338"/>
          <p14:tracePt t="75411" x="3276600" y="4741863"/>
          <p14:tracePt t="75427" x="3232150" y="4759325"/>
          <p14:tracePt t="75444" x="3179763" y="4776788"/>
          <p14:tracePt t="75462" x="3125788" y="4795838"/>
          <p14:tracePt t="75479" x="3081338" y="4822825"/>
          <p14:tracePt t="75495" x="3044825" y="4830763"/>
          <p14:tracePt t="75511" x="3009900" y="4848225"/>
          <p14:tracePt t="75528" x="2946400" y="4875213"/>
          <p14:tracePt t="75549" x="2911475" y="4884738"/>
          <p14:tracePt t="75564" x="2894013" y="4894263"/>
          <p14:tracePt t="75579" x="2847975" y="4911725"/>
          <p14:tracePt t="75595" x="2813050" y="4919663"/>
          <p14:tracePt t="75611" x="2776538" y="4938713"/>
          <p14:tracePt t="75628" x="2759075" y="4965700"/>
          <p14:tracePt t="75645" x="2724150" y="4973638"/>
          <p14:tracePt t="75662" x="2697163" y="4983163"/>
          <p14:tracePt t="75678" x="2679700" y="5000625"/>
          <p14:tracePt t="75697" x="2652713" y="5010150"/>
          <p14:tracePt t="75711" x="2633663" y="5027613"/>
          <p14:tracePt t="75728" x="2616200" y="5027613"/>
          <p14:tracePt t="75748" x="2608263" y="5037138"/>
          <p14:tracePt t="75762" x="2598738" y="5037138"/>
          <p14:tracePt t="75778" x="2581275" y="5037138"/>
          <p14:tracePt t="75794" x="2571750" y="5045075"/>
          <p14:tracePt t="75812" x="2544763" y="5054600"/>
          <p14:tracePt t="75829" x="2517775" y="5054600"/>
          <p14:tracePt t="75845" x="2509838" y="5054600"/>
          <p14:tracePt t="75882" x="2500313" y="5062538"/>
          <p14:tracePt t="75895" x="2490788" y="5062538"/>
          <p14:tracePt t="75916" x="2482850" y="5062538"/>
          <p14:tracePt t="75916" x="2473325" y="5062538"/>
          <p14:tracePt t="75928" x="2455863" y="5062538"/>
          <p14:tracePt t="75946" x="2419350" y="5081588"/>
          <p14:tracePt t="75962" x="2393950" y="5081588"/>
          <p14:tracePt t="75978" x="2374900" y="5081588"/>
          <p14:tracePt t="75996" x="2357438" y="5081588"/>
          <p14:tracePt t="76011" x="2330450" y="5089525"/>
          <p14:tracePt t="76029" x="2322513" y="5089525"/>
          <p14:tracePt t="76046" x="2303463" y="5089525"/>
          <p14:tracePt t="76062" x="2295525" y="5089525"/>
          <p14:tracePt t="76079" x="2286000" y="5089525"/>
          <p14:tracePt t="76095" x="2268538" y="5089525"/>
          <p14:tracePt t="76129" x="2259013" y="5089525"/>
          <p14:tracePt t="76131" x="2241550" y="5089525"/>
          <p14:tracePt t="76149" x="2224088" y="5089525"/>
          <p14:tracePt t="76163" x="2197100" y="5089525"/>
          <p14:tracePt t="76179" x="2187575" y="5089525"/>
          <p14:tracePt t="76195" x="2160588" y="5089525"/>
          <p14:tracePt t="76211" x="2133600" y="5089525"/>
          <p14:tracePt t="76229" x="2081213" y="5089525"/>
          <p14:tracePt t="76245" x="2044700" y="5089525"/>
          <p14:tracePt t="76262" x="2017713" y="5089525"/>
          <p14:tracePt t="76279" x="1982788" y="5089525"/>
          <p14:tracePt t="76295" x="1938338" y="5081588"/>
          <p14:tracePt t="76317" x="1919288" y="5081588"/>
          <p14:tracePt t="76317" x="1901825" y="5081588"/>
          <p14:tracePt t="76332" x="1874838" y="5081588"/>
          <p14:tracePt t="76362" x="1839913" y="5081588"/>
          <p14:tracePt t="76378" x="1812925" y="5081588"/>
          <p14:tracePt t="76379" x="1785938" y="5081588"/>
          <p14:tracePt t="76397" x="1741488" y="5081588"/>
          <p14:tracePt t="76411" x="1714500" y="5081588"/>
          <p14:tracePt t="76427" x="1687513" y="5081588"/>
          <p14:tracePt t="76445" x="1660525" y="5081588"/>
          <p14:tracePt t="76461" x="1633538" y="5081588"/>
          <p14:tracePt t="76478" x="1616075" y="5081588"/>
          <p14:tracePt t="76494" x="1598613" y="5081588"/>
          <p14:tracePt t="76511" x="1581150" y="5081588"/>
          <p14:tracePt t="76528" x="1544638" y="5081588"/>
          <p14:tracePt t="76545" x="1509713" y="5081588"/>
          <p14:tracePt t="76562" x="1482725" y="5072063"/>
          <p14:tracePt t="76577" x="1473200" y="5072063"/>
          <p14:tracePt t="76595" x="1465263" y="5072063"/>
          <p14:tracePt t="76612" x="1446213" y="5072063"/>
          <p14:tracePt t="76628" x="1428750" y="5072063"/>
          <p14:tracePt t="76646" x="1401763" y="5072063"/>
          <p14:tracePt t="76662" x="1384300" y="5072063"/>
          <p14:tracePt t="76679" x="1366838" y="5072063"/>
          <p14:tracePt t="76695" x="1339850" y="5072063"/>
          <p14:tracePt t="76712" x="1312863" y="5072063"/>
          <p14:tracePt t="76731" x="1295400" y="5072063"/>
          <p14:tracePt t="76748" x="1276350" y="5072063"/>
          <p14:tracePt t="76763" x="1258888" y="5072063"/>
          <p14:tracePt t="76779" x="1250950" y="5072063"/>
          <p14:tracePt t="76795" x="1214438" y="5072063"/>
          <p14:tracePt t="76812" x="1187450" y="5072063"/>
          <p14:tracePt t="76829" x="1160463" y="5072063"/>
          <p14:tracePt t="76846" x="1143000" y="5062538"/>
          <p14:tracePt t="76862" x="1116013" y="5062538"/>
          <p14:tracePt t="76879" x="1108075" y="5062538"/>
          <p14:tracePt t="76895" x="1098550" y="5062538"/>
          <p14:tracePt t="76940" x="1089025" y="5062538"/>
          <p14:tracePt t="76956" x="1081088" y="5062538"/>
          <p14:tracePt t="76962" x="1071563" y="5062538"/>
          <p14:tracePt t="76968" x="1062038" y="5062538"/>
          <p14:tracePt t="76978" x="1044575" y="5062538"/>
          <p14:tracePt t="76995" x="1036638" y="5062538"/>
          <p14:tracePt t="77012" x="1027113" y="5062538"/>
          <p14:tracePt t="77029" x="1009650" y="5062538"/>
          <p14:tracePt t="77046" x="990600" y="5054600"/>
          <p14:tracePt t="77062" x="973138" y="5054600"/>
          <p14:tracePt t="77079" x="965200" y="5054600"/>
          <p14:tracePt t="77096" x="946150" y="5054600"/>
          <p14:tracePt t="77112" x="919163" y="5054600"/>
          <p14:tracePt t="77132" x="901700" y="5062538"/>
          <p14:tracePt t="77149" x="884238" y="5062538"/>
          <p14:tracePt t="77187" x="866775" y="5062538"/>
          <p14:tracePt t="77234" x="857250" y="5062538"/>
          <p14:tracePt t="77242" x="857250" y="5072063"/>
          <p14:tracePt t="77578" x="874713" y="5072063"/>
          <p14:tracePt t="77587" x="901700" y="5072063"/>
          <p14:tracePt t="77594" x="919163" y="5072063"/>
          <p14:tracePt t="77603" x="973138" y="5072063"/>
          <p14:tracePt t="77612" x="1027113" y="5072063"/>
          <p14:tracePt t="77629" x="1071563" y="5072063"/>
          <p14:tracePt t="77645" x="1108075" y="5072063"/>
          <p14:tracePt t="77662" x="1143000" y="5072063"/>
          <p14:tracePt t="77679" x="1204913" y="5062538"/>
          <p14:tracePt t="77697" x="1303338" y="5062538"/>
          <p14:tracePt t="77713" x="1419225" y="5062538"/>
          <p14:tracePt t="77732" x="1517650" y="5062538"/>
          <p14:tracePt t="77746" x="1571625" y="5062538"/>
          <p14:tracePt t="77763" x="1608138" y="5062538"/>
          <p14:tracePt t="77781" x="1616075" y="5062538"/>
          <p14:tracePt t="77795" x="1633538" y="5062538"/>
          <p14:tracePt t="77813" x="1652588" y="5062538"/>
          <p14:tracePt t="77829" x="1670050" y="5062538"/>
          <p14:tracePt t="77846" x="1704975" y="5062538"/>
          <p14:tracePt t="77862" x="1758950" y="5062538"/>
          <p14:tracePt t="77879" x="1803400" y="5062538"/>
          <p14:tracePt t="77896" x="1857375" y="5062538"/>
          <p14:tracePt t="77917" x="1884363" y="5062538"/>
          <p14:tracePt t="77931" x="1893888" y="5062538"/>
          <p14:tracePt t="77946" x="1901825" y="5062538"/>
          <p14:tracePt t="78507" x="1901825" y="5072063"/>
          <p14:tracePt t="78586" x="1893888" y="5072063"/>
          <p14:tracePt t="78594" x="1884363" y="5081588"/>
          <p14:tracePt t="78595" x="1874838" y="5081588"/>
          <p14:tracePt t="78613" x="1857375" y="5081588"/>
          <p14:tracePt t="78613" x="1822450" y="5089525"/>
          <p14:tracePt t="78628" x="1768475" y="5089525"/>
          <p14:tracePt t="78646" x="1714500" y="5089525"/>
          <p14:tracePt t="78662" x="1679575" y="5089525"/>
          <p14:tracePt t="78679" x="1643063" y="5089525"/>
          <p14:tracePt t="78696" x="1608138" y="5089525"/>
          <p14:tracePt t="78715" x="1571625" y="5089525"/>
          <p14:tracePt t="78729" x="1527175" y="5089525"/>
          <p14:tracePt t="78746" x="1473200" y="5089525"/>
          <p14:tracePt t="78763" x="1428750" y="5089525"/>
          <p14:tracePt t="78778" x="1401763" y="5089525"/>
          <p14:tracePt t="78795" x="1374775" y="5089525"/>
          <p14:tracePt t="78812" x="1357313" y="5089525"/>
          <p14:tracePt t="78829" x="1347788" y="5089525"/>
          <p14:tracePt t="78846" x="1330325" y="5089525"/>
          <p14:tracePt t="78862" x="1322388" y="5089525"/>
          <p14:tracePt t="78879" x="1303338" y="5089525"/>
          <p14:tracePt t="78896" x="1285875" y="5089525"/>
          <p14:tracePt t="78912" x="1276350" y="5089525"/>
          <p14:tracePt t="78931" x="1268413" y="5089525"/>
          <p14:tracePt t="78946" x="1258888" y="5089525"/>
          <p14:tracePt t="78963" x="1250950" y="5089525"/>
          <p14:tracePt t="81636" x="1258888" y="5089525"/>
          <p14:tracePt t="81644" x="1258888" y="5081588"/>
          <p14:tracePt t="82122" x="1268413" y="5081588"/>
          <p14:tracePt t="82778" x="1276350" y="5081588"/>
          <p14:tracePt t="82834" x="1276350" y="5072063"/>
          <p14:tracePt t="83112" x="1285875" y="5072063"/>
          <p14:tracePt t="83194" x="1295400" y="5072063"/>
          <p14:tracePt t="83274" x="1303338" y="5072063"/>
          <p14:tracePt t="83306" x="1312863" y="5072063"/>
          <p14:tracePt t="83329" x="1322388" y="5072063"/>
          <p14:tracePt t="83337" x="1330325" y="5072063"/>
          <p14:tracePt t="83354" x="1339850" y="5072063"/>
          <p14:tracePt t="83369" x="1357313" y="5072063"/>
          <p14:tracePt t="83386" x="1374775" y="5072063"/>
          <p14:tracePt t="83393" x="1393825" y="5072063"/>
          <p14:tracePt t="83397" x="1455738" y="5089525"/>
          <p14:tracePt t="83414" x="1536700" y="5108575"/>
          <p14:tracePt t="83431" x="1643063" y="5108575"/>
          <p14:tracePt t="83448" x="1731963" y="5108575"/>
          <p14:tracePt t="83465" x="1785938" y="5108575"/>
          <p14:tracePt t="83465" x="1803400" y="5108575"/>
          <p14:tracePt t="83483" x="1830388" y="5108575"/>
          <p14:tracePt t="83499" x="1866900" y="5108575"/>
          <p14:tracePt t="83515" x="1919288" y="5108575"/>
          <p14:tracePt t="83531" x="1982788" y="5108575"/>
          <p14:tracePt t="83548" x="2081213" y="5108575"/>
          <p14:tracePt t="83565" x="2197100" y="5108575"/>
          <p14:tracePt t="83581" x="2330450" y="5108575"/>
          <p14:tracePt t="83598" x="2428875" y="5108575"/>
          <p14:tracePt t="83614" x="2500313" y="5108575"/>
          <p14:tracePt t="83631" x="2562225" y="5108575"/>
          <p14:tracePt t="83648" x="2598738" y="5108575"/>
          <p14:tracePt t="83664" x="2776538" y="5116513"/>
          <p14:tracePt t="83681" x="2894013" y="5116513"/>
          <p14:tracePt t="83698" x="2973388" y="5116513"/>
          <p14:tracePt t="83714" x="3044825" y="5116513"/>
          <p14:tracePt t="83731" x="3098800" y="5116513"/>
          <p14:tracePt t="83747" x="3143250" y="5116513"/>
          <p14:tracePt t="83766" x="3170238" y="5116513"/>
          <p14:tracePt t="83782" x="3197225" y="5116513"/>
          <p14:tracePt t="83799" x="3214688" y="5116513"/>
          <p14:tracePt t="83815" x="3224213" y="5116513"/>
          <p14:tracePt t="83832" x="3241675" y="5116513"/>
          <p14:tracePt t="83877" x="3241675" y="5108575"/>
          <p14:tracePt t="83888" x="3251200" y="5108575"/>
          <p14:tracePt t="84444" x="3276600" y="5108575"/>
          <p14:tracePt t="84452" x="3303588" y="5108575"/>
          <p14:tracePt t="84454" x="3322638" y="5108575"/>
          <p14:tracePt t="84464" x="3375025" y="5089525"/>
          <p14:tracePt t="84481" x="3500438" y="5081588"/>
          <p14:tracePt t="84500" x="3589338" y="5072063"/>
          <p14:tracePt t="84515" x="3660775" y="5072063"/>
          <p14:tracePt t="84532" x="3741738" y="5062538"/>
          <p14:tracePt t="84548" x="3840163" y="5062538"/>
          <p14:tracePt t="84565" x="3938588" y="5054600"/>
          <p14:tracePt t="84582" x="4027488" y="5045075"/>
          <p14:tracePt t="84599" x="4108450" y="5045075"/>
          <p14:tracePt t="84615" x="4205288" y="5045075"/>
          <p14:tracePt t="84631" x="4313238" y="5045075"/>
          <p14:tracePt t="84648" x="4419600" y="5045075"/>
          <p14:tracePt t="84665" x="4545013" y="5045075"/>
          <p14:tracePt t="84684" x="4616450" y="5045075"/>
          <p14:tracePt t="84699" x="4687888" y="5045075"/>
          <p14:tracePt t="84714" x="4741863" y="5045075"/>
          <p14:tracePt t="84732" x="4795838" y="5045075"/>
          <p14:tracePt t="84749" x="4840288" y="5045075"/>
          <p14:tracePt t="84765" x="4857750" y="5045075"/>
          <p14:tracePt t="84783" x="4884738" y="5045075"/>
          <p14:tracePt t="84799" x="4894263" y="5045075"/>
          <p14:tracePt t="86590" x="4902200" y="5045075"/>
          <p14:tracePt t="86679" x="4911725" y="5045075"/>
          <p14:tracePt t="86710" x="4919663" y="5045075"/>
          <p14:tracePt t="86853" x="4929188" y="5045075"/>
          <p14:tracePt t="88531" x="4938713" y="5045075"/>
          <p14:tracePt t="88546" x="4946650" y="5045075"/>
          <p14:tracePt t="88571" x="4956175" y="5045075"/>
          <p14:tracePt t="88814" x="4965700" y="5045075"/>
          <p14:tracePt t="88941" x="4973638" y="5045075"/>
          <p14:tracePt t="89190" x="4983163" y="5045075"/>
          <p14:tracePt t="89318" x="4991100" y="5045075"/>
          <p14:tracePt t="89376" x="5000625" y="5045075"/>
          <p14:tracePt t="89667" x="5010150" y="5045075"/>
          <p14:tracePt t="89950" x="5018088" y="5045075"/>
          <p14:tracePt t="89958" x="5027613" y="5045075"/>
          <p14:tracePt t="90055" x="5037138" y="5045075"/>
          <p14:tracePt t="90205" x="5045075" y="5045075"/>
          <p14:tracePt t="91845" x="5054600" y="5045075"/>
          <p14:tracePt t="91845" x="5062538" y="5045075"/>
          <p14:tracePt t="91885" x="5072063" y="5045075"/>
          <p14:tracePt t="92046" x="5081588" y="5045075"/>
          <p14:tracePt t="92150" x="5089525" y="5045075"/>
          <p14:tracePt t="92213" x="5099050" y="5054600"/>
          <p14:tracePt t="92246" x="5108575" y="5054600"/>
          <p14:tracePt t="92270" x="5116513" y="5062538"/>
          <p14:tracePt t="92351" x="5126038" y="5062538"/>
          <p14:tracePt t="92376" x="5133975" y="5062538"/>
          <p14:tracePt t="92389" x="5143500" y="5062538"/>
          <p14:tracePt t="92423" x="5153025" y="5062538"/>
          <p14:tracePt t="92454" x="5160963" y="5062538"/>
          <p14:tracePt t="92478" x="5170488" y="5062538"/>
          <p14:tracePt t="92510" x="5180013" y="5062538"/>
          <p14:tracePt t="92541" x="5187950" y="5062538"/>
          <p14:tracePt t="92574" x="5197475" y="5062538"/>
          <p14:tracePt t="92598" x="5205413" y="5062538"/>
          <p14:tracePt t="92629" x="5214938" y="5062538"/>
          <p14:tracePt t="92669" x="5224463" y="5062538"/>
          <p14:tracePt t="92694" x="5232400" y="5062538"/>
          <p14:tracePt t="92702" x="5241925" y="5062538"/>
          <p14:tracePt t="92732" x="5251450" y="5062538"/>
          <p14:tracePt t="92765" x="5259388" y="5062538"/>
          <p14:tracePt t="92799" x="5268913" y="5062538"/>
          <p14:tracePt t="92814" x="5276850" y="5062538"/>
          <p14:tracePt t="93094" x="5286375" y="5062538"/>
          <p14:tracePt t="93110" x="5286375" y="5072063"/>
          <p14:tracePt t="93142" x="5295900" y="5072063"/>
          <p14:tracePt t="93166" x="5303838" y="5072063"/>
          <p14:tracePt t="93206" x="5313363" y="5072063"/>
          <p14:tracePt t="93221" x="5322888" y="5072063"/>
          <p14:tracePt t="93245" x="5330825" y="5072063"/>
          <p14:tracePt t="93269" x="5340350" y="5072063"/>
          <p14:tracePt t="93372" x="5348288" y="5072063"/>
          <p14:tracePt t="93397" x="5357813" y="5072063"/>
          <p14:tracePt t="93438" x="5367338" y="5072063"/>
          <p14:tracePt t="94084" x="5375275" y="5072063"/>
          <p14:tracePt t="94286" x="5384800" y="5072063"/>
          <p14:tracePt t="94375" x="5394325" y="5072063"/>
          <p14:tracePt t="94478" x="5402263" y="5072063"/>
          <p14:tracePt t="94568" x="5411788" y="5072063"/>
          <p14:tracePt t="94662" x="5419725" y="5072063"/>
          <p14:tracePt t="94678" x="5429250" y="5072063"/>
          <p14:tracePt t="94790" x="5429250" y="5081588"/>
          <p14:tracePt t="95079" x="5438775" y="5081588"/>
          <p14:tracePt t="95213" x="5446713" y="5081588"/>
          <p14:tracePt t="95318" x="5456238" y="5081588"/>
          <p14:tracePt t="95325" x="5465763" y="5081588"/>
          <p14:tracePt t="95352" x="5473700" y="5081588"/>
          <p14:tracePt t="95383" x="5483225" y="5081588"/>
          <p14:tracePt t="95396" x="5483225" y="5089525"/>
          <p14:tracePt t="95406" x="5491163" y="5089525"/>
          <p14:tracePt t="95406" x="5500688" y="5089525"/>
          <p14:tracePt t="95422" x="5510213" y="5089525"/>
          <p14:tracePt t="95438" x="5527675" y="5089525"/>
          <p14:tracePt t="95455" x="5537200" y="5099050"/>
          <p14:tracePt t="95472" x="5545138" y="5099050"/>
          <p14:tracePt t="95488" x="5554663" y="5099050"/>
          <p14:tracePt t="95505" x="5562600" y="5099050"/>
          <p14:tracePt t="95542" x="5572125" y="5099050"/>
          <p14:tracePt t="95582" x="5581650" y="5099050"/>
          <p14:tracePt t="95629" x="5589588" y="5099050"/>
          <p14:tracePt t="95692" x="5599113" y="5099050"/>
          <p14:tracePt t="95741" x="5608638" y="5099050"/>
          <p14:tracePt t="97150" x="5616575" y="5099050"/>
          <p14:tracePt t="99750" x="5626100" y="5099050"/>
          <p14:tracePt t="99791" x="5634038" y="5099050"/>
          <p14:tracePt t="99822" x="5643563" y="5099050"/>
          <p14:tracePt t="99838" x="5643563" y="5108575"/>
          <p14:tracePt t="99862" x="5653088" y="5108575"/>
          <p14:tracePt t="103174" x="5653088" y="5116513"/>
          <p14:tracePt t="103239" x="5643563" y="5126038"/>
          <p14:tracePt t="103255" x="5634038" y="5126038"/>
          <p14:tracePt t="103286" x="5626100" y="5133975"/>
          <p14:tracePt t="103335" x="5616575" y="5143500"/>
          <p14:tracePt t="103367" x="5608638" y="5143500"/>
          <p14:tracePt t="103390" x="5599113" y="5153025"/>
          <p14:tracePt t="103455" x="5589588" y="5153025"/>
          <p14:tracePt t="104382" x="5581650" y="5153025"/>
          <p14:tracePt t="104391" x="5518150" y="5153025"/>
          <p14:tracePt t="104409" x="5491163" y="5153025"/>
          <p14:tracePt t="104416" x="5394325" y="5153025"/>
          <p14:tracePt t="104426" x="5259388" y="5153025"/>
          <p14:tracePt t="104442" x="5205413" y="5153025"/>
          <p14:tracePt t="104459" x="5153025" y="5153025"/>
          <p14:tracePt t="104476" x="5018088" y="5153025"/>
          <p14:tracePt t="104493" x="4857750" y="5143500"/>
          <p14:tracePt t="104512" x="4670425" y="5143500"/>
          <p14:tracePt t="104528" x="4518025" y="5133975"/>
          <p14:tracePt t="104544" x="4446588" y="5133975"/>
          <p14:tracePt t="104559" x="4340225" y="5126038"/>
          <p14:tracePt t="104576" x="4232275" y="5126038"/>
          <p14:tracePt t="104593" x="4133850" y="5126038"/>
          <p14:tracePt t="104609" x="4027488" y="5126038"/>
          <p14:tracePt t="104625" x="3919538" y="5126038"/>
          <p14:tracePt t="104642" x="3795713" y="5116513"/>
          <p14:tracePt t="104659" x="3660775" y="5116513"/>
          <p14:tracePt t="104676" x="3517900" y="5116513"/>
          <p14:tracePt t="104693" x="3268663" y="5116513"/>
          <p14:tracePt t="104712" x="3108325" y="5116513"/>
          <p14:tracePt t="104728" x="2982913" y="5108575"/>
          <p14:tracePt t="104746" x="2911475" y="5108575"/>
          <p14:tracePt t="104759" x="2830513" y="5099050"/>
          <p14:tracePt t="104776" x="2776538" y="5089525"/>
          <p14:tracePt t="104793" x="2687638" y="5089525"/>
          <p14:tracePt t="104809" x="2581275" y="5089525"/>
          <p14:tracePt t="104826" x="2465388" y="5089525"/>
          <p14:tracePt t="104842" x="2330450" y="5081588"/>
          <p14:tracePt t="104859" x="2232025" y="5062538"/>
          <p14:tracePt t="104876" x="2179638" y="5054600"/>
          <p14:tracePt t="104893" x="2071688" y="5054600"/>
          <p14:tracePt t="104927" x="2017713" y="5054600"/>
          <p14:tracePt t="104927" x="1938338" y="5054600"/>
          <p14:tracePt t="104942" x="1884363" y="5054600"/>
          <p14:tracePt t="104959" x="1830388" y="5054600"/>
          <p14:tracePt t="104975" x="1795463" y="5054600"/>
          <p14:tracePt t="104992" x="1768475" y="5054600"/>
          <p14:tracePt t="105009" x="1724025" y="5054600"/>
          <p14:tracePt t="105027" x="1679575" y="5054600"/>
          <p14:tracePt t="105043" x="1633538" y="5062538"/>
          <p14:tracePt t="105059" x="1581150" y="5072063"/>
          <p14:tracePt t="105076" x="1536700" y="5089525"/>
          <p14:tracePt t="105093" x="1482725" y="5099050"/>
          <p14:tracePt t="105112" x="1419225" y="5126038"/>
          <p14:tracePt t="105126" x="1347788" y="5143500"/>
          <p14:tracePt t="105143" x="1276350" y="5160963"/>
          <p14:tracePt t="105159" x="1223963" y="5180013"/>
          <p14:tracePt t="105176" x="1187450" y="5197475"/>
          <p14:tracePt t="105192" x="1169988" y="5197475"/>
          <p14:tracePt t="105208" x="1152525" y="5205413"/>
          <p14:tracePt t="105225" x="1116013" y="5224463"/>
          <p14:tracePt t="105242" x="1071563" y="5241925"/>
          <p14:tracePt t="105259" x="1036638" y="5251450"/>
          <p14:tracePt t="105276" x="990600" y="5268913"/>
          <p14:tracePt t="105292" x="955675" y="5286375"/>
          <p14:tracePt t="105309" x="928688" y="5295900"/>
          <p14:tracePt t="105328" x="893763" y="5303838"/>
          <p14:tracePt t="105343" x="874713" y="5313363"/>
          <p14:tracePt t="105359" x="847725" y="5322888"/>
          <p14:tracePt t="105375" x="822325" y="5322888"/>
          <p14:tracePt t="105392" x="785813" y="5330825"/>
          <p14:tracePt t="105409" x="750888" y="5340350"/>
          <p14:tracePt t="105426" x="723900" y="5340350"/>
          <p14:tracePt t="105464" x="714375" y="5340350"/>
          <p14:tracePt t="105496" x="704850" y="5340350"/>
          <p14:tracePt t="105560" x="696913" y="5340350"/>
          <p14:tracePt t="105616" x="696913" y="5348288"/>
          <p14:tracePt t="105622" x="696913" y="5357813"/>
          <p14:tracePt t="105631" x="687388" y="5357813"/>
          <p14:tracePt t="105646" x="687388" y="5367338"/>
          <p14:tracePt t="105655" x="687388" y="5375275"/>
          <p14:tracePt t="105662" x="669925" y="5411788"/>
          <p14:tracePt t="105676" x="660400" y="5456238"/>
          <p14:tracePt t="105676" x="660400" y="5483225"/>
          <p14:tracePt t="105696" x="660400" y="5510213"/>
          <p14:tracePt t="105712" x="660400" y="5545138"/>
          <p14:tracePt t="105726" x="652463" y="5581650"/>
          <p14:tracePt t="105742" x="652463" y="5608638"/>
          <p14:tracePt t="105758" x="652463" y="5643563"/>
          <p14:tracePt t="105776" x="652463" y="5661025"/>
          <p14:tracePt t="105793" x="652463" y="5697538"/>
          <p14:tracePt t="105809" x="652463" y="5724525"/>
          <p14:tracePt t="105826" x="652463" y="5759450"/>
          <p14:tracePt t="105842" x="652463" y="5786438"/>
          <p14:tracePt t="105859" x="652463" y="5822950"/>
          <p14:tracePt t="105876" x="652463" y="5830888"/>
          <p14:tracePt t="105893" x="652463" y="5848350"/>
          <p14:tracePt t="105909" x="652463" y="5857875"/>
          <p14:tracePt t="105926" x="660400" y="5867400"/>
          <p14:tracePt t="105943" x="669925" y="5884863"/>
          <p14:tracePt t="105959" x="679450" y="5894388"/>
          <p14:tracePt t="105976" x="687388" y="5911850"/>
          <p14:tracePt t="105992" x="704850" y="5929313"/>
          <p14:tracePt t="106009" x="750888" y="5956300"/>
          <p14:tracePt t="106026" x="776288" y="5973763"/>
          <p14:tracePt t="106043" x="812800" y="5991225"/>
          <p14:tracePt t="106059" x="866775" y="6010275"/>
          <p14:tracePt t="106076" x="946150" y="6037263"/>
          <p14:tracePt t="106093" x="1071563" y="6054725"/>
          <p14:tracePt t="106109" x="1241425" y="6072188"/>
          <p14:tracePt t="106128" x="1347788" y="6072188"/>
          <p14:tracePt t="106142" x="1446213" y="6081713"/>
          <p14:tracePt t="106159" x="1554163" y="6081713"/>
          <p14:tracePt t="106176" x="1652588" y="6081713"/>
          <p14:tracePt t="106192" x="1687513" y="6081713"/>
          <p14:tracePt t="106209" x="1857375" y="6081713"/>
          <p14:tracePt t="106225" x="1973263" y="6081713"/>
          <p14:tracePt t="106243" x="2098675" y="6081713"/>
          <p14:tracePt t="106259" x="2232025" y="6081713"/>
          <p14:tracePt t="106275" x="2411413" y="6089650"/>
          <p14:tracePt t="106293" x="2714625" y="6099175"/>
          <p14:tracePt t="106310" x="2928938" y="6099175"/>
          <p14:tracePt t="106325" x="3133725" y="6108700"/>
          <p14:tracePt t="106342" x="3330575" y="6116638"/>
          <p14:tracePt t="106359" x="3490913" y="6116638"/>
          <p14:tracePt t="106376" x="3670300" y="6116638"/>
          <p14:tracePt t="106393" x="3867150" y="6116638"/>
          <p14:tracePt t="106409" x="4089400" y="6116638"/>
          <p14:tracePt t="106426" x="4322763" y="6116638"/>
          <p14:tracePt t="106442" x="4589463" y="6126163"/>
          <p14:tracePt t="106463" x="4687888" y="6134100"/>
          <p14:tracePt t="106476" x="4848225" y="6153150"/>
          <p14:tracePt t="106493" x="4973638" y="6161088"/>
          <p14:tracePt t="106510" x="5214938" y="6170613"/>
          <p14:tracePt t="106530" x="5411788" y="6170613"/>
          <p14:tracePt t="106543" x="5599113" y="6170613"/>
          <p14:tracePt t="106559" x="5795963" y="6170613"/>
          <p14:tracePt t="106576" x="5965825" y="6170613"/>
          <p14:tracePt t="106593" x="6099175" y="6170613"/>
          <p14:tracePt t="106610" x="6170613" y="6170613"/>
          <p14:tracePt t="106626" x="6251575" y="6170613"/>
          <p14:tracePt t="106643" x="6348413" y="6170613"/>
          <p14:tracePt t="106660" x="6483350" y="6170613"/>
          <p14:tracePt t="106676" x="6634163" y="6180138"/>
          <p14:tracePt t="106693" x="6777038" y="6180138"/>
          <p14:tracePt t="106693" x="6848475" y="6180138"/>
          <p14:tracePt t="106713" x="6973888" y="6180138"/>
          <p14:tracePt t="106728" x="7072313" y="6180138"/>
          <p14:tracePt t="106743" x="7205663" y="6180138"/>
          <p14:tracePt t="106759" x="7348538" y="6180138"/>
          <p14:tracePt t="106776" x="7483475" y="6161088"/>
          <p14:tracePt t="106793" x="7599363" y="6153150"/>
          <p14:tracePt t="106810" x="7697788" y="6143625"/>
          <p14:tracePt t="106826" x="7769225" y="6143625"/>
          <p14:tracePt t="106843" x="7813675" y="6143625"/>
          <p14:tracePt t="106860" x="7840663" y="6143625"/>
          <p14:tracePt t="106876" x="7983538" y="6134100"/>
          <p14:tracePt t="106895" x="8072438" y="6134100"/>
          <p14:tracePt t="106910" x="8126413" y="6126163"/>
          <p14:tracePt t="106926" x="8170863" y="6108700"/>
          <p14:tracePt t="106943" x="8215313" y="6099175"/>
          <p14:tracePt t="106960" x="8259763" y="6099175"/>
          <p14:tracePt t="106976" x="8304213" y="6089650"/>
          <p14:tracePt t="106993" x="8348663" y="6072188"/>
          <p14:tracePt t="107009" x="8385175" y="6072188"/>
          <p14:tracePt t="107026" x="8429625" y="6054725"/>
          <p14:tracePt t="107043" x="8466138" y="6045200"/>
          <p14:tracePt t="107059" x="8501063" y="6037263"/>
          <p14:tracePt t="107076" x="8555038" y="6037263"/>
          <p14:tracePt t="107095" x="8582025" y="6027738"/>
          <p14:tracePt t="107112" x="8626475" y="6018213"/>
          <p14:tracePt t="107127" x="8643938" y="6010275"/>
          <p14:tracePt t="107143" x="8670925" y="6000750"/>
          <p14:tracePt t="107160" x="8688388" y="5991225"/>
          <p14:tracePt t="107176" x="8697913" y="5991225"/>
          <p14:tracePt t="107194" x="8724900" y="5973763"/>
          <p14:tracePt t="107210" x="8751888" y="5965825"/>
          <p14:tracePt t="107226" x="8777288" y="5946775"/>
          <p14:tracePt t="107244" x="8796338" y="5938838"/>
          <p14:tracePt t="107260" x="8804275" y="5929313"/>
          <p14:tracePt t="107277" x="8831263" y="5902325"/>
          <p14:tracePt t="107296" x="8840788" y="5884863"/>
          <p14:tracePt t="107313" x="8858250" y="5857875"/>
          <p14:tracePt t="107327" x="8875713" y="5813425"/>
          <p14:tracePt t="107344" x="8894763" y="5795963"/>
          <p14:tracePt t="107360" x="8920163" y="5751513"/>
          <p14:tracePt t="107376" x="8947150" y="5715000"/>
          <p14:tracePt t="107393" x="8966200" y="5697538"/>
          <p14:tracePt t="107410" x="8983663" y="5661025"/>
          <p14:tracePt t="107426" x="8991600" y="5626100"/>
          <p14:tracePt t="107443" x="9010650" y="5608638"/>
          <p14:tracePt t="107459" x="9010650" y="5581650"/>
          <p14:tracePt t="107477" x="9010650" y="5562600"/>
          <p14:tracePt t="107493" x="9018588" y="5518150"/>
          <p14:tracePt t="107512" x="9018588" y="5483225"/>
          <p14:tracePt t="107527" x="9018588" y="5446713"/>
          <p14:tracePt t="107543" x="9018588" y="5429250"/>
          <p14:tracePt t="107560" x="9018588" y="5394325"/>
          <p14:tracePt t="107577" x="9018588" y="5375275"/>
          <p14:tracePt t="107593" x="9018588" y="5357813"/>
          <p14:tracePt t="107610" x="9018588" y="5340350"/>
          <p14:tracePt t="107627" x="9018588" y="5322888"/>
          <p14:tracePt t="107644" x="9010650" y="5295900"/>
          <p14:tracePt t="107660" x="8991600" y="5259388"/>
          <p14:tracePt t="107679" x="8966200" y="5232400"/>
          <p14:tracePt t="107694" x="8939213" y="5205413"/>
          <p14:tracePt t="107712" x="8912225" y="5170488"/>
          <p14:tracePt t="107727" x="8885238" y="5143500"/>
          <p14:tracePt t="107743" x="8875713" y="5133975"/>
          <p14:tracePt t="107761" x="8858250" y="5126038"/>
          <p14:tracePt t="107779" x="8848725" y="5108575"/>
          <p14:tracePt t="107794" x="8831263" y="5099050"/>
          <p14:tracePt t="107810" x="8796338" y="5089525"/>
          <p14:tracePt t="107827" x="8769350" y="5089525"/>
          <p14:tracePt t="107844" x="8732838" y="5081588"/>
          <p14:tracePt t="107860" x="8688388" y="5072063"/>
          <p14:tracePt t="107877" x="8616950" y="5054600"/>
          <p14:tracePt t="107896" x="8528050" y="5037138"/>
          <p14:tracePt t="107912" x="8412163" y="5018088"/>
          <p14:tracePt t="107928" x="8277225" y="4983163"/>
          <p14:tracePt t="107944" x="8143875" y="4965700"/>
          <p14:tracePt t="107961" x="8018463" y="4946650"/>
          <p14:tracePt t="107977" x="7920038" y="4929188"/>
          <p14:tracePt t="107996" x="7858125" y="4929188"/>
          <p14:tracePt t="108010" x="7796213" y="4929188"/>
          <p14:tracePt t="108027" x="7724775" y="4929188"/>
          <p14:tracePt t="108046" x="7634288" y="4929188"/>
          <p14:tracePt t="108060" x="7537450" y="4929188"/>
          <p14:tracePt t="108060" x="7491413" y="4929188"/>
          <p14:tracePt t="108081" x="7367588" y="4946650"/>
          <p14:tracePt t="108097" x="7277100" y="4973638"/>
          <p14:tracePt t="108113" x="7180263" y="4991100"/>
          <p14:tracePt t="108128" x="7099300" y="5010150"/>
          <p14:tracePt t="108144" x="7045325" y="5018088"/>
          <p14:tracePt t="108161" x="6902450" y="5037138"/>
          <p14:tracePt t="108177" x="6796088" y="5054600"/>
          <p14:tracePt t="108194" x="6670675" y="5062538"/>
          <p14:tracePt t="108211" x="6562725" y="5072063"/>
          <p14:tracePt t="108227" x="6456363" y="5072063"/>
          <p14:tracePt t="108227" x="6402388" y="5072063"/>
          <p14:tracePt t="108249" x="6340475" y="5072063"/>
          <p14:tracePt t="108261" x="6161088" y="5081588"/>
          <p14:tracePt t="108279" x="6062663" y="5089525"/>
          <p14:tracePt t="108295" x="5973763" y="5089525"/>
          <p14:tracePt t="108312" x="5902325" y="5089525"/>
          <p14:tracePt t="108327" x="5813425" y="5099050"/>
          <p14:tracePt t="108344" x="5741988" y="5108575"/>
          <p14:tracePt t="108361" x="5653088" y="5116513"/>
          <p14:tracePt t="108377" x="5554663" y="5126038"/>
          <p14:tracePt t="108395" x="5446713" y="5126038"/>
          <p14:tracePt t="108427" x="5322888" y="5126038"/>
          <p14:tracePt t="108428" x="5205413" y="5126038"/>
          <p14:tracePt t="108445" x="5099050" y="5126038"/>
          <p14:tracePt t="108461" x="5000625" y="5126038"/>
          <p14:tracePt t="108477" x="4875213" y="5126038"/>
          <p14:tracePt t="108494" x="4705350" y="5126038"/>
          <p14:tracePt t="108510" x="4608513" y="5126038"/>
          <p14:tracePt t="108527" x="4518025" y="5126038"/>
          <p14:tracePt t="108543" x="4411663" y="5126038"/>
          <p14:tracePt t="108559" x="4286250" y="5108575"/>
          <p14:tracePt t="108576" x="4143375" y="5108575"/>
          <p14:tracePt t="108594" x="4000500" y="5099050"/>
          <p14:tracePt t="108610" x="3875088" y="5089525"/>
          <p14:tracePt t="108628" x="3732213" y="5081588"/>
          <p14:tracePt t="108644" x="3625850" y="5081588"/>
          <p14:tracePt t="108677" x="3455988" y="5062538"/>
          <p14:tracePt t="108681" x="3322638" y="5054600"/>
          <p14:tracePt t="108697" x="3214688" y="5045075"/>
          <p14:tracePt t="108711" x="3133725" y="5037138"/>
          <p14:tracePt t="108729" x="3054350" y="5037138"/>
          <p14:tracePt t="108744" x="2955925" y="5037138"/>
          <p14:tracePt t="108760" x="2867025" y="5037138"/>
          <p14:tracePt t="108778" x="2768600" y="5037138"/>
          <p14:tracePt t="108794" x="2732088" y="5037138"/>
          <p14:tracePt t="108811" x="2616200" y="5037138"/>
          <p14:tracePt t="108827" x="2554288" y="5037138"/>
          <p14:tracePt t="108846" x="2482850" y="5037138"/>
          <p14:tracePt t="108864" x="2428875" y="5037138"/>
          <p14:tracePt t="108878" x="2357438" y="5037138"/>
          <p14:tracePt t="108911" x="2259013" y="5045075"/>
          <p14:tracePt t="108928" x="2179638" y="5045075"/>
          <p14:tracePt t="108928" x="2089150" y="5054600"/>
          <p14:tracePt t="108944" x="2000250" y="5054600"/>
          <p14:tracePt t="108961" x="1946275" y="5062538"/>
          <p14:tracePt t="108978" x="1893888" y="5062538"/>
          <p14:tracePt t="108996" x="1857375" y="5062538"/>
          <p14:tracePt t="109011" x="1830388" y="5062538"/>
          <p14:tracePt t="109028" x="1785938" y="5062538"/>
          <p14:tracePt t="109044" x="1724025" y="5062538"/>
          <p14:tracePt t="109062" x="1660525" y="5062538"/>
          <p14:tracePt t="109077" x="1554163" y="5062538"/>
          <p14:tracePt t="109096" x="1465263" y="5062538"/>
          <p14:tracePt t="109112" x="1366838" y="5062538"/>
          <p14:tracePt t="109127" x="1268413" y="5062538"/>
          <p14:tracePt t="109144" x="1179513" y="5062538"/>
          <p14:tracePt t="109161" x="1071563" y="5045075"/>
          <p14:tracePt t="109177" x="1000125" y="5045075"/>
          <p14:tracePt t="109194" x="911225" y="5037138"/>
          <p14:tracePt t="109210" x="847725" y="5037138"/>
          <p14:tracePt t="109229" x="795338" y="5037138"/>
          <p14:tracePt t="109244" x="768350" y="5037138"/>
          <p14:tracePt t="109261" x="758825" y="5037138"/>
          <p14:tracePt t="109277" x="750888" y="5037138"/>
          <p14:tracePt t="109473" x="750888" y="5018088"/>
          <p14:tracePt t="109487" x="758825" y="5000625"/>
          <p14:tracePt t="109496" x="758825" y="4991100"/>
          <p14:tracePt t="109496" x="758825" y="4973638"/>
          <p14:tracePt t="109504" x="758825" y="4956175"/>
          <p14:tracePt t="109511" x="758825" y="4884738"/>
          <p14:tracePt t="109528" x="741363" y="4840288"/>
          <p14:tracePt t="109546" x="731838" y="4803775"/>
          <p14:tracePt t="109562" x="731838" y="4759325"/>
          <p14:tracePt t="109578" x="731838" y="4705350"/>
          <p14:tracePt t="109594" x="731838" y="4633913"/>
          <p14:tracePt t="109610" x="731838" y="4581525"/>
          <p14:tracePt t="109627" x="731838" y="4518025"/>
          <p14:tracePt t="109644" x="731838" y="4483100"/>
          <p14:tracePt t="109660" x="741363" y="4429125"/>
          <p14:tracePt t="109677" x="758825" y="4375150"/>
          <p14:tracePt t="109694" x="776288" y="4330700"/>
          <p14:tracePt t="109711" x="795338" y="4286250"/>
          <p14:tracePt t="109727" x="803275" y="4251325"/>
          <p14:tracePt t="109746" x="830263" y="4205288"/>
          <p14:tracePt t="109760" x="847725" y="4170363"/>
          <p14:tracePt t="109778" x="857250" y="4152900"/>
          <p14:tracePt t="109794" x="874713" y="4133850"/>
          <p14:tracePt t="109811" x="893763" y="4125913"/>
          <p14:tracePt t="109828" x="901700" y="4108450"/>
          <p14:tracePt t="109844" x="911225" y="4089400"/>
          <p14:tracePt t="109861" x="928688" y="4071938"/>
          <p14:tracePt t="109861" x="928688" y="4062413"/>
          <p14:tracePt t="109898" x="955675" y="4044950"/>
          <p14:tracePt t="109911" x="973138" y="4027488"/>
          <p14:tracePt t="109928" x="990600" y="4010025"/>
          <p14:tracePt t="109929" x="1000125" y="4000500"/>
          <p14:tracePt t="109944" x="1017588" y="3990975"/>
          <p14:tracePt t="109961" x="1027113" y="3990975"/>
          <p14:tracePt t="109978" x="1036638" y="3990975"/>
          <p14:tracePt t="109994" x="1044575" y="3990975"/>
          <p14:tracePt t="110047" x="1054100" y="3990975"/>
          <p14:tracePt t="110056" x="1054100" y="3983038"/>
          <p14:tracePt t="110072" x="1062038" y="3983038"/>
          <p14:tracePt t="110103" x="1071563" y="3983038"/>
          <p14:tracePt t="110264" x="1071563" y="3990975"/>
          <p14:tracePt t="110281" x="1071563" y="4000500"/>
          <p14:tracePt t="110296" x="1062038" y="4017963"/>
          <p14:tracePt t="110304" x="1062038" y="4027488"/>
          <p14:tracePt t="110319" x="1054100" y="4037013"/>
          <p14:tracePt t="110328" x="1054100" y="4044950"/>
          <p14:tracePt t="110329" x="1044575" y="4062413"/>
          <p14:tracePt t="110345" x="1044575" y="4081463"/>
          <p14:tracePt t="110362" x="1036638" y="4116388"/>
          <p14:tracePt t="110378" x="1027113" y="4133850"/>
          <p14:tracePt t="110395" x="1027113" y="4152900"/>
          <p14:tracePt t="110411" x="1027113" y="4160838"/>
          <p14:tracePt t="110428" x="1027113" y="4170363"/>
          <p14:tracePt t="110445" x="1027113" y="4187825"/>
          <p14:tracePt t="110463" x="1027113" y="4205288"/>
          <p14:tracePt t="110481" x="1027113" y="4214813"/>
          <p14:tracePt t="110552" x="1027113" y="4224338"/>
          <p14:tracePt t="110568" x="1027113" y="4232275"/>
          <p14:tracePt t="110583" x="1027113" y="4241800"/>
          <p14:tracePt t="110593" x="1027113" y="4251325"/>
          <p14:tracePt t="110597" x="1027113" y="4268788"/>
          <p14:tracePt t="110612" x="1027113" y="4295775"/>
          <p14:tracePt t="110628" x="1027113" y="4313238"/>
          <p14:tracePt t="110645" x="1017588" y="4330700"/>
          <p14:tracePt t="110663" x="1017588" y="4340225"/>
          <p14:tracePt t="110839" x="1009650" y="4340225"/>
          <p14:tracePt t="110848" x="1009650" y="4348163"/>
          <p14:tracePt t="110952" x="1009650" y="4357688"/>
          <p14:tracePt t="110977" x="1009650" y="4367213"/>
          <p14:tracePt t="110984" x="1017588" y="4367213"/>
          <p14:tracePt t="111001" x="1017588" y="4375150"/>
          <p14:tracePt t="111024" x="1017588" y="4384675"/>
          <p14:tracePt t="111040" x="1017588" y="4394200"/>
          <p14:tracePt t="111052" x="1009650" y="4411663"/>
          <p14:tracePt t="111052" x="965200" y="4419600"/>
          <p14:tracePt t="111064" x="946150" y="4429125"/>
          <p14:tracePt t="111080" x="928688" y="4429125"/>
          <p14:tracePt t="111095" x="911225" y="4438650"/>
          <p14:tracePt t="111112" x="901700" y="4438650"/>
          <p14:tracePt t="111129" x="884238" y="4438650"/>
          <p14:tracePt t="111145" x="874713" y="4438650"/>
          <p14:tracePt t="111162" x="847725" y="4446588"/>
          <p14:tracePt t="111179" x="822325" y="4456113"/>
          <p14:tracePt t="111195" x="803275" y="4456113"/>
          <p14:tracePt t="111214" x="795338" y="4456113"/>
          <p14:tracePt t="111228" x="776288" y="4456113"/>
          <p14:tracePt t="111245" x="758825" y="4465638"/>
          <p14:tracePt t="111264" x="741363" y="4465638"/>
          <p14:tracePt t="111282" x="731838" y="4473575"/>
          <p14:tracePt t="111298" x="714375" y="4473575"/>
          <p14:tracePt t="111345" x="704850" y="4473575"/>
          <p14:tracePt t="111353" x="696913" y="4473575"/>
          <p14:tracePt t="111361" x="687388" y="4483100"/>
          <p14:tracePt t="111577" x="696913" y="4483100"/>
          <p14:tracePt t="111577" x="696913" y="4491038"/>
          <p14:tracePt t="111601" x="704850" y="4491038"/>
          <p14:tracePt t="111648" x="704850" y="4500563"/>
          <p14:tracePt t="111680" x="704850" y="4510088"/>
          <p14:tracePt t="111689" x="704850" y="4518025"/>
          <p14:tracePt t="111703" x="696913" y="4518025"/>
          <p14:tracePt t="111703" x="696913" y="4527550"/>
          <p14:tracePt t="111714" x="687388" y="4554538"/>
          <p14:tracePt t="111729" x="687388" y="4589463"/>
          <p14:tracePt t="111746" x="679450" y="4625975"/>
          <p14:tracePt t="111763" x="679450" y="4679950"/>
          <p14:tracePt t="111780" x="679450" y="4768850"/>
          <p14:tracePt t="111796" x="714375" y="4894263"/>
          <p14:tracePt t="111811" x="758825" y="5045075"/>
          <p14:tracePt t="111828" x="847725" y="5180013"/>
          <p14:tracePt t="111845" x="919163" y="5268913"/>
          <p14:tracePt t="111862" x="955675" y="5367338"/>
          <p14:tracePt t="111879" x="965200" y="5367338"/>
          <p14:tracePt t="111895" x="965200" y="5375275"/>
          <p14:tracePt t="112009" x="965200" y="5384800"/>
          <p14:tracePt t="112041" x="955675" y="5394325"/>
          <p14:tracePt t="112048" x="946150" y="5394325"/>
          <p14:tracePt t="112056" x="946150" y="5402263"/>
          <p14:tracePt t="112062" x="938213" y="5419725"/>
          <p14:tracePt t="112078" x="928688" y="5429250"/>
          <p14:tracePt t="112096" x="919163" y="5446713"/>
          <p14:tracePt t="112112" x="911225" y="5465763"/>
          <p14:tracePt t="112128" x="901700" y="5483225"/>
          <p14:tracePt t="112145" x="901700" y="5510213"/>
          <p14:tracePt t="112162" x="893763" y="5545138"/>
          <p14:tracePt t="112179" x="884238" y="5562600"/>
          <p14:tracePt t="112195" x="884238" y="5581650"/>
          <p14:tracePt t="112212" x="874713" y="5599113"/>
          <p14:tracePt t="112229" x="874713" y="5616575"/>
          <p14:tracePt t="112245" x="866775" y="5653088"/>
          <p14:tracePt t="112264" x="866775" y="5670550"/>
          <p14:tracePt t="112279" x="866775" y="5705475"/>
          <p14:tracePt t="112295" x="866775" y="5741988"/>
          <p14:tracePt t="112312" x="857250" y="5768975"/>
          <p14:tracePt t="112329" x="847725" y="5822950"/>
          <p14:tracePt t="112346" x="847725" y="5848350"/>
          <p14:tracePt t="112362" x="847725" y="5875338"/>
          <p14:tracePt t="112379" x="847725" y="5894388"/>
          <p14:tracePt t="112395" x="847725" y="5902325"/>
          <p14:tracePt t="112432" x="847725" y="5911850"/>
          <p14:tracePt t="112447" x="847725" y="5919788"/>
          <p14:tracePt t="112456" x="884238" y="5929313"/>
          <p14:tracePt t="112465" x="893763" y="5938838"/>
          <p14:tracePt t="112465" x="911225" y="5938838"/>
          <p14:tracePt t="112481" x="938213" y="5956300"/>
          <p14:tracePt t="112496" x="965200" y="5956300"/>
          <p14:tracePt t="112512" x="982663" y="5965825"/>
          <p14:tracePt t="112528" x="1036638" y="5983288"/>
          <p14:tracePt t="112545" x="1108075" y="5991225"/>
          <p14:tracePt t="112562" x="1223963" y="6010275"/>
          <p14:tracePt t="112579" x="1366838" y="6027738"/>
          <p14:tracePt t="112596" x="1509713" y="6045200"/>
          <p14:tracePt t="112612" x="1660525" y="6054725"/>
          <p14:tracePt t="112628" x="1741488" y="6062663"/>
          <p14:tracePt t="112645" x="1812925" y="6062663"/>
          <p14:tracePt t="112662" x="1857375" y="6062663"/>
          <p14:tracePt t="112679" x="1866900" y="6062663"/>
          <p14:tracePt t="112696" x="1884363" y="6062663"/>
          <p14:tracePt t="112712" x="1911350" y="6062663"/>
          <p14:tracePt t="112729" x="1965325" y="6062663"/>
          <p14:tracePt t="112747" x="2036763" y="6081713"/>
          <p14:tracePt t="112762" x="2125663" y="6089650"/>
          <p14:tracePt t="112779" x="2197100" y="6089650"/>
          <p14:tracePt t="112796" x="2232025" y="6089650"/>
          <p14:tracePt t="113080" x="2241550" y="6089650"/>
          <p14:tracePt t="113096" x="2251075" y="6089650"/>
          <p14:tracePt t="113137" x="2259013" y="6089650"/>
          <p14:tracePt t="113153" x="2268538" y="6089650"/>
          <p14:tracePt t="113161" x="2276475" y="6089650"/>
          <p14:tracePt t="113193" x="2286000" y="6089650"/>
          <p14:tracePt t="113209" x="2295525" y="6089650"/>
          <p14:tracePt t="113226" x="2295525" y="6081713"/>
          <p14:tracePt t="113408" x="2303463" y="6081713"/>
          <p14:tracePt t="113416" x="2303463" y="6072188"/>
          <p14:tracePt t="113424" x="2312988" y="6062663"/>
          <p14:tracePt t="113432" x="2312988" y="6054725"/>
          <p14:tracePt t="113441" x="2330450" y="6045200"/>
          <p14:tracePt t="113449" x="2347913" y="6018213"/>
          <p14:tracePt t="113464" x="2357438" y="6000750"/>
          <p14:tracePt t="113480" x="2384425" y="5973763"/>
          <p14:tracePt t="113496" x="2411413" y="5938838"/>
          <p14:tracePt t="113513" x="2438400" y="5919788"/>
          <p14:tracePt t="113530" x="2465388" y="5894388"/>
          <p14:tracePt t="113546" x="2490788" y="5867400"/>
          <p14:tracePt t="113563" x="2517775" y="5848350"/>
          <p14:tracePt t="113579" x="2544763" y="5813425"/>
          <p14:tracePt t="113596" x="2571750" y="5786438"/>
          <p14:tracePt t="113613" x="2608263" y="5759450"/>
          <p14:tracePt t="113629" x="2643188" y="5724525"/>
          <p14:tracePt t="113649" x="2670175" y="5715000"/>
          <p14:tracePt t="113662" x="2679700" y="5705475"/>
          <p14:tracePt t="113681" x="2697163" y="5688013"/>
          <p14:tracePt t="113696" x="2714625" y="5680075"/>
          <p14:tracePt t="113713" x="2741613" y="5661025"/>
          <p14:tracePt t="113729" x="2786063" y="5643563"/>
          <p14:tracePt t="113746" x="2822575" y="5616575"/>
          <p14:tracePt t="113763" x="2884488" y="5589588"/>
          <p14:tracePt t="113780" x="2938463" y="5562600"/>
          <p14:tracePt t="113796" x="2973388" y="5554663"/>
          <p14:tracePt t="113813" x="3017838" y="5537200"/>
          <p14:tracePt t="113829" x="3062288" y="5537200"/>
          <p14:tracePt t="113846" x="3143250" y="5518150"/>
          <p14:tracePt t="113881" x="3187700" y="5518150"/>
          <p14:tracePt t="113881" x="3224213" y="5518150"/>
          <p14:tracePt t="113896" x="3268663" y="5518150"/>
          <p14:tracePt t="113913" x="3286125" y="5518150"/>
          <p14:tracePt t="113929" x="3322638" y="5518150"/>
          <p14:tracePt t="113946" x="3357563" y="5518150"/>
          <p14:tracePt t="113963" x="3384550" y="5518150"/>
          <p14:tracePt t="113980" x="3411538" y="5518150"/>
          <p14:tracePt t="113996" x="3419475" y="5518150"/>
          <p14:tracePt t="114013" x="3429000" y="5518150"/>
          <p14:tracePt t="114053" x="3438525" y="5518150"/>
          <p14:tracePt t="114102" x="3446463" y="5518150"/>
          <p14:tracePt t="114126" x="3455988" y="5518150"/>
          <p14:tracePt t="114136" x="3465513" y="5518150"/>
          <p14:tracePt t="114145" x="3482975" y="5527675"/>
          <p14:tracePt t="114146" x="3500438" y="5537200"/>
          <p14:tracePt t="114162" x="3536950" y="5537200"/>
          <p14:tracePt t="114180" x="3562350" y="5537200"/>
          <p14:tracePt t="114196" x="3581400" y="5537200"/>
          <p14:tracePt t="114213" x="3608388" y="5537200"/>
          <p14:tracePt t="114229" x="3625850" y="5537200"/>
          <p14:tracePt t="114245" x="3643313" y="5537200"/>
          <p14:tracePt t="114262" x="3652838" y="5545138"/>
          <p14:tracePt t="114280" x="3660775" y="5545138"/>
          <p14:tracePt t="114296" x="3670300" y="5545138"/>
          <p14:tracePt t="114313" x="3679825" y="5545138"/>
          <p14:tracePt t="114330" x="3687763" y="5545138"/>
          <p14:tracePt t="114610" x="3697288" y="5545138"/>
          <p14:tracePt t="114624" x="3714750" y="5545138"/>
          <p14:tracePt t="114640" x="3724275" y="5545138"/>
          <p14:tracePt t="114648" x="3732213" y="5545138"/>
          <p14:tracePt t="114657" x="3741738" y="5545138"/>
          <p14:tracePt t="114666" x="3751263" y="5545138"/>
          <p14:tracePt t="114680" x="3759200" y="5545138"/>
          <p14:tracePt t="114697" x="3768725" y="5545138"/>
          <p14:tracePt t="114715" x="3776663" y="5545138"/>
          <p14:tracePt t="114730" x="3786188" y="5545138"/>
          <p14:tracePt t="114747" x="3803650" y="5545138"/>
          <p14:tracePt t="114764" x="3813175" y="5545138"/>
          <p14:tracePt t="114780" x="3822700" y="5545138"/>
          <p14:tracePt t="114797" x="3840163" y="5545138"/>
          <p14:tracePt t="114813" x="3867150" y="5545138"/>
          <p14:tracePt t="114833" x="3884613" y="5545138"/>
          <p14:tracePt t="114848" x="3911600" y="5545138"/>
          <p14:tracePt t="114864" x="3929063" y="5545138"/>
          <p14:tracePt t="114881" x="3973513" y="5545138"/>
          <p14:tracePt t="114897" x="4027488" y="5554663"/>
          <p14:tracePt t="114914" x="4108450" y="5554663"/>
          <p14:tracePt t="114930" x="4205288" y="5554663"/>
          <p14:tracePt t="114947" x="4313238" y="5554663"/>
          <p14:tracePt t="114964" x="4402138" y="5554663"/>
          <p14:tracePt t="114980" x="4483100" y="5562600"/>
          <p14:tracePt t="114998" x="4527550" y="5562600"/>
          <p14:tracePt t="115013" x="4572000" y="5562600"/>
          <p14:tracePt t="115013" x="4598988" y="5572125"/>
          <p14:tracePt t="115033" x="4652963" y="5572125"/>
          <p14:tracePt t="115050" x="4714875" y="5572125"/>
          <p14:tracePt t="115064" x="4786313" y="5572125"/>
          <p14:tracePt t="115080" x="4884738" y="5581650"/>
          <p14:tracePt t="115097" x="4991100" y="5581650"/>
          <p14:tracePt t="115115" x="5081588" y="5581650"/>
          <p14:tracePt t="115131" x="5153025" y="5581650"/>
          <p14:tracePt t="115147" x="5205413" y="5581650"/>
          <p14:tracePt t="115163" x="5268913" y="5581650"/>
          <p14:tracePt t="115179" x="5330825" y="5581650"/>
          <p14:tracePt t="115196" x="5394325" y="5581650"/>
          <p14:tracePt t="115213" x="5456238" y="5581650"/>
          <p14:tracePt t="115230" x="5518150" y="5581650"/>
          <p14:tracePt t="115230" x="5545138" y="5581650"/>
          <p14:tracePt t="115249" x="5581650" y="5581650"/>
          <p14:tracePt t="115262" x="5626100" y="5581650"/>
          <p14:tracePt t="115280" x="5688013" y="5581650"/>
          <p14:tracePt t="115297" x="5776913" y="5581650"/>
          <p14:tracePt t="115315" x="5822950" y="5581650"/>
          <p14:tracePt t="115330" x="5857875" y="5581650"/>
          <p14:tracePt t="115347" x="5884863" y="5581650"/>
          <p14:tracePt t="115364" x="5902325" y="5581650"/>
          <p14:tracePt t="115380" x="5929313" y="5581650"/>
          <p14:tracePt t="115397" x="6000750" y="5581650"/>
          <p14:tracePt t="115417" x="6037263" y="5581650"/>
          <p14:tracePt t="115432" x="6072188" y="5581650"/>
          <p14:tracePt t="115447" x="6089650" y="5581650"/>
          <p14:tracePt t="115464" x="6099175" y="5581650"/>
          <p14:tracePt t="115529" x="6108700" y="5581650"/>
          <p14:tracePt t="115545" x="6116638" y="5581650"/>
          <p14:tracePt t="115553" x="6126163" y="5581650"/>
          <p14:tracePt t="115567" x="6134100" y="5581650"/>
          <p14:tracePt t="115584" x="6143625" y="5581650"/>
          <p14:tracePt t="115593" x="6153150" y="5581650"/>
          <p14:tracePt t="115597" x="6161088" y="5581650"/>
          <p14:tracePt t="115614" x="6180138" y="5581650"/>
          <p14:tracePt t="115632" x="6188075" y="5581650"/>
          <p14:tracePt t="115652" x="6197600" y="5581650"/>
          <p14:tracePt t="115665" x="6205538" y="5581650"/>
          <p14:tracePt t="115705" x="6215063" y="5581650"/>
          <p14:tracePt t="115729" x="6215063" y="5572125"/>
          <p14:tracePt t="115737" x="6232525" y="5572125"/>
          <p14:tracePt t="115762" x="6242050" y="5572125"/>
          <p14:tracePt t="115777" x="6251575" y="5572125"/>
          <p14:tracePt t="115802" x="6259513" y="5572125"/>
          <p14:tracePt t="115817" x="6269038" y="5572125"/>
          <p14:tracePt t="115841" x="6276975" y="5572125"/>
          <p14:tracePt t="115866" x="6286500" y="5572125"/>
          <p14:tracePt t="115881" x="6296025" y="5572125"/>
          <p14:tracePt t="115886" x="6313488" y="5572125"/>
          <p14:tracePt t="115928" x="6330950" y="5572125"/>
          <p14:tracePt t="115943" x="6340475" y="5572125"/>
          <p14:tracePt t="115961" x="6348413" y="5572125"/>
          <p14:tracePt t="115983" x="6357938" y="5572125"/>
          <p14:tracePt t="116004" x="6367463" y="5572125"/>
          <p14:tracePt t="116015" x="6375400" y="5572125"/>
          <p14:tracePt t="116016" x="6384925" y="5572125"/>
          <p14:tracePt t="116031" x="6394450" y="5572125"/>
          <p14:tracePt t="116049" x="6402388" y="5572125"/>
          <p14:tracePt t="116064" x="6411913" y="5572125"/>
          <p14:tracePt t="116080" x="6419850" y="5572125"/>
          <p14:tracePt t="116097" x="6438900" y="5572125"/>
          <p14:tracePt t="116138" x="6446838" y="5572125"/>
          <p14:tracePt t="116216" x="6456363" y="5572125"/>
          <p14:tracePt t="116240" x="6465888" y="5572125"/>
          <p14:tracePt t="116271" x="6473825" y="5572125"/>
          <p14:tracePt t="116311" x="6483350" y="5572125"/>
          <p14:tracePt t="116336" x="6483350" y="5562600"/>
          <p14:tracePt t="116369" x="6491288" y="5562600"/>
          <p14:tracePt t="116385" x="6500813" y="5562600"/>
          <p14:tracePt t="116401" x="6510338" y="5562600"/>
          <p14:tracePt t="116433" x="6518275" y="5562600"/>
          <p14:tracePt t="116482" x="6527800" y="5562600"/>
          <p14:tracePt t="116497" x="6537325" y="5562600"/>
          <p14:tracePt t="116513" x="6545263" y="5562600"/>
          <p14:tracePt t="116530" x="6554788" y="5562600"/>
          <p14:tracePt t="116544" x="6562725" y="5562600"/>
          <p14:tracePt t="116568" x="6572250" y="5562600"/>
          <p14:tracePt t="116583" x="6581775" y="5562600"/>
          <p14:tracePt t="116598" x="6589713" y="5562600"/>
          <p14:tracePt t="116624" x="6599238" y="5562600"/>
          <p14:tracePt t="116647" x="6608763" y="5562600"/>
          <p14:tracePt t="116673" x="6616700" y="5562600"/>
          <p14:tracePt t="116689" x="6626225" y="5562600"/>
          <p14:tracePt t="116713" x="6634163" y="5562600"/>
          <p14:tracePt t="116744" x="6643688" y="5562600"/>
          <p14:tracePt t="116752" x="6653213" y="5562600"/>
          <p14:tracePt t="116784" x="6661150" y="5562600"/>
          <p14:tracePt t="116817" x="6670675" y="5562600"/>
          <p14:tracePt t="116842" x="6680200" y="5562600"/>
          <p14:tracePt t="116848" x="6688138" y="5562600"/>
          <p14:tracePt t="116874" x="6697663" y="5562600"/>
          <p14:tracePt t="116896" x="6705600" y="5562600"/>
          <p14:tracePt t="116912" x="6715125" y="5562600"/>
          <p14:tracePt t="116921" x="6724650" y="5554663"/>
          <p14:tracePt t="116930" x="6742113" y="5554663"/>
          <p14:tracePt t="116945" x="6751638" y="5554663"/>
          <p14:tracePt t="116947" x="6786563" y="5554663"/>
          <p14:tracePt t="116964" x="6813550" y="5554663"/>
          <p14:tracePt t="116981" x="6840538" y="5554663"/>
          <p14:tracePt t="116998" x="6867525" y="5554663"/>
          <p14:tracePt t="116998" x="6875463" y="5554663"/>
          <p14:tracePt t="117017" x="6919913" y="5554663"/>
          <p14:tracePt t="117035" x="6965950" y="5554663"/>
          <p14:tracePt t="117048" x="7000875" y="5554663"/>
          <p14:tracePt t="117066" x="7027863" y="5554663"/>
          <p14:tracePt t="117081" x="7062788" y="5554663"/>
          <p14:tracePt t="117098" x="7089775" y="5554663"/>
          <p14:tracePt t="117115" x="7126288" y="5554663"/>
          <p14:tracePt t="117131" x="7161213" y="5554663"/>
          <p14:tracePt t="117149" x="7188200" y="5554663"/>
          <p14:tracePt t="117164" x="7224713" y="5554663"/>
          <p14:tracePt t="117181" x="7242175" y="5554663"/>
          <p14:tracePt t="117198" x="7259638" y="5554663"/>
          <p14:tracePt t="117216" x="7269163" y="5554663"/>
          <p14:tracePt t="117232" x="7277100" y="5545138"/>
          <p14:tracePt t="117248" x="7296150" y="5545138"/>
          <p14:tracePt t="117264" x="7304088" y="5545138"/>
          <p14:tracePt t="117281" x="7323138" y="5545138"/>
          <p14:tracePt t="117298" x="7340600" y="5545138"/>
          <p14:tracePt t="117315" x="7367588" y="5537200"/>
          <p14:tracePt t="117332" x="7394575" y="5537200"/>
          <p14:tracePt t="117348" x="7419975" y="5537200"/>
          <p14:tracePt t="117364" x="7466013" y="5537200"/>
          <p14:tracePt t="117381" x="7491413" y="5537200"/>
          <p14:tracePt t="117397" x="7518400" y="5537200"/>
          <p14:tracePt t="117413" x="7527925" y="5537200"/>
          <p14:tracePt t="117457" x="7537450" y="5537200"/>
          <p14:tracePt t="118455" x="7545388" y="5537200"/>
          <p14:tracePt t="123899" x="7545388" y="5545138"/>
          <p14:tracePt t="123899" x="7537450" y="5545138"/>
          <p14:tracePt t="123907" x="7518400" y="5554663"/>
          <p14:tracePt t="123917" x="7500938" y="5572125"/>
          <p14:tracePt t="123935" x="7446963" y="5608638"/>
          <p14:tracePt t="123952" x="7348538" y="5653088"/>
          <p14:tracePt t="123986" x="7323138" y="5670550"/>
          <p14:tracePt t="123987" x="7180263" y="5715000"/>
          <p14:tracePt t="124001" x="7089775" y="5741988"/>
          <p14:tracePt t="124018" x="7027863" y="5751513"/>
          <p14:tracePt t="124035" x="6911975" y="5768975"/>
          <p14:tracePt t="124050" x="6777038" y="5786438"/>
          <p14:tracePt t="124067" x="6626225" y="5786438"/>
          <p14:tracePt t="124083" x="6473825" y="5786438"/>
          <p14:tracePt t="124100" x="6340475" y="5795963"/>
          <p14:tracePt t="124117" x="6205538" y="5803900"/>
          <p14:tracePt t="124134" x="6062663" y="5813425"/>
          <p14:tracePt t="124151" x="5911850" y="5830888"/>
          <p14:tracePt t="124166" x="5670550" y="5884863"/>
          <p14:tracePt t="124186" x="5473700" y="5911850"/>
          <p14:tracePt t="124202" x="5330825" y="5911850"/>
          <p14:tracePt t="124217" x="5232400" y="5929313"/>
          <p14:tracePt t="124235" x="5126038" y="5946775"/>
          <p14:tracePt t="124251" x="4983163" y="5973763"/>
          <p14:tracePt t="124268" x="4830763" y="6000750"/>
          <p14:tracePt t="124285" x="4660900" y="6037263"/>
          <p14:tracePt t="124301" x="4483100" y="6072188"/>
          <p14:tracePt t="124319" x="4330700" y="6099175"/>
          <p14:tracePt t="124335" x="4125913" y="6116638"/>
          <p14:tracePt t="124354" x="3973513" y="6126163"/>
          <p14:tracePt t="124369" x="3867150" y="6126163"/>
          <p14:tracePt t="124385" x="3786188" y="6126163"/>
          <p14:tracePt t="124402" x="3714750" y="6116638"/>
          <p14:tracePt t="124418" x="3652838" y="6099175"/>
          <p14:tracePt t="124434" x="3581400" y="6081713"/>
          <p14:tracePt t="124451" x="3482975" y="6037263"/>
          <p14:tracePt t="124468" x="3367088" y="5991225"/>
          <p14:tracePt t="124484" x="3259138" y="5946775"/>
          <p14:tracePt t="124501" x="3187700" y="5919788"/>
          <p14:tracePt t="124519" x="3143250" y="5902325"/>
          <p14:tracePt t="124535" x="3098800" y="5884863"/>
          <p14:tracePt t="124551" x="3062288" y="5867400"/>
          <p14:tracePt t="124571" x="3044825" y="5848350"/>
          <p14:tracePt t="124587" x="3027363" y="5840413"/>
          <p14:tracePt t="124601" x="3000375" y="5822950"/>
          <p14:tracePt t="124619" x="2982913" y="5813425"/>
          <p14:tracePt t="124635" x="2965450" y="5795963"/>
          <p14:tracePt t="124652" x="2955925" y="5786438"/>
          <p14:tracePt t="124668" x="2938463" y="5768975"/>
          <p14:tracePt t="124685" x="2919413" y="5751513"/>
          <p14:tracePt t="124701" x="2911475" y="5741988"/>
          <p14:tracePt t="124718" x="2894013" y="5724525"/>
          <p14:tracePt t="124734" x="2867025" y="5697538"/>
          <p14:tracePt t="124751" x="2822575" y="5661025"/>
          <p14:tracePt t="124771" x="2795588" y="5634038"/>
          <p14:tracePt t="124785" x="2768600" y="5608638"/>
          <p14:tracePt t="124801" x="2741613" y="5589588"/>
          <p14:tracePt t="124818" x="2714625" y="5562600"/>
          <p14:tracePt t="124834" x="2705100" y="5562600"/>
          <p14:tracePt t="124851" x="2697163" y="5554663"/>
          <p14:tracePt t="124868" x="2687638" y="5545138"/>
          <p14:tracePt t="124913" x="2679700" y="5537200"/>
          <p14:tracePt t="124929" x="2660650" y="5518150"/>
          <p14:tracePt t="124945" x="2652713" y="5518150"/>
          <p14:tracePt t="124952" x="2643188" y="5500688"/>
          <p14:tracePt t="124962" x="2625725" y="5500688"/>
          <p14:tracePt t="124968" x="2616200" y="5491163"/>
          <p14:tracePt t="125017" x="2608263" y="5491163"/>
          <p14:tracePt t="125242" x="2616200" y="5491163"/>
          <p14:tracePt t="125249" x="2625725" y="5491163"/>
          <p14:tracePt t="125257" x="2633663" y="5491163"/>
          <p14:tracePt t="125265" x="2643188" y="5491163"/>
          <p14:tracePt t="125285" x="2679700" y="5491163"/>
          <p14:tracePt t="125285" x="2697163" y="5491163"/>
          <p14:tracePt t="125301" x="2705100" y="5491163"/>
          <p14:tracePt t="125302" x="2732088" y="5491163"/>
          <p14:tracePt t="125318" x="2751138" y="5491163"/>
          <p14:tracePt t="125318" x="2768600" y="5491163"/>
          <p14:tracePt t="125340" x="2795588" y="5500688"/>
          <p14:tracePt t="125355" x="2822575" y="5500688"/>
          <p14:tracePt t="125370" x="2840038" y="5500688"/>
          <p14:tracePt t="125385" x="2857500" y="5510213"/>
          <p14:tracePt t="125402" x="2874963" y="5510213"/>
          <p14:tracePt t="125418" x="2884488" y="5518150"/>
          <p14:tracePt t="125491" x="2894013" y="5518150"/>
          <p14:tracePt t="125571" x="2901950" y="5518150"/>
          <p14:tracePt t="125578" x="2911475" y="5518150"/>
          <p14:tracePt t="125593" x="2919413" y="5518150"/>
          <p14:tracePt t="125610" x="2928938" y="5518150"/>
          <p14:tracePt t="125626" x="2938463" y="5518150"/>
          <p14:tracePt t="125641" x="2946400" y="5518150"/>
          <p14:tracePt t="125658" x="2955925" y="5518150"/>
          <p14:tracePt t="125666" x="2965450" y="5518150"/>
          <p14:tracePt t="125674" x="2982913" y="5518150"/>
          <p14:tracePt t="125690" x="2990850" y="5518150"/>
          <p14:tracePt t="125702" x="3009900" y="5518150"/>
          <p14:tracePt t="125718" x="3017838" y="5518150"/>
          <p14:tracePt t="125735" x="3027363" y="5518150"/>
          <p14:tracePt t="125755" x="3044825" y="5518150"/>
          <p14:tracePt t="125793" x="3054350" y="5518150"/>
          <p14:tracePt t="125802" x="3062288" y="5518150"/>
          <p14:tracePt t="125802" x="3071813" y="5518150"/>
          <p14:tracePt t="125818" x="3081338" y="5518150"/>
          <p14:tracePt t="125826" x="3089275" y="5518150"/>
          <p14:tracePt t="125836" x="3108325" y="5518150"/>
          <p14:tracePt t="125852" x="3125788" y="5518150"/>
          <p14:tracePt t="125868" x="3143250" y="5518150"/>
          <p14:tracePt t="125885" x="3160713" y="5518150"/>
          <p14:tracePt t="125902" x="3170238" y="5518150"/>
          <p14:tracePt t="125918" x="3179763" y="5518150"/>
          <p14:tracePt t="125935" x="3187700" y="5518150"/>
          <p14:tracePt t="125979" x="3197225" y="5518150"/>
          <p14:tracePt t="125985" x="3205163" y="5518150"/>
          <p14:tracePt t="126019" x="3214688" y="5518150"/>
          <p14:tracePt t="126033" x="3224213" y="5518150"/>
          <p14:tracePt t="126059" x="3232150" y="5518150"/>
          <p14:tracePt t="126082" x="3241675" y="5518150"/>
          <p14:tracePt t="126115" x="3251200" y="5518150"/>
          <p14:tracePt t="126141" x="3259138" y="5518150"/>
          <p14:tracePt t="126141" x="3259138" y="5510213"/>
          <p14:tracePt t="126155" x="3268663" y="5510213"/>
          <p14:tracePt t="126169" x="3268663" y="5500688"/>
          <p14:tracePt t="126186" x="3276600" y="5491163"/>
          <p14:tracePt t="126203" x="3276600" y="5473700"/>
          <p14:tracePt t="126220" x="3286125" y="5473700"/>
          <p14:tracePt t="126236" x="3286125" y="5446713"/>
          <p14:tracePt t="126251" x="3295650" y="5438775"/>
          <p14:tracePt t="126268" x="3295650" y="5429250"/>
          <p14:tracePt t="126284" x="3303588" y="5419725"/>
          <p14:tracePt t="126301" x="3303588" y="5411788"/>
          <p14:tracePt t="126318" x="3303588" y="5402263"/>
          <p14:tracePt t="126335" x="3313113" y="5394325"/>
          <p14:tracePt t="126370" x="3313113" y="5384800"/>
          <p14:tracePt t="126370" x="3313113" y="5375275"/>
          <p14:tracePt t="126411" x="3313113" y="5367338"/>
          <p14:tracePt t="126427" x="3313113" y="5348288"/>
          <p14:tracePt t="126450" x="3313113" y="5340350"/>
          <p14:tracePt t="126482" x="3313113" y="5330825"/>
          <p14:tracePt t="126522" x="3313113" y="5322888"/>
          <p14:tracePt t="126547" x="3313113" y="5313363"/>
          <p14:tracePt t="126562" x="3313113" y="5295900"/>
          <p14:tracePt t="126578" x="3303588" y="5286375"/>
          <p14:tracePt t="126593" x="3295650" y="5276850"/>
          <p14:tracePt t="126593" x="3286125" y="5268913"/>
          <p14:tracePt t="126602" x="3268663" y="5251450"/>
          <p14:tracePt t="126619" x="3251200" y="5232400"/>
          <p14:tracePt t="126635" x="3241675" y="5224463"/>
          <p14:tracePt t="126652" x="3224213" y="5214938"/>
          <p14:tracePt t="126669" x="3214688" y="5205413"/>
          <p14:tracePt t="126685" x="3197225" y="5197475"/>
          <p14:tracePt t="126702" x="3170238" y="5187950"/>
          <p14:tracePt t="126718" x="3133725" y="5170488"/>
          <p14:tracePt t="126735" x="3071813" y="5170488"/>
          <p14:tracePt t="126754" x="3036888" y="5160963"/>
          <p14:tracePt t="126769" x="3009900" y="5153025"/>
          <p14:tracePt t="126785" x="2990850" y="5153025"/>
          <p14:tracePt t="126802" x="2955925" y="5153025"/>
          <p14:tracePt t="126819" x="2928938" y="5153025"/>
          <p14:tracePt t="126836" x="2894013" y="5143500"/>
          <p14:tracePt t="126852" x="2867025" y="5143500"/>
          <p14:tracePt t="126869" x="2857500" y="5143500"/>
          <p14:tracePt t="126886" x="2830513" y="5143500"/>
          <p14:tracePt t="126902" x="2803525" y="5143500"/>
          <p14:tracePt t="126919" x="2768600" y="5143500"/>
          <p14:tracePt t="126935" x="2724150" y="5143500"/>
          <p14:tracePt t="126954" x="2705100" y="5143500"/>
          <p14:tracePt t="126968" x="2687638" y="5143500"/>
          <p14:tracePt t="126986" x="2670175" y="5153025"/>
          <p14:tracePt t="127002" x="2660650" y="5153025"/>
          <p14:tracePt t="127019" x="2652713" y="5160963"/>
          <p14:tracePt t="127035" x="2625725" y="5170488"/>
          <p14:tracePt t="127052" x="2598738" y="5187950"/>
          <p14:tracePt t="127069" x="2571750" y="5205413"/>
          <p14:tracePt t="127088" x="2554288" y="5214938"/>
          <p14:tracePt t="127102" x="2554288" y="5224463"/>
          <p14:tracePt t="127118" x="2544763" y="5224463"/>
          <p14:tracePt t="127162" x="2544763" y="5232400"/>
          <p14:tracePt t="127185" x="2544763" y="5241925"/>
          <p14:tracePt t="127201" x="2536825" y="5251450"/>
          <p14:tracePt t="127210" x="2527300" y="5268913"/>
          <p14:tracePt t="127218" x="2527300" y="5286375"/>
          <p14:tracePt t="127234" x="2527300" y="5295900"/>
          <p14:tracePt t="127237" x="2527300" y="5313363"/>
          <p14:tracePt t="127252" x="2527300" y="5340350"/>
          <p14:tracePt t="127268" x="2527300" y="5357813"/>
          <p14:tracePt t="127286" x="2527300" y="5375275"/>
          <p14:tracePt t="127302" x="2527300" y="5394325"/>
          <p14:tracePt t="127318" x="2527300" y="5419725"/>
          <p14:tracePt t="127336" x="2527300" y="5429250"/>
          <p14:tracePt t="127352" x="2527300" y="5446713"/>
          <p14:tracePt t="127368" x="2527300" y="5456238"/>
          <p14:tracePt t="127408" x="2536825" y="5465763"/>
          <p14:tracePt t="127416" x="2544763" y="5473700"/>
          <p14:tracePt t="127435" x="2554288" y="5473700"/>
          <p14:tracePt t="127443" x="2562225" y="5483225"/>
          <p14:tracePt t="127452" x="2571750" y="5500688"/>
          <p14:tracePt t="127469" x="2589213" y="5510213"/>
          <p14:tracePt t="127486" x="2598738" y="5518150"/>
          <p14:tracePt t="127502" x="2616200" y="5527675"/>
          <p14:tracePt t="127519" x="2625725" y="5537200"/>
          <p14:tracePt t="127539" x="2643188" y="5537200"/>
          <p14:tracePt t="127553" x="2652713" y="5537200"/>
          <p14:tracePt t="127568" x="2660650" y="5537200"/>
          <p14:tracePt t="127586" x="2670175" y="5545138"/>
          <p14:tracePt t="127602" x="2687638" y="5545138"/>
          <p14:tracePt t="127619" x="2697163" y="5545138"/>
          <p14:tracePt t="127636" x="2714625" y="5545138"/>
          <p14:tracePt t="127653" x="2724150" y="5545138"/>
          <p14:tracePt t="127669" x="2741613" y="5545138"/>
          <p14:tracePt t="127686" x="2759075" y="5545138"/>
          <p14:tracePt t="127702" x="2776538" y="5545138"/>
          <p14:tracePt t="127719" x="2803525" y="5545138"/>
          <p14:tracePt t="127719" x="2822575" y="5545138"/>
          <p14:tracePt t="127739" x="2857500" y="5545138"/>
          <p14:tracePt t="127753" x="2874963" y="5554663"/>
          <p14:tracePt t="127769" x="2901950" y="5554663"/>
          <p14:tracePt t="127786" x="2919413" y="5554663"/>
          <p14:tracePt t="127802" x="2946400" y="5554663"/>
          <p14:tracePt t="127819" x="2965450" y="5554663"/>
          <p14:tracePt t="127836" x="3000375" y="5554663"/>
          <p14:tracePt t="127852" x="3036888" y="5554663"/>
          <p14:tracePt t="127869" x="3071813" y="5554663"/>
          <p14:tracePt t="127886" x="3108325" y="5554663"/>
          <p14:tracePt t="127904" x="3125788" y="5554663"/>
          <p14:tracePt t="127919" x="3152775" y="5554663"/>
          <p14:tracePt t="127988" x="3160713" y="5554663"/>
          <p14:tracePt t="127996" x="3170238" y="5554663"/>
          <p14:tracePt t="128010" x="3179763" y="5554663"/>
          <p14:tracePt t="128028" x="3187700" y="5554663"/>
          <p14:tracePt t="128043" x="3205163" y="5554663"/>
          <p14:tracePt t="128052" x="3224213" y="5545138"/>
          <p14:tracePt t="128075" x="3241675" y="5545138"/>
          <p14:tracePt t="128083" x="3241675" y="5537200"/>
          <p14:tracePt t="128115" x="3251200" y="5537200"/>
          <p14:tracePt t="128139" x="3251200" y="5527675"/>
          <p14:tracePt t="128170" x="3259138" y="5510213"/>
          <p14:tracePt t="128175" x="3268663" y="5510213"/>
          <p14:tracePt t="128187" x="3268663" y="5500688"/>
          <p14:tracePt t="128187" x="3268663" y="5491163"/>
          <p14:tracePt t="128203" x="3268663" y="5483225"/>
          <p14:tracePt t="128220" x="3276600" y="5456238"/>
          <p14:tracePt t="128236" x="3276600" y="5429250"/>
          <p14:tracePt t="128253" x="3286125" y="5402263"/>
          <p14:tracePt t="128269" x="3295650" y="5384800"/>
          <p14:tracePt t="128286" x="3295650" y="5367338"/>
          <p14:tracePt t="128303" x="3295650" y="5340350"/>
          <p14:tracePt t="128341" x="3295650" y="5322888"/>
          <p14:tracePt t="128342" x="3295650" y="5313363"/>
          <p14:tracePt t="128353" x="3295650" y="5303838"/>
          <p14:tracePt t="128370" x="3295650" y="5295900"/>
          <p14:tracePt t="128386" x="3295650" y="5286375"/>
          <p14:tracePt t="128404" x="3286125" y="5268913"/>
          <p14:tracePt t="128420" x="3276600" y="5259388"/>
          <p14:tracePt t="128437" x="3268663" y="5251450"/>
          <p14:tracePt t="128454" x="3259138" y="5241925"/>
          <p14:tracePt t="128469" x="3251200" y="5224463"/>
          <p14:tracePt t="128486" x="3241675" y="5224463"/>
          <p14:tracePt t="128502" x="3224213" y="5214938"/>
          <p14:tracePt t="128519" x="3187700" y="5197475"/>
          <p14:tracePt t="128537" x="3160713" y="5170488"/>
          <p14:tracePt t="128553" x="3125788" y="5160963"/>
          <p14:tracePt t="128569" x="3108325" y="5153025"/>
          <p14:tracePt t="128586" x="3089275" y="5153025"/>
          <p14:tracePt t="128602" x="3062288" y="5153025"/>
          <p14:tracePt t="128619" x="3044825" y="5153025"/>
          <p14:tracePt t="128636" x="3009900" y="5153025"/>
          <p14:tracePt t="128653" x="2990850" y="5143500"/>
          <p14:tracePt t="128670" x="2946400" y="5133975"/>
          <p14:tracePt t="128686" x="2911475" y="5133975"/>
          <p14:tracePt t="128704" x="2874963" y="5133975"/>
          <p14:tracePt t="128720" x="2847975" y="5133975"/>
          <p14:tracePt t="128740" x="2830513" y="5133975"/>
          <p14:tracePt t="128770" x="2822575" y="5133975"/>
          <p14:tracePt t="128771" x="2813050" y="5133975"/>
          <p14:tracePt t="128787" x="2786063" y="5133975"/>
          <p14:tracePt t="128803" x="2776538" y="5133975"/>
          <p14:tracePt t="128820" x="2759075" y="5133975"/>
          <p14:tracePt t="128837" x="2732088" y="5153025"/>
          <p14:tracePt t="128854" x="2705100" y="5153025"/>
          <p14:tracePt t="128870" x="2697163" y="5160963"/>
          <p14:tracePt t="128886" x="2679700" y="5170488"/>
          <p14:tracePt t="128904" x="2670175" y="5180013"/>
          <p14:tracePt t="128920" x="2660650" y="5180013"/>
          <p14:tracePt t="128938" x="2652713" y="5180013"/>
          <p14:tracePt t="128953" x="2652713" y="5187950"/>
          <p14:tracePt t="128994" x="2643188" y="5197475"/>
          <p14:tracePt t="129002" x="2633663" y="5214938"/>
          <p14:tracePt t="129019" x="2625725" y="5232400"/>
          <p14:tracePt t="129041" x="2608263" y="5251450"/>
          <p14:tracePt t="129042" x="2598738" y="5259388"/>
          <p14:tracePt t="129054" x="2598738" y="5268913"/>
          <p14:tracePt t="129071" x="2589213" y="5276850"/>
          <p14:tracePt t="129087" x="2589213" y="5295900"/>
          <p14:tracePt t="129104" x="2571750" y="5322888"/>
          <p14:tracePt t="129123" x="2571750" y="5340350"/>
          <p14:tracePt t="129137" x="2562225" y="5367338"/>
          <p14:tracePt t="129154" x="2562225" y="5375275"/>
          <p14:tracePt t="129170" x="2562225" y="5384800"/>
          <p14:tracePt t="129186" x="2562225" y="5402263"/>
          <p14:tracePt t="129227" x="2562225" y="5411788"/>
          <p14:tracePt t="129236" x="2562225" y="5419725"/>
          <p14:tracePt t="129237" x="2562225" y="5429250"/>
          <p14:tracePt t="129275" x="2562225" y="5438775"/>
          <p14:tracePt t="129292" x="2562225" y="5446713"/>
          <p14:tracePt t="129308" x="2562225" y="5456238"/>
          <p14:tracePt t="129316" x="2562225" y="5465763"/>
          <p14:tracePt t="129340" x="2562225" y="5473700"/>
          <p14:tracePt t="129340" x="2571750" y="5483225"/>
          <p14:tracePt t="129356" x="2581275" y="5491163"/>
          <p14:tracePt t="129370" x="2589213" y="5500688"/>
          <p14:tracePt t="129386" x="2598738" y="5510213"/>
          <p14:tracePt t="129404" x="2608263" y="5527675"/>
          <p14:tracePt t="129420" x="2616200" y="5527675"/>
          <p14:tracePt t="129436" x="2625725" y="5527675"/>
          <p14:tracePt t="129454" x="2633663" y="5537200"/>
          <p14:tracePt t="129470" x="2652713" y="5537200"/>
          <p14:tracePt t="129487" x="2670175" y="5545138"/>
          <p14:tracePt t="129507" x="2679700" y="5545138"/>
          <p14:tracePt t="129522" x="2705100" y="5545138"/>
          <p14:tracePt t="129538" x="2724150" y="5545138"/>
          <p14:tracePt t="129554" x="2751138" y="5545138"/>
          <p14:tracePt t="129569" x="2768600" y="5545138"/>
          <p14:tracePt t="129586" x="2795588" y="5545138"/>
          <p14:tracePt t="129603" x="2813050" y="5545138"/>
          <p14:tracePt t="129620" x="2840038" y="5554663"/>
          <p14:tracePt t="129637" x="2867025" y="5554663"/>
          <p14:tracePt t="129653" x="2874963" y="5554663"/>
          <p14:tracePt t="129669" x="2894013" y="5554663"/>
          <p14:tracePt t="129686" x="2919413" y="5554663"/>
          <p14:tracePt t="129703" x="2938463" y="5554663"/>
          <p14:tracePt t="129703" x="2955925" y="5554663"/>
          <p14:tracePt t="129722" x="2990850" y="5554663"/>
          <p14:tracePt t="129737" x="3027363" y="5562600"/>
          <p14:tracePt t="129753" x="3081338" y="5572125"/>
          <p14:tracePt t="129770" x="3108325" y="5581650"/>
          <p14:tracePt t="129787" x="3133725" y="5581650"/>
          <p14:tracePt t="129803" x="3143250" y="5581650"/>
          <p14:tracePt t="129891" x="3152775" y="5581650"/>
          <p14:tracePt t="129899" x="3160713" y="5581650"/>
          <p14:tracePt t="129907" x="3170238" y="5581650"/>
          <p14:tracePt t="129921" x="3179763" y="5581650"/>
          <p14:tracePt t="129939" x="3187700" y="5581650"/>
          <p14:tracePt t="129939" x="3197225" y="5572125"/>
          <p14:tracePt t="129955" x="3205163" y="5562600"/>
          <p14:tracePt t="129970" x="3224213" y="5562600"/>
          <p14:tracePt t="129986" x="3232150" y="5545138"/>
          <p14:tracePt t="130004" x="3232150" y="5537200"/>
          <p14:tracePt t="130020" x="3251200" y="5527675"/>
          <p14:tracePt t="130059" x="3259138" y="5518150"/>
          <p14:tracePt t="130059" x="3259138" y="5510213"/>
          <p14:tracePt t="130083" x="3268663" y="5510213"/>
          <p14:tracePt t="130087" x="3276600" y="5491163"/>
          <p14:tracePt t="130107" x="3276600" y="5473700"/>
          <p14:tracePt t="130122" x="3276600" y="5446713"/>
          <p14:tracePt t="130138" x="3276600" y="5411788"/>
          <p14:tracePt t="130154" x="3286125" y="5375275"/>
          <p14:tracePt t="130171" x="3286125" y="5357813"/>
          <p14:tracePt t="130187" x="3286125" y="5330825"/>
          <p14:tracePt t="130204" x="3286125" y="5322888"/>
          <p14:tracePt t="130220" x="3286125" y="5313363"/>
          <p14:tracePt t="130237" x="3286125" y="5295900"/>
          <p14:tracePt t="130255" x="3286125" y="5286375"/>
          <p14:tracePt t="130271" x="3286125" y="5268913"/>
          <p14:tracePt t="130291" x="3286125" y="5251450"/>
          <p14:tracePt t="130307" x="3286125" y="5232400"/>
          <p14:tracePt t="130322" x="3286125" y="5224463"/>
          <p14:tracePt t="130337" x="3268663" y="5197475"/>
          <p14:tracePt t="130355" x="3268663" y="5187950"/>
          <p14:tracePt t="130372" x="3259138" y="5180013"/>
          <p14:tracePt t="130388" x="3251200" y="5170488"/>
          <p14:tracePt t="130459" x="3241675" y="5160963"/>
          <p14:tracePt t="130476" x="3232150" y="5160963"/>
          <p14:tracePt t="130483" x="3224213" y="5160963"/>
          <p14:tracePt t="130504" x="3197225" y="5143500"/>
          <p14:tracePt t="130508" x="3187700" y="5143500"/>
          <p14:tracePt t="130522" x="3143250" y="5143500"/>
          <p14:tracePt t="130541" x="3108325" y="5133975"/>
          <p14:tracePt t="130555" x="3081338" y="5133975"/>
          <p14:tracePt t="130571" x="3062288" y="5133975"/>
          <p14:tracePt t="130588" x="3054350" y="5133975"/>
          <p14:tracePt t="130604" x="3036888" y="5133975"/>
          <p14:tracePt t="130621" x="3009900" y="5133975"/>
          <p14:tracePt t="130637" x="2973388" y="5133975"/>
          <p14:tracePt t="130655" x="2919413" y="5133975"/>
          <p14:tracePt t="130671" x="2847975" y="5143500"/>
          <p14:tracePt t="130687" x="2786063" y="5143500"/>
          <p14:tracePt t="130703" x="2732088" y="5160963"/>
          <p14:tracePt t="130721" x="2705100" y="5160963"/>
          <p14:tracePt t="130737" x="2697163" y="5170488"/>
          <p14:tracePt t="130753" x="2687638" y="5170488"/>
          <p14:tracePt t="130770" x="2679700" y="5170488"/>
          <p14:tracePt t="130786" x="2670175" y="5170488"/>
          <p14:tracePt t="130803" x="2660650" y="5180013"/>
          <p14:tracePt t="130821" x="2652713" y="5180013"/>
          <p14:tracePt t="130837" x="2625725" y="5197475"/>
          <p14:tracePt t="130853" x="2598738" y="5214938"/>
          <p14:tracePt t="130870" x="2581275" y="5224463"/>
          <p14:tracePt t="130887" x="2571750" y="5232400"/>
          <p14:tracePt t="130887" x="2554288" y="5232400"/>
          <p14:tracePt t="130905" x="2544763" y="5241925"/>
          <p14:tracePt t="130921" x="2544763" y="5251450"/>
          <p14:tracePt t="130937" x="2536825" y="5259388"/>
          <p14:tracePt t="130954" x="2536825" y="5268913"/>
          <p14:tracePt t="130971" x="2527300" y="5268913"/>
          <p14:tracePt t="130987" x="2527300" y="5276850"/>
          <p14:tracePt t="131003" x="2527300" y="5286375"/>
          <p14:tracePt t="131021" x="2517775" y="5303838"/>
          <p14:tracePt t="131037" x="2517775" y="5330825"/>
          <p14:tracePt t="131054" x="2517775" y="5348288"/>
          <p14:tracePt t="131070" x="2517775" y="5367338"/>
          <p14:tracePt t="131087" x="2517775" y="5402263"/>
          <p14:tracePt t="131106" x="2527300" y="5419725"/>
          <p14:tracePt t="131121" x="2544763" y="5438775"/>
          <p14:tracePt t="131140" x="2554288" y="5446713"/>
          <p14:tracePt t="131182" x="2562225" y="5446713"/>
          <p14:tracePt t="131192" x="2571750" y="5456238"/>
          <p14:tracePt t="131243" x="2581275" y="5465763"/>
          <p14:tracePt t="131258" x="2581275" y="5473700"/>
          <p14:tracePt t="131282" x="2589213" y="5473700"/>
          <p14:tracePt t="131291" x="2589213" y="5491163"/>
          <p14:tracePt t="131307" x="2589213" y="5500688"/>
          <p14:tracePt t="131310" x="2598738" y="5500688"/>
          <p14:tracePt t="131321" x="2598738" y="5510213"/>
          <p14:tracePt t="131339" x="2598738" y="5518150"/>
          <p14:tracePt t="131354" x="2608263" y="5537200"/>
          <p14:tracePt t="131371" x="2608263" y="5545138"/>
          <p14:tracePt t="131387" x="2608263" y="5562600"/>
          <p14:tracePt t="131404" x="2608263" y="5581650"/>
          <p14:tracePt t="131421" x="2608263" y="5599113"/>
          <p14:tracePt t="131437" x="2608263" y="5626100"/>
          <p14:tracePt t="131454" x="2608263" y="5643563"/>
          <p14:tracePt t="131471" x="2598738" y="5670550"/>
          <p14:tracePt t="131487" x="2571750" y="5751513"/>
          <p14:tracePt t="131506" x="2536825" y="5848350"/>
          <p14:tracePt t="131506" x="0" y="0"/>
        </p14:tracePtLst>
      </p14:laserTraceLst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cs typeface="Arial" charset="0"/>
              </a:rPr>
              <a:t>OSPF Messages</a:t>
            </a:r>
            <a:endParaRPr lang="ar-IQ" b="1" i="1" dirty="0">
              <a:solidFill>
                <a:schemeClr val="bg1"/>
              </a:solidFill>
              <a:effectLst>
                <a:glow rad="228600">
                  <a:schemeClr val="tx1"/>
                </a:glow>
                <a:outerShdw blurRad="38100" dist="38100" dir="2700000" algn="tl">
                  <a:srgbClr val="000000">
                    <a:alpha val="32000"/>
                  </a:srgbClr>
                </a:outerShdw>
              </a:effectLst>
              <a:latin typeface="Bookman Old Style" pitchFamily="18" charset="0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0F4C95-8000-4FCD-AF06-A601B214B7D4}" type="slidenum">
              <a:rPr lang="es-ES" smtClean="0"/>
              <a:pPr>
                <a:defRPr/>
              </a:pPr>
              <a:t>7</a:t>
            </a:fld>
            <a:endParaRPr lang="es-ES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259632" y="2060848"/>
            <a:ext cx="6696744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238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486"/>
    </mc:Choice>
    <mc:Fallback xmlns="">
      <p:transition spd="slow" advTm="120486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16243" x="1089025" y="2857500"/>
          <p14:tracePt t="16483" x="1098550" y="2857500"/>
          <p14:tracePt t="16597" x="1108075" y="2857500"/>
          <p14:tracePt t="16951" x="1116013" y="2867025"/>
          <p14:tracePt t="16957" x="1125538" y="2884488"/>
          <p14:tracePt t="16976" x="1125538" y="2894013"/>
          <p14:tracePt t="16997" x="1125538" y="2901950"/>
          <p14:tracePt t="17028" x="1125538" y="2911475"/>
          <p14:tracePt t="17035" x="1125538" y="2919413"/>
          <p14:tracePt t="17058" x="1125538" y="2928938"/>
          <p14:tracePt t="17106" x="1133475" y="2928938"/>
          <p14:tracePt t="17180" x="1133475" y="2938463"/>
          <p14:tracePt t="17526" x="1133475" y="2955925"/>
          <p14:tracePt t="17558" x="1133475" y="2965450"/>
          <p14:tracePt t="17580" x="1133475" y="2973388"/>
          <p14:tracePt t="17605" x="1133475" y="2982913"/>
          <p14:tracePt t="17621" x="1133475" y="2990850"/>
          <p14:tracePt t="17637" x="1133475" y="3000375"/>
          <p14:tracePt t="17653" x="1133475" y="3009900"/>
          <p14:tracePt t="17668" x="1133475" y="3017838"/>
          <p14:tracePt t="17684" x="1133475" y="3036888"/>
          <p14:tracePt t="17700" x="1133475" y="3044825"/>
          <p14:tracePt t="17710" x="1133475" y="3054350"/>
          <p14:tracePt t="17710" x="1133475" y="3062288"/>
          <p14:tracePt t="17727" x="1125538" y="3071813"/>
          <p14:tracePt t="17743" x="1125538" y="3081338"/>
          <p14:tracePt t="17761" x="1125538" y="3098800"/>
          <p14:tracePt t="17777" x="1125538" y="3108325"/>
          <p14:tracePt t="17794" x="1125538" y="3125788"/>
          <p14:tracePt t="17810" x="1116013" y="3143250"/>
          <p14:tracePt t="17826" x="1116013" y="3160713"/>
          <p14:tracePt t="17843" x="1108075" y="3170238"/>
          <p14:tracePt t="17859" x="1098550" y="3205163"/>
          <p14:tracePt t="17877" x="1098550" y="3214688"/>
          <p14:tracePt t="17893" x="1089025" y="3241675"/>
          <p14:tracePt t="17909" x="1089025" y="3251200"/>
          <p14:tracePt t="17926" x="1081088" y="3286125"/>
          <p14:tracePt t="17943" x="1081088" y="3295650"/>
          <p14:tracePt t="17959" x="1081088" y="3313113"/>
          <p14:tracePt t="17976" x="1081088" y="3330575"/>
          <p14:tracePt t="17993" x="1081088" y="3340100"/>
          <p14:tracePt t="18009" x="1071563" y="3367088"/>
          <p14:tracePt t="18027" x="1062038" y="3394075"/>
          <p14:tracePt t="18043" x="1062038" y="3411538"/>
          <p14:tracePt t="18059" x="1062038" y="3438525"/>
          <p14:tracePt t="18076" x="1062038" y="3473450"/>
          <p14:tracePt t="18093" x="1062038" y="3490913"/>
          <p14:tracePt t="18109" x="1062038" y="3509963"/>
          <p14:tracePt t="18125" x="1062038" y="3527425"/>
          <p14:tracePt t="18142" x="1062038" y="3554413"/>
          <p14:tracePt t="18158" x="1062038" y="3571875"/>
          <p14:tracePt t="18175" x="1062038" y="3581400"/>
          <p14:tracePt t="18192" x="1062038" y="3589338"/>
          <p14:tracePt t="18208" x="1062038" y="3608388"/>
          <p14:tracePt t="18225" x="1062038" y="3625850"/>
          <p14:tracePt t="18243" x="1062038" y="3643313"/>
          <p14:tracePt t="18258" x="1062038" y="3687763"/>
          <p14:tracePt t="18276" x="1062038" y="3714750"/>
          <p14:tracePt t="18293" x="1054100" y="3741738"/>
          <p14:tracePt t="18309" x="1054100" y="3776663"/>
          <p14:tracePt t="18327" x="1054100" y="3803650"/>
          <p14:tracePt t="18343" x="1054100" y="3822700"/>
          <p14:tracePt t="18360" x="1054100" y="3867150"/>
          <p14:tracePt t="18376" x="1054100" y="3902075"/>
          <p14:tracePt t="18392" x="1054100" y="3919538"/>
          <p14:tracePt t="18409" x="1044575" y="3965575"/>
          <p14:tracePt t="18425" x="1044575" y="3990975"/>
          <p14:tracePt t="18442" x="1044575" y="4017963"/>
          <p14:tracePt t="18458" x="1044575" y="4054475"/>
          <p14:tracePt t="18476" x="1044575" y="4081463"/>
          <p14:tracePt t="18493" x="1044575" y="4108450"/>
          <p14:tracePt t="18508" x="1036638" y="4160838"/>
          <p14:tracePt t="18525" x="1036638" y="4179888"/>
          <p14:tracePt t="18543" x="1036638" y="4214813"/>
          <p14:tracePt t="18559" x="1036638" y="4259263"/>
          <p14:tracePt t="18576" x="1036638" y="4295775"/>
          <p14:tracePt t="18592" x="1036638" y="4340225"/>
          <p14:tracePt t="18609" x="1036638" y="4367213"/>
          <p14:tracePt t="18626" x="1036638" y="4419600"/>
          <p14:tracePt t="18643" x="1036638" y="4456113"/>
          <p14:tracePt t="18659" x="1036638" y="4510088"/>
          <p14:tracePt t="18676" x="1036638" y="4554538"/>
          <p14:tracePt t="18693" x="1036638" y="4598988"/>
          <p14:tracePt t="18709" x="1044575" y="4633913"/>
          <p14:tracePt t="18726" x="1044575" y="4660900"/>
          <p14:tracePt t="18743" x="1044575" y="4687888"/>
          <p14:tracePt t="18759" x="1044575" y="4705350"/>
          <p14:tracePt t="18776" x="1044575" y="4724400"/>
          <p14:tracePt t="18792" x="1044575" y="4732338"/>
          <p14:tracePt t="18810" x="1044575" y="4751388"/>
          <p14:tracePt t="18827" x="1044575" y="4786313"/>
          <p14:tracePt t="18846" x="1044575" y="4803775"/>
          <p14:tracePt t="18846" x="1044575" y="4813300"/>
          <p14:tracePt t="18860" x="1054100" y="4840288"/>
          <p14:tracePt t="18876" x="1062038" y="4875213"/>
          <p14:tracePt t="18893" x="1062038" y="4902200"/>
          <p14:tracePt t="18909" x="1062038" y="4929188"/>
          <p14:tracePt t="18926" x="1081088" y="4956175"/>
          <p14:tracePt t="18943" x="1081088" y="4965700"/>
          <p14:tracePt t="18959" x="1081088" y="4973638"/>
          <p14:tracePt t="18976" x="1081088" y="5018088"/>
          <p14:tracePt t="18993" x="1089025" y="5037138"/>
          <p14:tracePt t="19010" x="1098550" y="5054600"/>
          <p14:tracePt t="19026" x="1098550" y="5081588"/>
          <p14:tracePt t="19048" x="1108075" y="5089525"/>
          <p14:tracePt t="19061" x="1108075" y="5099050"/>
          <p14:tracePt t="19077" x="1116013" y="5108575"/>
          <p14:tracePt t="19124" x="1125538" y="5116513"/>
          <p14:tracePt t="19140" x="1125538" y="5126038"/>
          <p14:tracePt t="19156" x="1125538" y="5133975"/>
          <p14:tracePt t="19619" x="1125538" y="5108575"/>
          <p14:tracePt t="19627" x="1125538" y="5089525"/>
          <p14:tracePt t="19635" x="1125538" y="5081588"/>
          <p14:tracePt t="19643" x="1125538" y="5037138"/>
          <p14:tracePt t="19643" x="1125538" y="5010150"/>
          <p14:tracePt t="19660" x="1108075" y="4956175"/>
          <p14:tracePt t="19676" x="1108075" y="4894263"/>
          <p14:tracePt t="19692" x="1108075" y="4848225"/>
          <p14:tracePt t="19709" x="1108075" y="4786313"/>
          <p14:tracePt t="19726" x="1108075" y="4687888"/>
          <p14:tracePt t="19743" x="1108075" y="4589463"/>
          <p14:tracePt t="19759" x="1108075" y="4510088"/>
          <p14:tracePt t="19776" x="1108075" y="4419600"/>
          <p14:tracePt t="19793" x="1108075" y="4348163"/>
          <p14:tracePt t="19810" x="1108075" y="4268788"/>
          <p14:tracePt t="19826" x="1116013" y="4170363"/>
          <p14:tracePt t="19842" x="1116013" y="4037013"/>
          <p14:tracePt t="19860" x="1116013" y="3946525"/>
          <p14:tracePt t="19876" x="1125538" y="3867150"/>
          <p14:tracePt t="19892" x="1125538" y="3813175"/>
          <p14:tracePt t="19909" x="1125538" y="3751263"/>
          <p14:tracePt t="19926" x="1133475" y="3697288"/>
          <p14:tracePt t="19942" x="1133475" y="3652838"/>
          <p14:tracePt t="19959" x="1133475" y="3598863"/>
          <p14:tracePt t="19976" x="1133475" y="3562350"/>
          <p14:tracePt t="19995" x="1133475" y="3509963"/>
          <p14:tracePt t="20009" x="1133475" y="3473450"/>
          <p14:tracePt t="20027" x="1133475" y="3438525"/>
          <p14:tracePt t="20043" x="1133475" y="3375025"/>
          <p14:tracePt t="20060" x="1125538" y="3330575"/>
          <p14:tracePt t="20076" x="1125538" y="3303588"/>
          <p14:tracePt t="20093" x="1125538" y="3259138"/>
          <p14:tracePt t="20110" x="1125538" y="3224213"/>
          <p14:tracePt t="20127" x="1125538" y="3179763"/>
          <p14:tracePt t="20143" x="1108075" y="3133725"/>
          <p14:tracePt t="20160" x="1108075" y="3081338"/>
          <p14:tracePt t="20177" x="1108075" y="3036888"/>
          <p14:tracePt t="20193" x="1108075" y="3017838"/>
          <p14:tracePt t="20210" x="1108075" y="3000375"/>
          <p14:tracePt t="20227" x="1098550" y="2973388"/>
          <p14:tracePt t="20243" x="1098550" y="2911475"/>
          <p14:tracePt t="20261" x="1098550" y="2884488"/>
          <p14:tracePt t="20277" x="1098550" y="2867025"/>
          <p14:tracePt t="20294" x="1098550" y="2857500"/>
          <p14:tracePt t="20311" x="1098550" y="2840038"/>
          <p14:tracePt t="20327" x="1098550" y="2830513"/>
          <p14:tracePt t="20364" x="1098550" y="2813050"/>
          <p14:tracePt t="20376" x="1098550" y="2803525"/>
          <p14:tracePt t="20393" x="1098550" y="2795588"/>
          <p14:tracePt t="20393" x="1098550" y="2786063"/>
          <p14:tracePt t="20427" x="1098550" y="2776538"/>
          <p14:tracePt t="20459" x="1098550" y="2768600"/>
          <p14:tracePt t="20525" x="1098550" y="2759075"/>
          <p14:tracePt t="20581" x="1098550" y="2751138"/>
          <p14:tracePt t="20603" x="1108075" y="2741613"/>
          <p14:tracePt t="20741" x="1108075" y="2751138"/>
          <p14:tracePt t="20757" x="1108075" y="2759075"/>
          <p14:tracePt t="20765" x="1108075" y="2776538"/>
          <p14:tracePt t="20773" x="1108075" y="2786063"/>
          <p14:tracePt t="20781" x="1108075" y="2822575"/>
          <p14:tracePt t="20797" x="1108075" y="2847975"/>
          <p14:tracePt t="20810" x="1108075" y="2874963"/>
          <p14:tracePt t="20827" x="1108075" y="2928938"/>
          <p14:tracePt t="20843" x="1108075" y="2990850"/>
          <p14:tracePt t="20861" x="1108075" y="3036888"/>
          <p14:tracePt t="20876" x="1108075" y="3133725"/>
          <p14:tracePt t="20894" x="1108075" y="3187700"/>
          <p14:tracePt t="20910" x="1098550" y="3251200"/>
          <p14:tracePt t="20927" x="1098550" y="3295650"/>
          <p14:tracePt t="20944" x="1098550" y="3348038"/>
          <p14:tracePt t="20960" x="1098550" y="3384550"/>
          <p14:tracePt t="20977" x="1089025" y="3438525"/>
          <p14:tracePt t="20994" x="1089025" y="3490913"/>
          <p14:tracePt t="21010" x="1089025" y="3554413"/>
          <p14:tracePt t="21027" x="1071563" y="3616325"/>
          <p14:tracePt t="21044" x="1071563" y="3687763"/>
          <p14:tracePt t="21060" x="1071563" y="3714750"/>
          <p14:tracePt t="21078" x="1054100" y="3776663"/>
          <p14:tracePt t="21094" x="1054100" y="3822700"/>
          <p14:tracePt t="21111" x="1054100" y="3875088"/>
          <p14:tracePt t="21128" x="1054100" y="3902075"/>
          <p14:tracePt t="21145" x="1036638" y="3956050"/>
          <p14:tracePt t="21161" x="1036638" y="4017963"/>
          <p14:tracePt t="21177" x="1036638" y="4081463"/>
          <p14:tracePt t="21194" x="1036638" y="4125913"/>
          <p14:tracePt t="21212" x="1017588" y="4197350"/>
          <p14:tracePt t="21229" x="1017588" y="4251325"/>
          <p14:tracePt t="21245" x="1009650" y="4303713"/>
          <p14:tracePt t="21260" x="1009650" y="4340225"/>
          <p14:tracePt t="21277" x="1000125" y="4367213"/>
          <p14:tracePt t="21293" x="990600" y="4411663"/>
          <p14:tracePt t="21310" x="990600" y="4456113"/>
          <p14:tracePt t="21327" x="990600" y="4491038"/>
          <p14:tracePt t="21343" x="990600" y="4537075"/>
          <p14:tracePt t="21361" x="990600" y="4581525"/>
          <p14:tracePt t="21378" x="990600" y="4625975"/>
          <p14:tracePt t="21394" x="990600" y="4652963"/>
          <p14:tracePt t="21411" x="990600" y="4679950"/>
          <p14:tracePt t="21427" x="990600" y="4705350"/>
          <p14:tracePt t="21444" x="990600" y="4759325"/>
          <p14:tracePt t="21462" x="1000125" y="4776788"/>
          <p14:tracePt t="21478" x="1000125" y="4786313"/>
          <p14:tracePt t="21494" x="1000125" y="4813300"/>
          <p14:tracePt t="21510" x="1009650" y="4840288"/>
          <p14:tracePt t="21528" x="1017588" y="4857750"/>
          <p14:tracePt t="21543" x="1027113" y="4902200"/>
          <p14:tracePt t="21560" x="1044575" y="4929188"/>
          <p14:tracePt t="21578" x="1044575" y="4983163"/>
          <p14:tracePt t="21594" x="1044575" y="5027613"/>
          <p14:tracePt t="21611" x="1054100" y="5062538"/>
          <p14:tracePt t="21628" x="1071563" y="5116513"/>
          <p14:tracePt t="21645" x="1081088" y="5133975"/>
          <p14:tracePt t="21660" x="1081088" y="5153025"/>
          <p14:tracePt t="21677" x="1089025" y="5170488"/>
          <p14:tracePt t="21693" x="1089025" y="5180013"/>
          <p14:tracePt t="21710" x="1098550" y="5180013"/>
          <p14:tracePt t="21959" x="1108075" y="5180013"/>
          <p14:tracePt t="22087" x="1108075" y="5170488"/>
          <p14:tracePt t="22087" x="1116013" y="5170488"/>
          <p14:tracePt t="22110" x="1116013" y="5160963"/>
          <p14:tracePt t="22119" x="1116013" y="5143500"/>
          <p14:tracePt t="22127" x="1116013" y="5126038"/>
          <p14:tracePt t="22143" x="1125538" y="5108575"/>
          <p14:tracePt t="22161" x="1133475" y="5072063"/>
          <p14:tracePt t="22162" x="1133475" y="5054600"/>
          <p14:tracePt t="22178" x="1143000" y="4973638"/>
          <p14:tracePt t="22195" x="1143000" y="4830763"/>
          <p14:tracePt t="22214" x="1143000" y="4741863"/>
          <p14:tracePt t="22231" x="1160463" y="4679950"/>
          <p14:tracePt t="22245" x="1169988" y="4589463"/>
          <p14:tracePt t="22261" x="1187450" y="4510088"/>
          <p14:tracePt t="22278" x="1187450" y="4446588"/>
          <p14:tracePt t="22295" x="1187450" y="4375150"/>
          <p14:tracePt t="22312" x="1187450" y="4322763"/>
          <p14:tracePt t="22329" x="1196975" y="4268788"/>
          <p14:tracePt t="22345" x="1196975" y="4232275"/>
          <p14:tracePt t="22361" x="1196975" y="4197350"/>
          <p14:tracePt t="22378" x="1204913" y="4143375"/>
          <p14:tracePt t="22378" x="1214438" y="4125913"/>
          <p14:tracePt t="22398" x="1214438" y="4081463"/>
          <p14:tracePt t="22414" x="1214438" y="4017963"/>
          <p14:tracePt t="22445" x="1214438" y="3956050"/>
          <p14:tracePt t="22446" x="1223963" y="3902075"/>
          <p14:tracePt t="22462" x="1223963" y="3840163"/>
          <p14:tracePt t="22479" x="1223963" y="3786188"/>
          <p14:tracePt t="22495" x="1223963" y="3724275"/>
          <p14:tracePt t="22513" x="1223963" y="3670300"/>
          <p14:tracePt t="22528" x="1223963" y="3625850"/>
          <p14:tracePt t="22545" x="1231900" y="3581400"/>
          <p14:tracePt t="22561" x="1231900" y="3536950"/>
          <p14:tracePt t="22578" x="1231900" y="3500438"/>
          <p14:tracePt t="22595" x="1231900" y="3465513"/>
          <p14:tracePt t="22612" x="1231900" y="3419475"/>
          <p14:tracePt t="22629" x="1231900" y="3367088"/>
          <p14:tracePt t="22648" x="1231900" y="3330575"/>
          <p14:tracePt t="22662" x="1231900" y="3313113"/>
          <p14:tracePt t="22678" x="1231900" y="3268663"/>
          <p14:tracePt t="22695" x="1231900" y="3232150"/>
          <p14:tracePt t="22711" x="1231900" y="3205163"/>
          <p14:tracePt t="22728" x="1231900" y="3170238"/>
          <p14:tracePt t="22745" x="1231900" y="3143250"/>
          <p14:tracePt t="22762" x="1231900" y="3116263"/>
          <p14:tracePt t="22778" x="1231900" y="3081338"/>
          <p14:tracePt t="22795" x="1231900" y="3044825"/>
          <p14:tracePt t="22811" x="1231900" y="3000375"/>
          <p14:tracePt t="22828" x="1231900" y="2965450"/>
          <p14:tracePt t="22845" x="1231900" y="2946400"/>
          <p14:tracePt t="22861" x="1231900" y="2938463"/>
          <p14:tracePt t="22878" x="1231900" y="2911475"/>
          <p14:tracePt t="22894" x="1231900" y="2901950"/>
          <p14:tracePt t="22910" x="1231900" y="2884488"/>
          <p14:tracePt t="22928" x="1231900" y="2867025"/>
          <p14:tracePt t="22973" x="1231900" y="2847975"/>
          <p14:tracePt t="22990" x="1231900" y="2840038"/>
          <p14:tracePt t="23006" x="1231900" y="2830513"/>
          <p14:tracePt t="23021" x="1231900" y="2822575"/>
          <p14:tracePt t="23038" x="1231900" y="2813050"/>
          <p14:tracePt t="23038" x="1231900" y="2803525"/>
          <p14:tracePt t="23077" x="1231900" y="2795588"/>
          <p14:tracePt t="23102" x="1231900" y="2786063"/>
          <p14:tracePt t="23142" x="1223963" y="2786063"/>
          <p14:tracePt t="23151" x="1223963" y="2776538"/>
          <p14:tracePt t="23175" x="1223963" y="2768600"/>
          <p14:tracePt t="23358" x="1214438" y="2768600"/>
          <p14:tracePt t="23392" x="1204913" y="2768600"/>
          <p14:tracePt t="23487" x="1196975" y="2768600"/>
          <p14:tracePt t="23751" x="1196975" y="2759075"/>
          <p14:tracePt t="23768" x="1196975" y="2751138"/>
          <p14:tracePt t="23781" x="1196975" y="2741613"/>
          <p14:tracePt t="23782" x="1196975" y="2732088"/>
          <p14:tracePt t="23795" x="1196975" y="2724150"/>
          <p14:tracePt t="23815" x="1196975" y="2714625"/>
          <p14:tracePt t="23878" x="1196975" y="2705100"/>
          <p14:tracePt t="24360" x="1187450" y="2705100"/>
          <p14:tracePt t="24400" x="1179513" y="2705100"/>
          <p14:tracePt t="24440" x="1169988" y="2705100"/>
          <p14:tracePt t="24462" x="1160463" y="2705100"/>
          <p14:tracePt t="24488" x="1152525" y="2705100"/>
          <p14:tracePt t="24495" x="1152525" y="2714625"/>
          <p14:tracePt t="24504" x="1133475" y="2714625"/>
          <p14:tracePt t="24537" x="1125538" y="2714625"/>
          <p14:tracePt t="24561" x="1116013" y="2714625"/>
          <p14:tracePt t="24576" x="1108075" y="2714625"/>
          <p14:tracePt t="24583" x="1098550" y="2714625"/>
          <p14:tracePt t="24623" x="1089025" y="2714625"/>
          <p14:tracePt t="24640" x="1081088" y="2724150"/>
          <p14:tracePt t="24663" x="1071563" y="2724150"/>
          <p14:tracePt t="24703" x="1062038" y="2724150"/>
          <p14:tracePt t="24912" x="1062038" y="2732088"/>
          <p14:tracePt t="24913" x="1071563" y="2732088"/>
          <p14:tracePt t="24930" x="1071563" y="2741613"/>
          <p14:tracePt t="24930" x="1098550" y="2768600"/>
          <p14:tracePt t="24947" x="1125538" y="2786063"/>
          <p14:tracePt t="24964" x="1133475" y="2795588"/>
          <p14:tracePt t="24980" x="1160463" y="2803525"/>
          <p14:tracePt t="24996" x="1169988" y="2803525"/>
          <p14:tracePt t="25013" x="1179513" y="2803525"/>
          <p14:tracePt t="25029" x="1187450" y="2803525"/>
          <p14:tracePt t="25351" x="1187450" y="2795588"/>
          <p14:tracePt t="25358" x="1187450" y="2786063"/>
          <p14:tracePt t="25383" x="1187450" y="2776538"/>
          <p14:tracePt t="25407" x="1187450" y="2768600"/>
          <p14:tracePt t="25416" x="1196975" y="2768600"/>
          <p14:tracePt t="25431" x="1196975" y="2759075"/>
          <p14:tracePt t="25439" x="1196975" y="2751138"/>
          <p14:tracePt t="25447" x="1204913" y="2741613"/>
          <p14:tracePt t="25495" x="1204913" y="2732088"/>
          <p14:tracePt t="25536" x="1214438" y="2724150"/>
          <p14:tracePt t="25607" x="1214438" y="2714625"/>
          <p14:tracePt t="25704" x="1204913" y="2714625"/>
          <p14:tracePt t="25769" x="1196975" y="2714625"/>
          <p14:tracePt t="25783" x="1187450" y="2714625"/>
          <p14:tracePt t="25822" x="1179513" y="2714625"/>
          <p14:tracePt t="25912" x="1169988" y="2714625"/>
          <p14:tracePt t="25921" x="1169988" y="2724150"/>
          <p14:tracePt t="25930" x="1169988" y="2732088"/>
          <p14:tracePt t="25937" x="1160463" y="2732088"/>
          <p14:tracePt t="25947" x="1160463" y="2751138"/>
          <p14:tracePt t="25967" x="1160463" y="2786063"/>
          <p14:tracePt t="25984" x="1160463" y="2813050"/>
          <p14:tracePt t="25998" x="1160463" y="2830513"/>
          <p14:tracePt t="26017" x="1160463" y="2857500"/>
          <p14:tracePt t="26031" x="1160463" y="2884488"/>
          <p14:tracePt t="26048" x="1160463" y="2919413"/>
          <p14:tracePt t="26065" x="1160463" y="2955925"/>
          <p14:tracePt t="26081" x="1169988" y="3000375"/>
          <p14:tracePt t="26099" x="1169988" y="3044825"/>
          <p14:tracePt t="26114" x="1169988" y="3071813"/>
          <p14:tracePt t="26130" x="1179513" y="3108325"/>
          <p14:tracePt t="26147" x="1179513" y="3160713"/>
          <p14:tracePt t="26164" x="1179513" y="3205163"/>
          <p14:tracePt t="26180" x="1179513" y="3259138"/>
          <p14:tracePt t="26196" x="1179513" y="3313113"/>
          <p14:tracePt t="26216" x="1179513" y="3340100"/>
          <p14:tracePt t="26230" x="1179513" y="3367088"/>
          <p14:tracePt t="26246" x="1179513" y="3394075"/>
          <p14:tracePt t="26264" x="1179513" y="3419475"/>
          <p14:tracePt t="26280" x="1187450" y="3438525"/>
          <p14:tracePt t="26297" x="1187450" y="3473450"/>
          <p14:tracePt t="26313" x="1187450" y="3490913"/>
          <p14:tracePt t="26330" x="1187450" y="3536950"/>
          <p14:tracePt t="26347" x="1187450" y="3554413"/>
          <p14:tracePt t="26363" x="1187450" y="3589338"/>
          <p14:tracePt t="26381" x="1187450" y="3625850"/>
          <p14:tracePt t="26397" x="1187450" y="3670300"/>
          <p14:tracePt t="26416" x="1187450" y="3705225"/>
          <p14:tracePt t="26430" x="1179513" y="3732213"/>
          <p14:tracePt t="26447" x="1179513" y="3768725"/>
          <p14:tracePt t="26464" x="1160463" y="3803650"/>
          <p14:tracePt t="26480" x="1160463" y="3840163"/>
          <p14:tracePt t="26497" x="1160463" y="3884613"/>
          <p14:tracePt t="26514" x="1152525" y="3919538"/>
          <p14:tracePt t="26530" x="1152525" y="3956050"/>
          <p14:tracePt t="26547" x="1133475" y="4010025"/>
          <p14:tracePt t="26564" x="1125538" y="4044950"/>
          <p14:tracePt t="26581" x="1125538" y="4071938"/>
          <p14:tracePt t="26597" x="1116013" y="4125913"/>
          <p14:tracePt t="26615" x="1116013" y="4143375"/>
          <p14:tracePt t="26631" x="1108075" y="4170363"/>
          <p14:tracePt t="26646" x="1098550" y="4197350"/>
          <p14:tracePt t="26664" x="1098550" y="4214813"/>
          <p14:tracePt t="26680" x="1098550" y="4251325"/>
          <p14:tracePt t="26698" x="1098550" y="4276725"/>
          <p14:tracePt t="26715" x="1098550" y="4313238"/>
          <p14:tracePt t="26731" x="1098550" y="4348163"/>
          <p14:tracePt t="26748" x="1098550" y="4375150"/>
          <p14:tracePt t="26765" x="1098550" y="4411663"/>
          <p14:tracePt t="26781" x="1098550" y="4456113"/>
          <p14:tracePt t="26800" x="1098550" y="4473575"/>
          <p14:tracePt t="26816" x="1098550" y="4491038"/>
          <p14:tracePt t="26831" x="1098550" y="4510088"/>
          <p14:tracePt t="26848" x="1098550" y="4518025"/>
          <p14:tracePt t="26864" x="1108075" y="4545013"/>
          <p14:tracePt t="26881" x="1108075" y="4572000"/>
          <p14:tracePt t="26898" x="1108075" y="4589463"/>
          <p14:tracePt t="26914" x="1108075" y="4625975"/>
          <p14:tracePt t="26931" x="1108075" y="4643438"/>
          <p14:tracePt t="26949" x="1108075" y="4670425"/>
          <p14:tracePt t="26964" x="1108075" y="4687888"/>
          <p14:tracePt t="26981" x="1108075" y="4724400"/>
          <p14:tracePt t="27001" x="1108075" y="4751388"/>
          <p14:tracePt t="27015" x="1125538" y="4776788"/>
          <p14:tracePt t="27031" x="1125538" y="4786313"/>
          <p14:tracePt t="27048" x="1125538" y="4813300"/>
          <p14:tracePt t="27064" x="1125538" y="4840288"/>
          <p14:tracePt t="27081" x="1133475" y="4848225"/>
          <p14:tracePt t="27098" x="1133475" y="4857750"/>
          <p14:tracePt t="27114" x="1133475" y="4875213"/>
          <p14:tracePt t="27152" x="1143000" y="4875213"/>
          <p14:tracePt t="27174" x="1143000" y="4884738"/>
          <p14:tracePt t="27182" x="1143000" y="4894263"/>
          <p14:tracePt t="27222" x="1143000" y="4902200"/>
          <p14:tracePt t="27270" x="1152525" y="4902200"/>
          <p14:tracePt t="27280" x="1152525" y="4911725"/>
          <p14:tracePt t="27303" x="1152525" y="4919663"/>
          <p14:tracePt t="27336" x="1152525" y="4929188"/>
          <p14:tracePt t="27368" x="1152525" y="4938713"/>
          <p14:tracePt t="27400" x="1160463" y="4946650"/>
          <p14:tracePt t="27648" x="1160463" y="4929188"/>
          <p14:tracePt t="27656" x="1160463" y="4911725"/>
          <p14:tracePt t="27664" x="1160463" y="4867275"/>
          <p14:tracePt t="27681" x="1160463" y="4813300"/>
          <p14:tracePt t="27687" x="1152525" y="4786313"/>
          <p14:tracePt t="27698" x="1143000" y="4697413"/>
          <p14:tracePt t="27715" x="1143000" y="4633913"/>
          <p14:tracePt t="27732" x="1143000" y="4545013"/>
          <p14:tracePt t="27749" x="1143000" y="4456113"/>
          <p14:tracePt t="27765" x="1143000" y="4375150"/>
          <p14:tracePt t="27781" x="1143000" y="4251325"/>
          <p14:tracePt t="27800" x="1143000" y="4152900"/>
          <p14:tracePt t="27817" x="1143000" y="4037013"/>
          <p14:tracePt t="27832" x="1143000" y="3946525"/>
          <p14:tracePt t="27849" x="1152525" y="3875088"/>
          <p14:tracePt t="27866" x="1160463" y="3786188"/>
          <p14:tracePt t="27882" x="1160463" y="3724275"/>
          <p14:tracePt t="27898" x="1160463" y="3679825"/>
          <p14:tracePt t="27915" x="1160463" y="3633788"/>
          <p14:tracePt t="27932" x="1160463" y="3581400"/>
          <p14:tracePt t="27949" x="1160463" y="3517900"/>
          <p14:tracePt t="27965" x="1160463" y="3438525"/>
          <p14:tracePt t="27984" x="1160463" y="3402013"/>
          <p14:tracePt t="28000" x="1152525" y="3357563"/>
          <p14:tracePt t="28015" x="1152525" y="3313113"/>
          <p14:tracePt t="28031" x="1152525" y="3286125"/>
          <p14:tracePt t="28048" x="1152525" y="3268663"/>
          <p14:tracePt t="28065" x="1152525" y="3224213"/>
          <p14:tracePt t="28081" x="1152525" y="3187700"/>
          <p14:tracePt t="28099" x="1152525" y="3143250"/>
          <p14:tracePt t="28115" x="1152525" y="3108325"/>
          <p14:tracePt t="28132" x="1152525" y="3071813"/>
          <p14:tracePt t="28148" x="1152525" y="3044825"/>
          <p14:tracePt t="28165" x="1152525" y="3009900"/>
          <p14:tracePt t="28183" x="1152525" y="2982913"/>
          <p14:tracePt t="28202" x="1152525" y="2946400"/>
          <p14:tracePt t="28215" x="1152525" y="2928938"/>
          <p14:tracePt t="28232" x="1152525" y="2919413"/>
          <p14:tracePt t="28251" x="1152525" y="2894013"/>
          <p14:tracePt t="28265" x="1152525" y="2884488"/>
          <p14:tracePt t="28282" x="1152525" y="2867025"/>
          <p14:tracePt t="28299" x="1152525" y="2857500"/>
          <p14:tracePt t="28342" x="1152525" y="2847975"/>
          <p14:tracePt t="28366" x="1152525" y="2830513"/>
          <p14:tracePt t="28399" x="1152525" y="2822575"/>
          <p14:tracePt t="28415" x="1152525" y="2813050"/>
          <p14:tracePt t="28439" x="1152525" y="2803525"/>
          <p14:tracePt t="28448" x="1152525" y="2795588"/>
          <p14:tracePt t="28473" x="1152525" y="2786063"/>
          <p14:tracePt t="28503" x="1152525" y="2776538"/>
          <p14:tracePt t="28528" x="1160463" y="2776538"/>
          <p14:tracePt t="28537" x="1160463" y="2768600"/>
          <p14:tracePt t="28538" x="1160463" y="2759075"/>
          <p14:tracePt t="28568" x="1160463" y="2751138"/>
          <p14:tracePt t="28599" x="1160463" y="2741613"/>
          <p14:tracePt t="28615" x="1169988" y="2741613"/>
          <p14:tracePt t="28631" x="1169988" y="2732088"/>
          <p14:tracePt t="28687" x="1169988" y="2724150"/>
          <p14:tracePt t="28712" x="1179513" y="2714625"/>
          <p14:tracePt t="28728" x="1187450" y="2714625"/>
          <p14:tracePt t="28743" x="1187450" y="2705100"/>
          <p14:tracePt t="28760" x="1187450" y="2697163"/>
          <p14:tracePt t="28769" x="1196975" y="2697163"/>
          <p14:tracePt t="28799" x="1196975" y="2687638"/>
          <p14:tracePt t="28814" x="1204913" y="2687638"/>
          <p14:tracePt t="28841" x="1204913" y="2679700"/>
          <p14:tracePt t="28848" x="1214438" y="2679700"/>
          <p14:tracePt t="28864" x="1223963" y="2679700"/>
          <p14:tracePt t="28865" x="1231900" y="2670175"/>
          <p14:tracePt t="28882" x="1241425" y="2660650"/>
          <p14:tracePt t="28899" x="1250950" y="2660650"/>
          <p14:tracePt t="28915" x="1268413" y="2660650"/>
          <p14:tracePt t="28931" x="1285875" y="2652713"/>
          <p14:tracePt t="28949" x="1295400" y="2652713"/>
          <p14:tracePt t="28965" x="1322388" y="2643188"/>
          <p14:tracePt t="28981" x="1330325" y="2643188"/>
          <p14:tracePt t="28998" x="1357313" y="2643188"/>
          <p14:tracePt t="29016" x="1366838" y="2643188"/>
          <p14:tracePt t="29032" x="1384300" y="2643188"/>
          <p14:tracePt t="29048" x="1401763" y="2643188"/>
          <p14:tracePt t="29066" x="1419225" y="2643188"/>
          <p14:tracePt t="29081" x="1446213" y="2643188"/>
          <p14:tracePt t="29099" x="1465263" y="2643188"/>
          <p14:tracePt t="29115" x="1473200" y="2643188"/>
          <p14:tracePt t="29131" x="1517650" y="2643188"/>
          <p14:tracePt t="29149" x="1554163" y="2643188"/>
          <p14:tracePt t="29165" x="1608138" y="2633663"/>
          <p14:tracePt t="29183" x="1652588" y="2633663"/>
          <p14:tracePt t="29199" x="1697038" y="2625725"/>
          <p14:tracePt t="29215" x="1741488" y="2625725"/>
          <p14:tracePt t="29232" x="1785938" y="2625725"/>
          <p14:tracePt t="29249" x="1830388" y="2625725"/>
          <p14:tracePt t="29265" x="1884363" y="2625725"/>
          <p14:tracePt t="29282" x="1946275" y="2625725"/>
          <p14:tracePt t="29299" x="2009775" y="2616200"/>
          <p14:tracePt t="29315" x="2071688" y="2616200"/>
          <p14:tracePt t="29331" x="2133600" y="2616200"/>
          <p14:tracePt t="29349" x="2224088" y="2608263"/>
          <p14:tracePt t="29369" x="2276475" y="2608263"/>
          <p14:tracePt t="29383" x="2322513" y="2608263"/>
          <p14:tracePt t="29400" x="2366963" y="2608263"/>
          <p14:tracePt t="29416" x="2393950" y="2608263"/>
          <p14:tracePt t="29432" x="2428875" y="2598738"/>
          <p14:tracePt t="29449" x="2455863" y="2598738"/>
          <p14:tracePt t="29465" x="2490788" y="2598738"/>
          <p14:tracePt t="29481" x="2544763" y="2589213"/>
          <p14:tracePt t="29499" x="2589213" y="2589213"/>
          <p14:tracePt t="29515" x="2633663" y="2589213"/>
          <p14:tracePt t="29532" x="2679700" y="2589213"/>
          <p14:tracePt t="29549" x="2724150" y="2589213"/>
          <p14:tracePt t="29565" x="2751138" y="2589213"/>
          <p14:tracePt t="29582" x="2803525" y="2589213"/>
          <p14:tracePt t="29601" x="2830513" y="2589213"/>
          <p14:tracePt t="29616" x="2867025" y="2589213"/>
          <p14:tracePt t="29631" x="2901950" y="2589213"/>
          <p14:tracePt t="29648" x="2955925" y="2589213"/>
          <p14:tracePt t="29666" x="3009900" y="2589213"/>
          <p14:tracePt t="29682" x="3062288" y="2589213"/>
          <p14:tracePt t="29698" x="3116263" y="2616200"/>
          <p14:tracePt t="29716" x="3160713" y="2616200"/>
          <p14:tracePt t="29732" x="3197225" y="2616200"/>
          <p14:tracePt t="29749" x="3224213" y="2616200"/>
          <p14:tracePt t="29749" x="3232150" y="2616200"/>
          <p14:tracePt t="29767" x="3276600" y="2616200"/>
          <p14:tracePt t="29783" x="3313113" y="2616200"/>
          <p14:tracePt t="29799" x="3348038" y="2616200"/>
          <p14:tracePt t="29816" x="3394075" y="2616200"/>
          <p14:tracePt t="29831" x="3411538" y="2616200"/>
          <p14:tracePt t="29849" x="3419475" y="2616200"/>
          <p14:tracePt t="29865" x="3429000" y="2616200"/>
          <p14:tracePt t="29882" x="3438525" y="2616200"/>
          <p14:tracePt t="29899" x="3446463" y="2616200"/>
          <p14:tracePt t="30072" x="3446463" y="2625725"/>
          <p14:tracePt t="30095" x="3446463" y="2633663"/>
          <p14:tracePt t="30113" x="3455988" y="2643188"/>
          <p14:tracePt t="30120" x="3455988" y="2652713"/>
          <p14:tracePt t="30144" x="3465513" y="2652713"/>
          <p14:tracePt t="30161" x="3473450" y="2652713"/>
          <p14:tracePt t="30165" x="3482975" y="2652713"/>
          <p14:tracePt t="30185" x="3490913" y="2660650"/>
          <p14:tracePt t="30185" x="3500438" y="2660650"/>
          <p14:tracePt t="30200" x="3509963" y="2660650"/>
          <p14:tracePt t="30217" x="3509963" y="2670175"/>
          <p14:tracePt t="30232" x="3517900" y="2670175"/>
          <p14:tracePt t="30321" x="3527425" y="2670175"/>
          <p14:tracePt t="30368" x="3527425" y="2679700"/>
          <p14:tracePt t="30383" x="3527425" y="2687638"/>
          <p14:tracePt t="30399" x="3527425" y="2697163"/>
          <p14:tracePt t="30408" x="3527425" y="2705100"/>
          <p14:tracePt t="30417" x="3527425" y="2714625"/>
          <p14:tracePt t="30417" x="3527425" y="2732088"/>
          <p14:tracePt t="30433" x="3527425" y="2759075"/>
          <p14:tracePt t="30449" x="3527425" y="2795588"/>
          <p14:tracePt t="30466" x="3527425" y="2840038"/>
          <p14:tracePt t="30483" x="3527425" y="2894013"/>
          <p14:tracePt t="30499" x="3536950" y="2938463"/>
          <p14:tracePt t="30515" x="3536950" y="2982913"/>
          <p14:tracePt t="30532" x="3536950" y="3044825"/>
          <p14:tracePt t="30549" x="3544888" y="3081338"/>
          <p14:tracePt t="30566" x="3554413" y="3125788"/>
          <p14:tracePt t="30582" x="3562350" y="3160713"/>
          <p14:tracePt t="30599" x="3562350" y="3187700"/>
          <p14:tracePt t="30615" x="3571875" y="3232150"/>
          <p14:tracePt t="30632" x="3581400" y="3286125"/>
          <p14:tracePt t="30648" x="3581400" y="3313113"/>
          <p14:tracePt t="30666" x="3589338" y="3375025"/>
          <p14:tracePt t="30683" x="3589338" y="3419475"/>
          <p14:tracePt t="30699" x="3598863" y="3455988"/>
          <p14:tracePt t="30716" x="3598863" y="3490913"/>
          <p14:tracePt t="30733" x="3598863" y="3527425"/>
          <p14:tracePt t="30749" x="3608388" y="3562350"/>
          <p14:tracePt t="30766" x="3616325" y="3625850"/>
          <p14:tracePt t="30784" x="3616325" y="3660775"/>
          <p14:tracePt t="30800" x="3616325" y="3687763"/>
          <p14:tracePt t="30815" x="3616325" y="3741738"/>
          <p14:tracePt t="30833" x="3616325" y="3795713"/>
          <p14:tracePt t="30849" x="3625850" y="3848100"/>
          <p14:tracePt t="30866" x="3625850" y="3894138"/>
          <p14:tracePt t="30883" x="3625850" y="3956050"/>
          <p14:tracePt t="30899" x="3625850" y="3990975"/>
          <p14:tracePt t="30916" x="3625850" y="4027488"/>
          <p14:tracePt t="30933" x="3625850" y="4037013"/>
          <p14:tracePt t="30949" x="3625850" y="4054475"/>
          <p14:tracePt t="30966" x="3625850" y="4071938"/>
          <p14:tracePt t="31112" x="3616325" y="4054475"/>
          <p14:tracePt t="31136" x="3598863" y="4017963"/>
          <p14:tracePt t="31136" x="3598863" y="3990975"/>
          <p14:tracePt t="31152" x="3571875" y="3965575"/>
          <p14:tracePt t="31160" x="3544888" y="3911600"/>
          <p14:tracePt t="31167" x="3509963" y="3867150"/>
          <p14:tracePt t="31176" x="3482975" y="3786188"/>
          <p14:tracePt t="31185" x="3438525" y="3724275"/>
          <p14:tracePt t="31199" x="3419475" y="3679825"/>
          <p14:tracePt t="31217" x="3394075" y="3625850"/>
          <p14:tracePt t="31233" x="3357563" y="3562350"/>
          <p14:tracePt t="31250" x="3295650" y="3490913"/>
          <p14:tracePt t="31266" x="3259138" y="3446463"/>
          <p14:tracePt t="31283" x="3224213" y="3394075"/>
          <p14:tracePt t="31300" x="3197225" y="3357563"/>
          <p14:tracePt t="31318" x="3170238" y="3322638"/>
          <p14:tracePt t="31334" x="3143250" y="3276600"/>
          <p14:tracePt t="31368" x="3133725" y="3268663"/>
          <p14:tracePt t="31368" x="3116263" y="3251200"/>
          <p14:tracePt t="31385" x="3108325" y="3232150"/>
          <p14:tracePt t="31401" x="3098800" y="3232150"/>
          <p14:tracePt t="31417" x="3089275" y="3224213"/>
          <p14:tracePt t="31435" x="3081338" y="3214688"/>
          <p14:tracePt t="31449" x="3071813" y="3214688"/>
          <p14:tracePt t="31466" x="3054350" y="3205163"/>
          <p14:tracePt t="31485" x="3036888" y="3197225"/>
          <p14:tracePt t="31500" x="3017838" y="3187700"/>
          <p14:tracePt t="31517" x="2990850" y="3187700"/>
          <p14:tracePt t="31533" x="2928938" y="3179763"/>
          <p14:tracePt t="31550" x="2813050" y="3179763"/>
          <p14:tracePt t="31570" x="2687638" y="3187700"/>
          <p14:tracePt t="31584" x="2544763" y="3187700"/>
          <p14:tracePt t="31600" x="2411413" y="3187700"/>
          <p14:tracePt t="31616" x="2303463" y="3187700"/>
          <p14:tracePt t="31633" x="2205038" y="3179763"/>
          <p14:tracePt t="31649" x="2081213" y="3152775"/>
          <p14:tracePt t="31666" x="1973263" y="3133725"/>
          <p14:tracePt t="31682" x="1847850" y="3116263"/>
          <p14:tracePt t="31699" x="1704975" y="3108325"/>
          <p14:tracePt t="31716" x="1562100" y="3081338"/>
          <p14:tracePt t="31732" x="1366838" y="3044825"/>
          <p14:tracePt t="31752" x="1303338" y="3027363"/>
          <p14:tracePt t="31767" x="1276350" y="3017838"/>
          <p14:tracePt t="31783" x="1268413" y="3017838"/>
          <p14:tracePt t="31832" x="1258888" y="3017838"/>
          <p14:tracePt t="31856" x="1250950" y="3017838"/>
          <p14:tracePt t="31968" x="1268413" y="3017838"/>
          <p14:tracePt t="31976" x="1295400" y="3017838"/>
          <p14:tracePt t="31984" x="1330325" y="3017838"/>
          <p14:tracePt t="31984" x="1411288" y="3017838"/>
          <p14:tracePt t="32025" x="1419225" y="3017838"/>
          <p14:tracePt t="32033" x="1465263" y="3017838"/>
          <p14:tracePt t="32040" x="1544638" y="3017838"/>
          <p14:tracePt t="32050" x="1608138" y="3017838"/>
          <p14:tracePt t="32067" x="1652588" y="3000375"/>
          <p14:tracePt t="32083" x="1687513" y="3000375"/>
          <p14:tracePt t="32099" x="1731963" y="3000375"/>
          <p14:tracePt t="32117" x="1822450" y="3017838"/>
          <p14:tracePt t="32133" x="1874838" y="3027363"/>
          <p14:tracePt t="32150" x="1919288" y="3036888"/>
          <p14:tracePt t="32150" x="1928813" y="3036888"/>
          <p14:tracePt t="32360" x="1911350" y="3036888"/>
          <p14:tracePt t="32369" x="1884363" y="3036888"/>
          <p14:tracePt t="32369" x="1866900" y="3036888"/>
          <p14:tracePt t="32392" x="1847850" y="3036888"/>
          <p14:tracePt t="32399" x="1803400" y="3036888"/>
          <p14:tracePt t="32409" x="1776413" y="3036888"/>
          <p14:tracePt t="32417" x="1687513" y="3036888"/>
          <p14:tracePt t="32433" x="1589088" y="3062288"/>
          <p14:tracePt t="32450" x="1482725" y="3081338"/>
          <p14:tracePt t="32467" x="1374775" y="3098800"/>
          <p14:tracePt t="32484" x="1276350" y="3116263"/>
          <p14:tracePt t="32501" x="1187450" y="3125788"/>
          <p14:tracePt t="32517" x="1133475" y="3125788"/>
          <p14:tracePt t="32535" x="1125538" y="3125788"/>
          <p14:tracePt t="32642" x="1152525" y="3125788"/>
          <p14:tracePt t="32649" x="1241425" y="3133725"/>
          <p14:tracePt t="32657" x="1250950" y="3133725"/>
          <p14:tracePt t="32667" x="1258888" y="3133725"/>
          <p14:tracePt t="32685" x="1419225" y="3133725"/>
          <p14:tracePt t="32701" x="1562100" y="3133725"/>
          <p14:tracePt t="32717" x="1697038" y="3133725"/>
          <p14:tracePt t="32734" x="1795463" y="3125788"/>
          <p14:tracePt t="32749" x="1874838" y="3116263"/>
          <p14:tracePt t="32767" x="1919288" y="3116263"/>
          <p14:tracePt t="32783" x="1938338" y="3108325"/>
          <p14:tracePt t="32799" x="1946275" y="3108325"/>
          <p14:tracePt t="32873" x="1946275" y="3098800"/>
          <p14:tracePt t="32960" x="1938338" y="3098800"/>
          <p14:tracePt t="32976" x="1911350" y="3098800"/>
          <p14:tracePt t="32983" x="1893888" y="3098800"/>
          <p14:tracePt t="32983" x="1874838" y="3098800"/>
          <p14:tracePt t="32991" x="1857375" y="3098800"/>
          <p14:tracePt t="32999" x="1803400" y="3098800"/>
          <p14:tracePt t="33016" x="1751013" y="3098800"/>
          <p14:tracePt t="33034" x="1714500" y="3098800"/>
          <p14:tracePt t="33049" x="1679575" y="3098800"/>
          <p14:tracePt t="33067" x="1643063" y="3098800"/>
          <p14:tracePt t="33083" x="1616075" y="3098800"/>
          <p14:tracePt t="33099" x="1589088" y="3098800"/>
          <p14:tracePt t="33117" x="1544638" y="3098800"/>
          <p14:tracePt t="33133" x="1527175" y="3098800"/>
          <p14:tracePt t="33150" x="1517650" y="3098800"/>
          <p14:tracePt t="33272" x="1527175" y="3098800"/>
          <p14:tracePt t="33280" x="1544638" y="3089275"/>
          <p14:tracePt t="33289" x="1571625" y="3089275"/>
          <p14:tracePt t="33300" x="1598613" y="3089275"/>
          <p14:tracePt t="33303" x="1679575" y="3089275"/>
          <p14:tracePt t="33317" x="1751013" y="3089275"/>
          <p14:tracePt t="33334" x="1830388" y="3089275"/>
          <p14:tracePt t="33350" x="1938338" y="3089275"/>
          <p14:tracePt t="33368" x="1973263" y="3089275"/>
          <p14:tracePt t="33383" x="2000250" y="3081338"/>
          <p14:tracePt t="33400" x="2017713" y="3081338"/>
          <p14:tracePt t="33545" x="2009775" y="3081338"/>
          <p14:tracePt t="33554" x="2000250" y="3081338"/>
          <p14:tracePt t="33568" x="1965325" y="3081338"/>
          <p14:tracePt t="33569" x="1901825" y="3081338"/>
          <p14:tracePt t="33585" x="1803400" y="3071813"/>
          <p14:tracePt t="33623" x="1785938" y="3071813"/>
          <p14:tracePt t="33632" x="1741488" y="3071813"/>
          <p14:tracePt t="33634" x="1697038" y="3071813"/>
          <p14:tracePt t="33651" x="1643063" y="3071813"/>
          <p14:tracePt t="33668" x="1598613" y="3071813"/>
          <p14:tracePt t="33685" x="1554163" y="3071813"/>
          <p14:tracePt t="33701" x="1509713" y="3071813"/>
          <p14:tracePt t="33718" x="1482725" y="3071813"/>
          <p14:tracePt t="33863" x="1490663" y="3071813"/>
          <p14:tracePt t="33872" x="1500188" y="3071813"/>
          <p14:tracePt t="33879" x="1527175" y="3071813"/>
          <p14:tracePt t="33883" x="1581150" y="3071813"/>
          <p14:tracePt t="33900" x="1687513" y="3071813"/>
          <p14:tracePt t="33916" x="1795463" y="3081338"/>
          <p14:tracePt t="33934" x="1946275" y="3081338"/>
          <p14:tracePt t="33952" x="2000250" y="3081338"/>
          <p14:tracePt t="33968" x="2017713" y="3081338"/>
          <p14:tracePt t="33984" x="2027238" y="3081338"/>
          <p14:tracePt t="34001" x="2036763" y="3081338"/>
          <p14:tracePt t="34018" x="2044700" y="3081338"/>
          <p14:tracePt t="34128" x="2036763" y="3081338"/>
          <p14:tracePt t="34145" x="2009775" y="3081338"/>
          <p14:tracePt t="34152" x="2000250" y="3081338"/>
          <p14:tracePt t="34161" x="1955800" y="3081338"/>
          <p14:tracePt t="34168" x="1901825" y="3081338"/>
          <p14:tracePt t="34184" x="1866900" y="3081338"/>
          <p14:tracePt t="34201" x="1839913" y="3081338"/>
          <p14:tracePt t="34218" x="1751013" y="3081338"/>
          <p14:tracePt t="34234" x="1687513" y="3081338"/>
          <p14:tracePt t="34252" x="1633538" y="3081338"/>
          <p14:tracePt t="34268" x="1581150" y="3081338"/>
          <p14:tracePt t="34286" x="1527175" y="3081338"/>
          <p14:tracePt t="34301" x="1473200" y="3081338"/>
          <p14:tracePt t="34318" x="1374775" y="3081338"/>
          <p14:tracePt t="34337" x="1303338" y="3089275"/>
          <p14:tracePt t="34351" x="1250950" y="3089275"/>
          <p14:tracePt t="34368" x="1204913" y="3089275"/>
          <p14:tracePt t="34384" x="1179513" y="3089275"/>
          <p14:tracePt t="34402" x="1160463" y="3089275"/>
          <p14:tracePt t="34457" x="1152525" y="3089275"/>
          <p14:tracePt t="34609" x="1160463" y="3089275"/>
          <p14:tracePt t="34617" x="1169988" y="3089275"/>
          <p14:tracePt t="34617" x="1196975" y="3089275"/>
          <p14:tracePt t="34634" x="1214438" y="3089275"/>
          <p14:tracePt t="34641" x="1250950" y="3098800"/>
          <p14:tracePt t="34653" x="1303338" y="3108325"/>
          <p14:tracePt t="34668" x="1366838" y="3116263"/>
          <p14:tracePt t="34685" x="1438275" y="3133725"/>
          <p14:tracePt t="34702" x="1544638" y="3152775"/>
          <p14:tracePt t="34722" x="1598613" y="3160713"/>
          <p14:tracePt t="34738" x="1660525" y="3160713"/>
          <p14:tracePt t="34753" x="1724025" y="3160713"/>
          <p14:tracePt t="34769" x="1795463" y="3160713"/>
          <p14:tracePt t="34785" x="1839913" y="3160713"/>
          <p14:tracePt t="34801" x="1874838" y="3152775"/>
          <p14:tracePt t="34818" x="1893888" y="3143250"/>
          <p14:tracePt t="34858" x="1893888" y="3133725"/>
          <p14:tracePt t="34868" x="1901825" y="3133725"/>
          <p14:tracePt t="34888" x="1911350" y="3133725"/>
          <p14:tracePt t="34896" x="1919288" y="3133725"/>
          <p14:tracePt t="34901" x="1928813" y="3133725"/>
          <p14:tracePt t="34943" x="1938338" y="3125788"/>
          <p14:tracePt t="35089" x="1928813" y="3125788"/>
          <p14:tracePt t="35102" x="1911350" y="3125788"/>
          <p14:tracePt t="35118" x="1874838" y="3108325"/>
          <p14:tracePt t="35120" x="1830388" y="3108325"/>
          <p14:tracePt t="35138" x="1785938" y="3108325"/>
          <p14:tracePt t="35152" x="1741488" y="3108325"/>
          <p14:tracePt t="35168" x="1714500" y="3108325"/>
          <p14:tracePt t="35186" x="1679575" y="3108325"/>
          <p14:tracePt t="35201" x="1625600" y="3108325"/>
          <p14:tracePt t="35218" x="1571625" y="3108325"/>
          <p14:tracePt t="35235" x="1517650" y="3108325"/>
          <p14:tracePt t="35251" x="1465263" y="3108325"/>
          <p14:tracePt t="35269" x="1411288" y="3108325"/>
          <p14:tracePt t="35285" x="1374775" y="3108325"/>
          <p14:tracePt t="35302" x="1339850" y="3108325"/>
          <p14:tracePt t="35337" x="1330325" y="3108325"/>
          <p14:tracePt t="35337" x="1303338" y="3116263"/>
          <p14:tracePt t="35352" x="1295400" y="3116263"/>
          <p14:tracePt t="35369" x="1285875" y="3116263"/>
          <p14:tracePt t="35385" x="1268413" y="3116263"/>
          <p14:tracePt t="35503" x="1276350" y="3116263"/>
          <p14:tracePt t="35514" x="1285875" y="3116263"/>
          <p14:tracePt t="35520" x="1312863" y="3116263"/>
          <p14:tracePt t="35521" x="1347788" y="3116263"/>
          <p14:tracePt t="35537" x="1393825" y="3116263"/>
          <p14:tracePt t="35552" x="1446213" y="3116263"/>
          <p14:tracePt t="35568" x="1536700" y="3116263"/>
          <p14:tracePt t="35585" x="1633538" y="3116263"/>
          <p14:tracePt t="35602" x="1714500" y="3116263"/>
          <p14:tracePt t="35619" x="1785938" y="3116263"/>
          <p14:tracePt t="35636" x="1830388" y="3116263"/>
          <p14:tracePt t="35652" x="1884363" y="3116263"/>
          <p14:tracePt t="35669" x="1928813" y="3116263"/>
          <p14:tracePt t="35686" x="1955800" y="3108325"/>
          <p14:tracePt t="35702" x="1965325" y="3098800"/>
          <p14:tracePt t="35722" x="1973263" y="3098800"/>
          <p14:tracePt t="35912" x="1965325" y="3098800"/>
          <p14:tracePt t="35924" x="1946275" y="3098800"/>
          <p14:tracePt t="35924" x="1911350" y="3098800"/>
          <p14:tracePt t="35936" x="1866900" y="3098800"/>
          <p14:tracePt t="35952" x="1812925" y="3098800"/>
          <p14:tracePt t="35969" x="1758950" y="3098800"/>
          <p14:tracePt t="35985" x="1704975" y="3098800"/>
          <p14:tracePt t="36003" x="1643063" y="3098800"/>
          <p14:tracePt t="36019" x="1598613" y="3098800"/>
          <p14:tracePt t="36035" x="1554163" y="3098800"/>
          <p14:tracePt t="36052" x="1517650" y="3098800"/>
          <p14:tracePt t="36068" x="1500188" y="3098800"/>
          <p14:tracePt t="36085" x="1473200" y="3098800"/>
          <p14:tracePt t="36101" x="1465263" y="3098800"/>
          <p14:tracePt t="36352" x="1455738" y="3098800"/>
          <p14:tracePt t="36361" x="1438275" y="3098800"/>
          <p14:tracePt t="36368" x="1438275" y="3108325"/>
          <p14:tracePt t="36369" x="1419225" y="3108325"/>
          <p14:tracePt t="36385" x="1393825" y="3108325"/>
          <p14:tracePt t="36404" x="1384300" y="3108325"/>
          <p14:tracePt t="36419" x="1366838" y="3108325"/>
          <p14:tracePt t="36434" x="1339850" y="3116263"/>
          <p14:tracePt t="36452" x="1322388" y="3116263"/>
          <p14:tracePt t="36468" x="1303338" y="3116263"/>
          <p14:tracePt t="36485" x="1276350" y="3116263"/>
          <p14:tracePt t="36521" x="1268413" y="3116263"/>
          <p14:tracePt t="36522" x="1258888" y="3116263"/>
          <p14:tracePt t="36536" x="1231900" y="3098800"/>
          <p14:tracePt t="36552" x="1214438" y="3089275"/>
          <p14:tracePt t="36570" x="1204913" y="3071813"/>
          <p14:tracePt t="36585" x="1196975" y="3062288"/>
          <p14:tracePt t="36624" x="1196975" y="3054350"/>
          <p14:tracePt t="36633" x="1187450" y="3054350"/>
          <p14:tracePt t="36658" x="1187450" y="3044825"/>
          <p14:tracePt t="36665" x="1187450" y="3036888"/>
          <p14:tracePt t="36673" x="1179513" y="3036888"/>
          <p14:tracePt t="36706" x="1179513" y="3027363"/>
          <p14:tracePt t="36743" x="1179513" y="3017838"/>
          <p14:tracePt t="37008" x="1179513" y="3036888"/>
          <p14:tracePt t="37024" x="1187450" y="3044825"/>
          <p14:tracePt t="37040" x="1187450" y="3054350"/>
          <p14:tracePt t="37072" x="1196975" y="3054350"/>
          <p14:tracePt t="37159" x="1204913" y="3054350"/>
          <p14:tracePt t="37175" x="1214438" y="3062288"/>
          <p14:tracePt t="37177" x="1223963" y="3062288"/>
          <p14:tracePt t="37206" x="1231900" y="3062288"/>
          <p14:tracePt t="38342" x="1241425" y="3062288"/>
          <p14:tracePt t="38353" x="1258888" y="3062288"/>
          <p14:tracePt t="38383" x="1268413" y="3062288"/>
          <p14:tracePt t="38391" x="1276350" y="3062288"/>
          <p14:tracePt t="38400" x="1285875" y="3062288"/>
          <p14:tracePt t="38401" x="1303338" y="3062288"/>
          <p14:tracePt t="38419" x="1322388" y="3062288"/>
          <p14:tracePt t="38456" x="1330325" y="3062288"/>
          <p14:tracePt t="38465" x="1339850" y="3062288"/>
          <p14:tracePt t="38496" x="1347788" y="3062288"/>
          <p14:tracePt t="38512" x="1357313" y="3062288"/>
          <p14:tracePt t="38529" x="1366838" y="3062288"/>
          <p14:tracePt t="38561" x="1374775" y="3062288"/>
          <p14:tracePt t="38576" x="1384300" y="3062288"/>
          <p14:tracePt t="38584" x="1393825" y="3062288"/>
          <p14:tracePt t="38609" x="1401763" y="3062288"/>
          <p14:tracePt t="38619" x="1411288" y="3062288"/>
          <p14:tracePt t="38619" x="1419225" y="3062288"/>
          <p14:tracePt t="38635" x="1438275" y="3062288"/>
          <p14:tracePt t="38672" x="1446213" y="3062288"/>
          <p14:tracePt t="38703" x="1455738" y="3062288"/>
          <p14:tracePt t="38712" x="1473200" y="3062288"/>
          <p14:tracePt t="38718" x="1490663" y="3062288"/>
          <p14:tracePt t="38725" x="1509713" y="3062288"/>
          <p14:tracePt t="38735" x="1554163" y="3062288"/>
          <p14:tracePt t="38752" x="1589088" y="3062288"/>
          <p14:tracePt t="38768" x="1633538" y="3062288"/>
          <p14:tracePt t="38785" x="1652588" y="3062288"/>
          <p14:tracePt t="38802" x="1679575" y="3062288"/>
          <p14:tracePt t="38819" x="1687513" y="3062288"/>
          <p14:tracePt t="38835" x="1714500" y="3062288"/>
          <p14:tracePt t="38851" x="1741488" y="3062288"/>
          <p14:tracePt t="38870" x="1758950" y="3062288"/>
          <p14:tracePt t="38885" x="1768475" y="3062288"/>
          <p14:tracePt t="38902" x="1776413" y="3062288"/>
          <p14:tracePt t="38951" x="1785938" y="3062288"/>
          <p14:tracePt t="38976" x="1795463" y="3062288"/>
          <p14:tracePt t="39009" x="1803400" y="3062288"/>
          <p14:tracePt t="39025" x="1803400" y="3071813"/>
          <p14:tracePt t="39032" x="1812925" y="3071813"/>
          <p14:tracePt t="39065" x="1822450" y="3071813"/>
          <p14:tracePt t="39089" x="1830388" y="3071813"/>
          <p14:tracePt t="40274" x="1839913" y="3071813"/>
          <p14:tracePt t="40280" x="1857375" y="3071813"/>
          <p14:tracePt t="40297" x="1874838" y="3071813"/>
          <p14:tracePt t="40314" x="1884363" y="3071813"/>
          <p14:tracePt t="40329" x="1893888" y="3071813"/>
          <p14:tracePt t="40336" x="1901825" y="3071813"/>
          <p14:tracePt t="40352" x="1911350" y="3071813"/>
          <p14:tracePt t="40377" x="1919288" y="3071813"/>
          <p14:tracePt t="40385" x="1928813" y="3071813"/>
          <p14:tracePt t="40441" x="1938338" y="3071813"/>
          <p14:tracePt t="40632" x="1946275" y="3071813"/>
          <p14:tracePt t="40832" x="1955800" y="3071813"/>
          <p14:tracePt t="42809" x="0" y="0"/>
        </p14:tracePtLst>
        <p14:tracePtLst>
          <p14:tracePt t="43702" x="1411288" y="3465513"/>
          <p14:tracePt t="43863" x="1419225" y="3465513"/>
          <p14:tracePt t="43895" x="1428750" y="3465513"/>
          <p14:tracePt t="43929" x="1438275" y="3465513"/>
          <p14:tracePt t="43944" x="1446213" y="3465513"/>
          <p14:tracePt t="43952" x="1455738" y="3465513"/>
          <p14:tracePt t="43969" x="1465263" y="3465513"/>
          <p14:tracePt t="43976" x="1473200" y="3465513"/>
          <p14:tracePt t="43978" x="1482725" y="3465513"/>
          <p14:tracePt t="43987" x="1500188" y="3465513"/>
          <p14:tracePt t="44004" x="1536700" y="3465513"/>
          <p14:tracePt t="44020" x="1562100" y="3473450"/>
          <p14:tracePt t="44038" x="1589088" y="3473450"/>
          <p14:tracePt t="44054" x="1608138" y="3473450"/>
          <p14:tracePt t="44072" x="1633538" y="3473450"/>
          <p14:tracePt t="44087" x="1652588" y="3473450"/>
          <p14:tracePt t="44104" x="1679575" y="3473450"/>
          <p14:tracePt t="44120" x="1697038" y="3473450"/>
          <p14:tracePt t="44137" x="1724025" y="3482975"/>
          <p14:tracePt t="44154" x="1741488" y="3482975"/>
          <p14:tracePt t="44170" x="1776413" y="3500438"/>
          <p14:tracePt t="44188" x="1803400" y="3500438"/>
          <p14:tracePt t="44204" x="1839913" y="3500438"/>
          <p14:tracePt t="44220" x="1857375" y="3500438"/>
          <p14:tracePt t="44238" x="1874838" y="3500438"/>
          <p14:tracePt t="44254" x="1911350" y="3517900"/>
          <p14:tracePt t="44272" x="1928813" y="3517900"/>
          <p14:tracePt t="44287" x="1955800" y="3517900"/>
          <p14:tracePt t="44304" x="1982788" y="3527425"/>
          <p14:tracePt t="44321" x="2000250" y="3527425"/>
          <p14:tracePt t="44338" x="2017713" y="3527425"/>
          <p14:tracePt t="44354" x="2054225" y="3536950"/>
          <p14:tracePt t="44371" x="2062163" y="3536950"/>
          <p14:tracePt t="44388" x="2098675" y="3536950"/>
          <p14:tracePt t="44404" x="2116138" y="3536950"/>
          <p14:tracePt t="44421" x="2125663" y="3536950"/>
          <p14:tracePt t="44438" x="2133600" y="3536950"/>
          <p14:tracePt t="44455" x="2152650" y="3536950"/>
          <p14:tracePt t="44472" x="2160588" y="3536950"/>
          <p14:tracePt t="44488" x="2179638" y="3536950"/>
          <p14:tracePt t="44504" x="2187575" y="3536950"/>
          <p14:tracePt t="44521" x="2205038" y="3536950"/>
          <p14:tracePt t="44537" x="2214563" y="3536950"/>
          <p14:tracePt t="44555" x="2241550" y="3536950"/>
          <p14:tracePt t="44570" x="2259013" y="3536950"/>
          <p14:tracePt t="44588" x="2268538" y="3536950"/>
          <p14:tracePt t="44605" x="2295525" y="3536950"/>
          <p14:tracePt t="44621" x="2312988" y="3536950"/>
          <p14:tracePt t="44638" x="2330450" y="3536950"/>
          <p14:tracePt t="44655" x="2366963" y="3544888"/>
          <p14:tracePt t="44672" x="2393950" y="3544888"/>
          <p14:tracePt t="44688" x="2419350" y="3544888"/>
          <p14:tracePt t="44705" x="2438400" y="3544888"/>
          <p14:tracePt t="44722" x="2465388" y="3554413"/>
          <p14:tracePt t="44738" x="2490788" y="3554413"/>
          <p14:tracePt t="44756" x="2509838" y="3554413"/>
          <p14:tracePt t="44772" x="2527300" y="3554413"/>
          <p14:tracePt t="44788" x="2536825" y="3554413"/>
          <p14:tracePt t="44805" x="2554288" y="3554413"/>
          <p14:tracePt t="44822" x="2562225" y="3554413"/>
          <p14:tracePt t="44857" x="2571750" y="3554413"/>
          <p14:tracePt t="44873" x="2581275" y="3554413"/>
          <p14:tracePt t="44936" x="2589213" y="3554413"/>
          <p14:tracePt t="45240" x="2571750" y="3554413"/>
          <p14:tracePt t="45248" x="2554288" y="3554413"/>
          <p14:tracePt t="45257" x="2536825" y="3554413"/>
          <p14:tracePt t="45272" x="2500313" y="3554413"/>
          <p14:tracePt t="45281" x="2455863" y="3554413"/>
          <p14:tracePt t="45289" x="2411413" y="3554413"/>
          <p14:tracePt t="45306" x="2366963" y="3554413"/>
          <p14:tracePt t="45322" x="2322513" y="3562350"/>
          <p14:tracePt t="45339" x="2268538" y="3562350"/>
          <p14:tracePt t="45356" x="2214563" y="3562350"/>
          <p14:tracePt t="45372" x="2170113" y="3562350"/>
          <p14:tracePt t="45388" x="2108200" y="3562350"/>
          <p14:tracePt t="45406" x="2054225" y="3562350"/>
          <p14:tracePt t="45422" x="2000250" y="3562350"/>
          <p14:tracePt t="45442" x="1990725" y="3562350"/>
          <p14:tracePt t="45458" x="1965325" y="3562350"/>
          <p14:tracePt t="45475" x="1946275" y="3562350"/>
          <p14:tracePt t="45491" x="1911350" y="3562350"/>
          <p14:tracePt t="45506" x="1847850" y="3562350"/>
          <p14:tracePt t="45522" x="1822450" y="3562350"/>
          <p14:tracePt t="45539" x="1803400" y="3562350"/>
          <p14:tracePt t="45586" x="1795463" y="3562350"/>
          <p14:tracePt t="45777" x="1803400" y="3562350"/>
          <p14:tracePt t="45784" x="1822450" y="3562350"/>
          <p14:tracePt t="45792" x="1830388" y="3562350"/>
          <p14:tracePt t="45801" x="1847850" y="3562350"/>
          <p14:tracePt t="45810" x="1893888" y="3562350"/>
          <p14:tracePt t="45810" x="1919288" y="3562350"/>
          <p14:tracePt t="45827" x="1973263" y="3562350"/>
          <p14:tracePt t="45842" x="2017713" y="3562350"/>
          <p14:tracePt t="45857" x="2062163" y="3562350"/>
          <p14:tracePt t="45873" x="2108200" y="3562350"/>
          <p14:tracePt t="45888" x="2143125" y="3562350"/>
          <p14:tracePt t="45906" x="2205038" y="3562350"/>
          <p14:tracePt t="45922" x="2251075" y="3562350"/>
          <p14:tracePt t="45940" x="2286000" y="3562350"/>
          <p14:tracePt t="45956" x="2330450" y="3562350"/>
          <p14:tracePt t="45972" x="2357438" y="3562350"/>
          <p14:tracePt t="45989" x="2374900" y="3571875"/>
          <p14:tracePt t="46005" x="2401888" y="3571875"/>
          <p14:tracePt t="46022" x="2428875" y="3581400"/>
          <p14:tracePt t="46039" x="2438400" y="3589338"/>
          <p14:tracePt t="46055" x="2465388" y="3598863"/>
          <p14:tracePt t="46071" x="2482850" y="3598863"/>
          <p14:tracePt t="46088" x="2500313" y="3608388"/>
          <p14:tracePt t="46105" x="2509838" y="3608388"/>
          <p14:tracePt t="46121" x="2527300" y="3616325"/>
          <p14:tracePt t="46138" x="2544763" y="3616325"/>
          <p14:tracePt t="46155" x="2562225" y="3616325"/>
          <p14:tracePt t="46172" x="2581275" y="3625850"/>
          <p14:tracePt t="46189" x="2598738" y="3625850"/>
          <p14:tracePt t="46204" x="2608263" y="3625850"/>
          <p14:tracePt t="46222" x="2625725" y="3625850"/>
          <p14:tracePt t="46238" x="2643188" y="3625850"/>
          <p14:tracePt t="46255" x="2670175" y="3625850"/>
          <p14:tracePt t="46273" x="2679700" y="3625850"/>
          <p14:tracePt t="46289" x="2705100" y="3625850"/>
          <p14:tracePt t="46305" x="2724150" y="3625850"/>
          <p14:tracePt t="46322" x="2741613" y="3625850"/>
          <p14:tracePt t="46339" x="2759075" y="3625850"/>
          <p14:tracePt t="46355" x="2776538" y="3625850"/>
          <p14:tracePt t="46372" x="2795588" y="3625850"/>
          <p14:tracePt t="46389" x="2803525" y="3625850"/>
          <p14:tracePt t="46405" x="2822575" y="3625850"/>
          <p14:tracePt t="46422" x="2847975" y="3608388"/>
          <p14:tracePt t="46440" x="2857500" y="3608388"/>
          <p14:tracePt t="46455" x="2874963" y="3598863"/>
          <p14:tracePt t="46472" x="2884488" y="3598863"/>
          <p14:tracePt t="46489" x="2894013" y="3589338"/>
          <p14:tracePt t="46504" x="2901950" y="3589338"/>
          <p14:tracePt t="46522" x="2911475" y="3581400"/>
          <p14:tracePt t="46538" x="2938463" y="3581400"/>
          <p14:tracePt t="46555" x="2955925" y="3581400"/>
          <p14:tracePt t="46571" x="2982913" y="3571875"/>
          <p14:tracePt t="46589" x="3000375" y="3571875"/>
          <p14:tracePt t="46606" x="3017838" y="3562350"/>
          <p14:tracePt t="46622" x="3044825" y="3554413"/>
          <p14:tracePt t="46640" x="3062288" y="3554413"/>
          <p14:tracePt t="46656" x="3071813" y="3554413"/>
          <p14:tracePt t="46672" x="3081338" y="3554413"/>
          <p14:tracePt t="46689" x="3089275" y="3554413"/>
          <p14:tracePt t="46993" x="3089275" y="3544888"/>
          <p14:tracePt t="47258" x="3081338" y="3544888"/>
          <p14:tracePt t="47281" x="3071813" y="3544888"/>
          <p14:tracePt t="47299" x="3062288" y="3544888"/>
          <p14:tracePt t="47313" x="3044825" y="3544888"/>
          <p14:tracePt t="47314" x="3044825" y="3554413"/>
          <p14:tracePt t="47325" x="3017838" y="3554413"/>
          <p14:tracePt t="47339" x="3000375" y="3554413"/>
          <p14:tracePt t="47356" x="2965450" y="3554413"/>
          <p14:tracePt t="47373" x="2946400" y="3554413"/>
          <p14:tracePt t="47389" x="2901950" y="3571875"/>
          <p14:tracePt t="47406" x="2867025" y="3571875"/>
          <p14:tracePt t="47423" x="2822575" y="3571875"/>
          <p14:tracePt t="47439" x="2751138" y="3571875"/>
          <p14:tracePt t="47458" x="2705100" y="3571875"/>
          <p14:tracePt t="47473" x="2670175" y="3571875"/>
          <p14:tracePt t="47489" x="2643188" y="3571875"/>
          <p14:tracePt t="47505" x="2598738" y="3571875"/>
          <p14:tracePt t="47522" x="2554288" y="3571875"/>
          <p14:tracePt t="47539" x="2527300" y="3571875"/>
          <p14:tracePt t="47556" x="2473325" y="3571875"/>
          <p14:tracePt t="47573" x="2455863" y="3571875"/>
          <p14:tracePt t="47589" x="2428875" y="3571875"/>
          <p14:tracePt t="47606" x="2374900" y="3571875"/>
          <p14:tracePt t="47625" x="2330450" y="3571875"/>
          <p14:tracePt t="47640" x="2276475" y="3571875"/>
          <p14:tracePt t="47656" x="2241550" y="3571875"/>
          <p14:tracePt t="47673" x="2205038" y="3571875"/>
          <p14:tracePt t="47690" x="2170113" y="3571875"/>
          <p14:tracePt t="47706" x="2152650" y="3571875"/>
          <p14:tracePt t="47722" x="2116138" y="3571875"/>
          <p14:tracePt t="47739" x="2071688" y="3571875"/>
          <p14:tracePt t="47756" x="2036763" y="3571875"/>
          <p14:tracePt t="47773" x="2017713" y="3571875"/>
          <p14:tracePt t="47790" x="1973263" y="3571875"/>
          <p14:tracePt t="47810" x="1955800" y="3571875"/>
          <p14:tracePt t="47810" x="1946275" y="3571875"/>
          <p14:tracePt t="47827" x="1911350" y="3571875"/>
          <p14:tracePt t="47842" x="1893888" y="3571875"/>
          <p14:tracePt t="47858" x="1847850" y="3571875"/>
          <p14:tracePt t="47874" x="1830388" y="3571875"/>
          <p14:tracePt t="47890" x="1803400" y="3571875"/>
          <p14:tracePt t="47906" x="1785938" y="3571875"/>
          <p14:tracePt t="47923" x="1758950" y="3571875"/>
          <p14:tracePt t="47940" x="1731963" y="3571875"/>
          <p14:tracePt t="47956" x="1704975" y="3571875"/>
          <p14:tracePt t="47973" x="1679575" y="3571875"/>
          <p14:tracePt t="47991" x="1643063" y="3571875"/>
          <p14:tracePt t="48006" x="1598613" y="3571875"/>
          <p14:tracePt t="48040" x="1589088" y="3571875"/>
          <p14:tracePt t="48041" x="1571625" y="3571875"/>
          <p14:tracePt t="48056" x="1562100" y="3571875"/>
          <p14:tracePt t="48074" x="1554163" y="3571875"/>
          <p14:tracePt t="48090" x="1536700" y="3571875"/>
          <p14:tracePt t="48107" x="1527175" y="3571875"/>
          <p14:tracePt t="48310" x="1536700" y="3571875"/>
          <p14:tracePt t="48320" x="1544638" y="3562350"/>
          <p14:tracePt t="48337" x="1554163" y="3562350"/>
          <p14:tracePt t="48346" x="1562100" y="3562350"/>
          <p14:tracePt t="48360" x="1571625" y="3562350"/>
          <p14:tracePt t="48369" x="1581150" y="3562350"/>
          <p14:tracePt t="48376" x="1589088" y="3562350"/>
          <p14:tracePt t="48389" x="1608138" y="3562350"/>
          <p14:tracePt t="48406" x="1625600" y="3554413"/>
          <p14:tracePt t="48423" x="1652588" y="3554413"/>
          <p14:tracePt t="48440" x="1670050" y="3554413"/>
          <p14:tracePt t="48456" x="1679575" y="3554413"/>
          <p14:tracePt t="48473" x="1687513" y="3544888"/>
          <p14:tracePt t="48489" x="1714500" y="3544888"/>
          <p14:tracePt t="48506" x="1741488" y="3544888"/>
          <p14:tracePt t="48523" x="1776413" y="3536950"/>
          <p14:tracePt t="48539" x="1822450" y="3527425"/>
          <p14:tracePt t="48556" x="1866900" y="3527425"/>
          <p14:tracePt t="48572" x="1901825" y="3527425"/>
          <p14:tracePt t="48591" x="1946275" y="3517900"/>
          <p14:tracePt t="48606" x="2000250" y="3517900"/>
          <p14:tracePt t="48623" x="2081213" y="3517900"/>
          <p14:tracePt t="48641" x="2125663" y="3509963"/>
          <p14:tracePt t="48656" x="2160588" y="3509963"/>
          <p14:tracePt t="48673" x="2205038" y="3509963"/>
          <p14:tracePt t="48689" x="2232025" y="3509963"/>
          <p14:tracePt t="48706" x="2268538" y="3509963"/>
          <p14:tracePt t="48723" x="2303463" y="3509963"/>
          <p14:tracePt t="48739" x="2357438" y="3517900"/>
          <p14:tracePt t="48756" x="2419350" y="3517900"/>
          <p14:tracePt t="48773" x="2455863" y="3517900"/>
          <p14:tracePt t="48790" x="2500313" y="3517900"/>
          <p14:tracePt t="48805" x="2527300" y="3527425"/>
          <p14:tracePt t="48825" x="2544763" y="3527425"/>
          <p14:tracePt t="48840" x="2562225" y="3527425"/>
          <p14:tracePt t="48857" x="2571750" y="3527425"/>
          <p14:tracePt t="48873" x="2581275" y="3527425"/>
          <p14:tracePt t="48890" x="2589213" y="3527425"/>
          <p14:tracePt t="48906" x="2598738" y="3527425"/>
          <p14:tracePt t="48923" x="2608263" y="3527425"/>
          <p14:tracePt t="49050" x="2616200" y="3527425"/>
          <p14:tracePt t="50050" x="2625725" y="3527425"/>
          <p14:tracePt t="50065" x="2633663" y="3527425"/>
          <p14:tracePt t="50065" x="2643188" y="3527425"/>
          <p14:tracePt t="50074" x="2652713" y="3527425"/>
          <p14:tracePt t="50090" x="2670175" y="3527425"/>
          <p14:tracePt t="50107" x="2679700" y="3527425"/>
          <p14:tracePt t="50124" x="2687638" y="3527425"/>
          <p14:tracePt t="50141" x="2697163" y="3527425"/>
          <p14:tracePt t="50158" x="2714625" y="3527425"/>
          <p14:tracePt t="50174" x="2724150" y="3527425"/>
          <p14:tracePt t="50191" x="2751138" y="3527425"/>
          <p14:tracePt t="50226" x="2768600" y="3527425"/>
          <p14:tracePt t="50227" x="2795588" y="3527425"/>
          <p14:tracePt t="50241" x="2813050" y="3527425"/>
          <p14:tracePt t="50274" x="2830513" y="3527425"/>
          <p14:tracePt t="50274" x="2847975" y="3527425"/>
          <p14:tracePt t="50292" x="2857500" y="3527425"/>
          <p14:tracePt t="50308" x="2867025" y="3527425"/>
          <p14:tracePt t="50324" x="2874963" y="3527425"/>
          <p14:tracePt t="50341" x="2901950" y="3527425"/>
          <p14:tracePt t="50358" x="2911475" y="3527425"/>
          <p14:tracePt t="50374" x="2928938" y="3527425"/>
          <p14:tracePt t="50392" x="2946400" y="3527425"/>
          <p14:tracePt t="50410" x="2955925" y="3527425"/>
          <p14:tracePt t="50425" x="2965450" y="3527425"/>
          <p14:tracePt t="50479" x="2973388" y="3527425"/>
          <p14:tracePt t="50530" x="2982913" y="3527425"/>
          <p14:tracePt t="50538" x="2990850" y="3527425"/>
          <p14:tracePt t="50553" x="3000375" y="3527425"/>
          <p14:tracePt t="50578" x="3009900" y="3527425"/>
          <p14:tracePt t="50602" x="3017838" y="3527425"/>
          <p14:tracePt t="50633" x="3027363" y="3527425"/>
          <p14:tracePt t="50650" x="3036888" y="3527425"/>
          <p14:tracePt t="50673" x="3044825" y="3527425"/>
          <p14:tracePt t="50722" x="3054350" y="3527425"/>
          <p14:tracePt t="50889" x="3036888" y="3527425"/>
          <p14:tracePt t="50913" x="3027363" y="3527425"/>
          <p14:tracePt t="50938" x="3017838" y="3527425"/>
          <p14:tracePt t="50962" x="3000375" y="3536950"/>
          <p14:tracePt t="50978" x="2982913" y="3536950"/>
          <p14:tracePt t="50991" x="2946400" y="3536950"/>
          <p14:tracePt t="50994" x="2919413" y="3536950"/>
          <p14:tracePt t="51011" x="2894013" y="3536950"/>
          <p14:tracePt t="51025" x="2867025" y="3536950"/>
          <p14:tracePt t="51042" x="2847975" y="3536950"/>
          <p14:tracePt t="51058" x="2840038" y="3544888"/>
          <p14:tracePt t="51075" x="2822575" y="3544888"/>
          <p14:tracePt t="51091" x="2776538" y="3544888"/>
          <p14:tracePt t="51109" x="2741613" y="3544888"/>
          <p14:tracePt t="51125" x="2697163" y="3544888"/>
          <p14:tracePt t="51141" x="2643188" y="3544888"/>
          <p14:tracePt t="51158" x="2589213" y="3544888"/>
          <p14:tracePt t="51175" x="2536825" y="3544888"/>
          <p14:tracePt t="51193" x="2500313" y="3536950"/>
          <p14:tracePt t="51211" x="2455863" y="3527425"/>
          <p14:tracePt t="51226" x="2428875" y="3527425"/>
          <p14:tracePt t="51242" x="2384425" y="3517900"/>
          <p14:tracePt t="51258" x="2357438" y="3509963"/>
          <p14:tracePt t="51274" x="2330450" y="3500438"/>
          <p14:tracePt t="51292" x="2286000" y="3500438"/>
          <p14:tracePt t="51308" x="2251075" y="3500438"/>
          <p14:tracePt t="51326" x="2214563" y="3500438"/>
          <p14:tracePt t="51341" x="2179638" y="3500438"/>
          <p14:tracePt t="51358" x="2143125" y="3500438"/>
          <p14:tracePt t="51375" x="2116138" y="3500438"/>
          <p14:tracePt t="51392" x="2044700" y="3500438"/>
          <p14:tracePt t="51410" x="2017713" y="3500438"/>
          <p14:tracePt t="51425" x="1973263" y="3500438"/>
          <p14:tracePt t="51442" x="1946275" y="3500438"/>
          <p14:tracePt t="51458" x="1919288" y="3500438"/>
          <p14:tracePt t="51474" x="1884363" y="3500438"/>
          <p14:tracePt t="51492" x="1857375" y="3500438"/>
          <p14:tracePt t="51508" x="1830388" y="3500438"/>
          <p14:tracePt t="51526" x="1812925" y="3500438"/>
          <p14:tracePt t="51542" x="1803400" y="3500438"/>
          <p14:tracePt t="51558" x="1785938" y="3500438"/>
          <p14:tracePt t="51574" x="1768475" y="3500438"/>
          <p14:tracePt t="51590" x="1741488" y="3500438"/>
          <p14:tracePt t="51590" x="1731963" y="3500438"/>
          <p14:tracePt t="51608" x="1704975" y="3500438"/>
          <p14:tracePt t="51624" x="1670050" y="3500438"/>
          <p14:tracePt t="51640" x="1633538" y="3500438"/>
          <p14:tracePt t="51657" x="1608138" y="3500438"/>
          <p14:tracePt t="51674" x="1589088" y="3500438"/>
          <p14:tracePt t="51691" x="1571625" y="3500438"/>
          <p14:tracePt t="51708" x="1554163" y="3500438"/>
          <p14:tracePt t="51724" x="1536700" y="3500438"/>
          <p14:tracePt t="51741" x="1527175" y="3500438"/>
          <p14:tracePt t="51758" x="1517650" y="3500438"/>
          <p14:tracePt t="51774" x="1509713" y="3500438"/>
          <p14:tracePt t="51791" x="1500188" y="3500438"/>
          <p14:tracePt t="51809" x="1490663" y="3500438"/>
          <p14:tracePt t="51849" x="1482725" y="3500438"/>
          <p14:tracePt t="52028" x="1490663" y="3500438"/>
          <p14:tracePt t="52042" x="1509713" y="3500438"/>
          <p14:tracePt t="52049" x="1544638" y="3500438"/>
          <p14:tracePt t="52058" x="1571625" y="3500438"/>
          <p14:tracePt t="52075" x="1608138" y="3509963"/>
          <p14:tracePt t="52092" x="1652588" y="3509963"/>
          <p14:tracePt t="52108" x="1687513" y="3509963"/>
          <p14:tracePt t="52125" x="1714500" y="3509963"/>
          <p14:tracePt t="52142" x="1751013" y="3509963"/>
          <p14:tracePt t="52158" x="1768475" y="3509963"/>
          <p14:tracePt t="52175" x="1830388" y="3509963"/>
          <p14:tracePt t="52194" x="1901825" y="3500438"/>
          <p14:tracePt t="52210" x="1955800" y="3500438"/>
          <p14:tracePt t="52226" x="2009775" y="3500438"/>
          <p14:tracePt t="52242" x="2044700" y="3500438"/>
          <p14:tracePt t="52259" x="2089150" y="3500438"/>
          <p14:tracePt t="52275" x="2125663" y="3500438"/>
          <p14:tracePt t="52292" x="2152650" y="3500438"/>
          <p14:tracePt t="52309" x="2179638" y="3500438"/>
          <p14:tracePt t="52325" x="2205038" y="3500438"/>
          <p14:tracePt t="52342" x="2241550" y="3500438"/>
          <p14:tracePt t="52358" x="2286000" y="3500438"/>
          <p14:tracePt t="52379" x="2339975" y="3500438"/>
          <p14:tracePt t="52393" x="2374900" y="3500438"/>
          <p14:tracePt t="52408" x="2411413" y="3500438"/>
          <p14:tracePt t="52426" x="2438400" y="3500438"/>
          <p14:tracePt t="52441" x="2473325" y="3500438"/>
          <p14:tracePt t="52459" x="2527300" y="3500438"/>
          <p14:tracePt t="52476" x="2562225" y="3500438"/>
          <p14:tracePt t="52492" x="2589213" y="3500438"/>
          <p14:tracePt t="52508" x="2633663" y="3500438"/>
          <p14:tracePt t="52525" x="2660650" y="3500438"/>
          <p14:tracePt t="52543" x="2697163" y="3500438"/>
          <p14:tracePt t="52559" x="2724150" y="3500438"/>
          <p14:tracePt t="52579" x="2741613" y="3500438"/>
          <p14:tracePt t="52592" x="2768600" y="3500438"/>
          <p14:tracePt t="52611" x="2795588" y="3500438"/>
          <p14:tracePt t="52627" x="2813050" y="3500438"/>
          <p14:tracePt t="52642" x="2822575" y="3500438"/>
          <p14:tracePt t="52658" x="2847975" y="3500438"/>
          <p14:tracePt t="52674" x="2857500" y="3500438"/>
          <p14:tracePt t="52692" x="2867025" y="3500438"/>
          <p14:tracePt t="52707" x="2884488" y="3500438"/>
          <p14:tracePt t="52724" x="2894013" y="3500438"/>
          <p14:tracePt t="52760" x="2901950" y="3500438"/>
          <p14:tracePt t="52792" x="2911475" y="3500438"/>
          <p14:tracePt t="52857" x="2919413" y="3500438"/>
          <p14:tracePt t="52898" x="2928938" y="3500438"/>
          <p14:tracePt t="52930" x="2938463" y="3500438"/>
          <p14:tracePt t="52979" x="2946400" y="3500438"/>
          <p14:tracePt t="53011" x="2955925" y="3500438"/>
          <p14:tracePt t="53082" x="2965450" y="3500438"/>
          <p14:tracePt t="53139" x="2973388" y="3509963"/>
          <p14:tracePt t="53234" x="2982913" y="3509963"/>
          <p14:tracePt t="55556" x="2990850" y="3509963"/>
          <p14:tracePt t="56266" x="2982913" y="3509963"/>
          <p14:tracePt t="56314" x="2973388" y="3509963"/>
          <p14:tracePt t="56323" x="2946400" y="3527425"/>
          <p14:tracePt t="56333" x="2919413" y="3527425"/>
          <p14:tracePt t="56333" x="2884488" y="3527425"/>
          <p14:tracePt t="56344" x="2803525" y="3554413"/>
          <p14:tracePt t="56363" x="2724150" y="3562350"/>
          <p14:tracePt t="56380" x="2633663" y="3581400"/>
          <p14:tracePt t="56394" x="2536825" y="3581400"/>
          <p14:tracePt t="56411" x="2401888" y="3589338"/>
          <p14:tracePt t="56427" x="2276475" y="3589338"/>
          <p14:tracePt t="56444" x="2152650" y="3589338"/>
          <p14:tracePt t="56460" x="1990725" y="3589338"/>
          <p14:tracePt t="56477" x="1874838" y="3598863"/>
          <p14:tracePt t="56493" x="1758950" y="3598863"/>
          <p14:tracePt t="56510" x="1670050" y="3616325"/>
          <p14:tracePt t="56526" x="1544638" y="3616325"/>
          <p14:tracePt t="56543" x="1446213" y="3616325"/>
          <p14:tracePt t="56561" x="1401763" y="3616325"/>
          <p14:tracePt t="56577" x="1374775" y="3633788"/>
          <p14:tracePt t="56593" x="1339850" y="3633788"/>
          <p14:tracePt t="56610" x="1312863" y="3633788"/>
          <p14:tracePt t="56627" x="1303338" y="3633788"/>
          <p14:tracePt t="56644" x="1285875" y="3652838"/>
          <p14:tracePt t="56660" x="1268413" y="3652838"/>
          <p14:tracePt t="56677" x="1258888" y="3652838"/>
          <p14:tracePt t="56694" x="1250950" y="3652838"/>
          <p14:tracePt t="56710" x="1241425" y="3652838"/>
          <p14:tracePt t="56726" x="1241425" y="3660775"/>
          <p14:tracePt t="56743" x="1241425" y="3670300"/>
          <p14:tracePt t="56759" x="1231900" y="3697288"/>
          <p14:tracePt t="56780" x="1231900" y="3714750"/>
          <p14:tracePt t="56793" x="1223963" y="3714750"/>
          <p14:tracePt t="56810" x="1223963" y="3732213"/>
          <p14:tracePt t="56827" x="1223963" y="3751263"/>
          <p14:tracePt t="56844" x="1231900" y="3759200"/>
          <p14:tracePt t="56860" x="1241425" y="3776663"/>
          <p14:tracePt t="56877" x="1250950" y="3786188"/>
          <p14:tracePt t="56893" x="1250950" y="3795713"/>
          <p14:tracePt t="56910" x="1268413" y="3803650"/>
          <p14:tracePt t="56927" x="1285875" y="3830638"/>
          <p14:tracePt t="56944" x="1295400" y="3857625"/>
          <p14:tracePt t="56960" x="1303338" y="3875088"/>
          <p14:tracePt t="56980" x="1312863" y="3884613"/>
          <p14:tracePt t="56994" x="1322388" y="3884613"/>
          <p14:tracePt t="57010" x="1330325" y="3894138"/>
          <p14:tracePt t="57074" x="1339850" y="3902075"/>
          <p14:tracePt t="57135" x="1347788" y="3911600"/>
          <p14:tracePt t="57201" x="1347788" y="3919538"/>
          <p14:tracePt t="57290" x="1347788" y="3929063"/>
          <p14:tracePt t="57304" x="1357313" y="3929063"/>
          <p14:tracePt t="57315" x="1357313" y="3938588"/>
          <p14:tracePt t="57315" x="1366838" y="3938588"/>
          <p14:tracePt t="57327" x="1374775" y="3938588"/>
          <p14:tracePt t="57327" x="1384300" y="3946525"/>
          <p14:tracePt t="57347" x="1393825" y="3946525"/>
          <p14:tracePt t="57363" x="1401763" y="3946525"/>
          <p14:tracePt t="57379" x="1419225" y="3946525"/>
          <p14:tracePt t="57394" x="1428750" y="3946525"/>
          <p14:tracePt t="57410" x="1446213" y="3946525"/>
          <p14:tracePt t="57427" x="1455738" y="3956050"/>
          <p14:tracePt t="57444" x="1482725" y="3956050"/>
          <p14:tracePt t="57460" x="1509713" y="3956050"/>
          <p14:tracePt t="57477" x="1544638" y="3956050"/>
          <p14:tracePt t="57495" x="1554163" y="3956050"/>
          <p14:tracePt t="57511" x="1571625" y="3956050"/>
          <p14:tracePt t="57527" x="1589088" y="3956050"/>
          <p14:tracePt t="57544" x="1616075" y="3956050"/>
          <p14:tracePt t="57563" x="1625600" y="3956050"/>
          <p14:tracePt t="57578" x="1633538" y="3956050"/>
          <p14:tracePt t="57596" x="1643063" y="3956050"/>
          <p14:tracePt t="57651" x="1652588" y="3956050"/>
          <p14:tracePt t="57731" x="1660525" y="3956050"/>
          <p14:tracePt t="57761" x="1670050" y="3956050"/>
          <p14:tracePt t="57947" x="1670050" y="3965575"/>
          <p14:tracePt t="57956" x="1660525" y="3973513"/>
          <p14:tracePt t="57961" x="1643063" y="3973513"/>
          <p14:tracePt t="57962" x="1625600" y="3990975"/>
          <p14:tracePt t="57978" x="1616075" y="3990975"/>
          <p14:tracePt t="57996" x="1598613" y="4010025"/>
          <p14:tracePt t="58011" x="1581150" y="4010025"/>
          <p14:tracePt t="58028" x="1571625" y="4017963"/>
          <p14:tracePt t="58044" x="1562100" y="4017963"/>
          <p14:tracePt t="58061" x="1544638" y="4017963"/>
          <p14:tracePt t="58078" x="1536700" y="4017963"/>
          <p14:tracePt t="58095" x="1536700" y="4027488"/>
          <p14:tracePt t="58111" x="1527175" y="4027488"/>
          <p14:tracePt t="58128" x="1517650" y="4027488"/>
          <p14:tracePt t="58313" x="1527175" y="4027488"/>
          <p14:tracePt t="58322" x="1536700" y="4027488"/>
          <p14:tracePt t="58330" x="1544638" y="4027488"/>
          <p14:tracePt t="58339" x="1554163" y="4027488"/>
          <p14:tracePt t="58346" x="1571625" y="4027488"/>
          <p14:tracePt t="58346" x="1581150" y="4027488"/>
          <p14:tracePt t="58363" x="1608138" y="4027488"/>
          <p14:tracePt t="58378" x="1633538" y="4027488"/>
          <p14:tracePt t="58394" x="1652588" y="4017963"/>
          <p14:tracePt t="58411" x="1687513" y="4017963"/>
          <p14:tracePt t="58427" x="1714500" y="4017963"/>
          <p14:tracePt t="58443" x="1758950" y="4017963"/>
          <p14:tracePt t="58461" x="1795463" y="4017963"/>
          <p14:tracePt t="58478" x="1812925" y="4017963"/>
          <p14:tracePt t="58494" x="1839913" y="4017963"/>
          <p14:tracePt t="58511" x="1857375" y="4017963"/>
          <p14:tracePt t="58528" x="1884363" y="4017963"/>
          <p14:tracePt t="58544" x="1901825" y="4017963"/>
          <p14:tracePt t="58562" x="1928813" y="4010025"/>
          <p14:tracePt t="58578" x="1955800" y="4010025"/>
          <p14:tracePt t="58594" x="1973263" y="4010025"/>
          <p14:tracePt t="58611" x="2000250" y="4010025"/>
          <p14:tracePt t="58627" x="2027238" y="4010025"/>
          <p14:tracePt t="58644" x="2044700" y="4010025"/>
          <p14:tracePt t="58661" x="2054225" y="4010025"/>
          <p14:tracePt t="58678" x="2071688" y="4010025"/>
          <p14:tracePt t="58694" x="2098675" y="4010025"/>
          <p14:tracePt t="58711" x="2116138" y="4010025"/>
          <p14:tracePt t="58727" x="2133600" y="4010025"/>
          <p14:tracePt t="58744" x="2170113" y="4010025"/>
          <p14:tracePt t="58762" x="2187575" y="4010025"/>
          <p14:tracePt t="58778" x="2205038" y="4010025"/>
          <p14:tracePt t="58794" x="2224088" y="4010025"/>
          <p14:tracePt t="58811" x="2241550" y="4010025"/>
          <p14:tracePt t="58827" x="2259013" y="4010025"/>
          <p14:tracePt t="58844" x="2276475" y="4010025"/>
          <p14:tracePt t="58861" x="2295525" y="4010025"/>
          <p14:tracePt t="58877" x="2322513" y="4010025"/>
          <p14:tracePt t="58895" x="2339975" y="4010025"/>
          <p14:tracePt t="58911" x="2366963" y="4010025"/>
          <p14:tracePt t="58927" x="2384425" y="4010025"/>
          <p14:tracePt t="58944" x="2401888" y="4010025"/>
          <p14:tracePt t="58977" x="2419350" y="4010025"/>
          <p14:tracePt t="58978" x="2428875" y="4010025"/>
          <p14:tracePt t="58994" x="2446338" y="4010025"/>
          <p14:tracePt t="59033" x="2455863" y="4010025"/>
          <p14:tracePt t="59050" x="2465388" y="4010025"/>
          <p14:tracePt t="59053" x="2473325" y="4010025"/>
          <p14:tracePt t="59061" x="2482850" y="4010025"/>
          <p14:tracePt t="59078" x="2500313" y="4010025"/>
          <p14:tracePt t="59095" x="2509838" y="4010025"/>
          <p14:tracePt t="59111" x="2527300" y="4010025"/>
          <p14:tracePt t="59128" x="2536825" y="4010025"/>
          <p14:tracePt t="59145" x="2554288" y="4010025"/>
          <p14:tracePt t="59162" x="2562225" y="4010025"/>
          <p14:tracePt t="59178" x="2581275" y="4010025"/>
          <p14:tracePt t="59194" x="2589213" y="4010025"/>
          <p14:tracePt t="59210" x="2608263" y="4010025"/>
          <p14:tracePt t="59228" x="2625725" y="4010025"/>
          <p14:tracePt t="59244" x="2643188" y="4010025"/>
          <p14:tracePt t="59261" x="2660650" y="4010025"/>
          <p14:tracePt t="59277" x="2670175" y="4010025"/>
          <p14:tracePt t="59293" x="2697163" y="4017963"/>
          <p14:tracePt t="59311" x="2705100" y="4017963"/>
          <p14:tracePt t="59328" x="2714625" y="4017963"/>
          <p14:tracePt t="59377" x="2724150" y="4017963"/>
          <p14:tracePt t="59386" x="2732088" y="4017963"/>
          <p14:tracePt t="59530" x="2732088" y="4027488"/>
          <p14:tracePt t="59612" x="2724150" y="4027488"/>
          <p14:tracePt t="60634" x="2714625" y="4027488"/>
          <p14:tracePt t="60660" x="2705100" y="4027488"/>
          <p14:tracePt t="60667" x="2697163" y="4027488"/>
          <p14:tracePt t="60675" x="2697163" y="4037013"/>
          <p14:tracePt t="60681" x="2687638" y="4037013"/>
          <p14:tracePt t="60695" x="2670175" y="4044950"/>
          <p14:tracePt t="60712" x="2625725" y="4044950"/>
          <p14:tracePt t="60732" x="2598738" y="4044950"/>
          <p14:tracePt t="60746" x="2571750" y="4044950"/>
          <p14:tracePt t="60762" x="2536825" y="4044950"/>
          <p14:tracePt t="60778" x="2500313" y="4044950"/>
          <p14:tracePt t="60795" x="2465388" y="4044950"/>
          <p14:tracePt t="60813" x="2438400" y="4044950"/>
          <p14:tracePt t="60829" x="2393950" y="4044950"/>
          <p14:tracePt t="60846" x="2347913" y="4044950"/>
          <p14:tracePt t="60862" x="2312988" y="4044950"/>
          <p14:tracePt t="60879" x="2268538" y="4044950"/>
          <p14:tracePt t="60896" x="2214563" y="4044950"/>
          <p14:tracePt t="60915" x="2187575" y="4037013"/>
          <p14:tracePt t="60945" x="2160588" y="4037013"/>
          <p14:tracePt t="60946" x="2125663" y="4037013"/>
          <p14:tracePt t="60963" x="2098675" y="4027488"/>
          <p14:tracePt t="60979" x="2062163" y="4027488"/>
          <p14:tracePt t="60996" x="2036763" y="4027488"/>
          <p14:tracePt t="61013" x="2009775" y="4017963"/>
          <p14:tracePt t="61029" x="1990725" y="4017963"/>
          <p14:tracePt t="61046" x="1973263" y="4017963"/>
          <p14:tracePt t="61063" x="1946275" y="4017963"/>
          <p14:tracePt t="61079" x="1938338" y="4017963"/>
          <p14:tracePt t="61095" x="1911350" y="4017963"/>
          <p14:tracePt t="61115" x="1901825" y="4017963"/>
          <p14:tracePt t="61131" x="1874838" y="4017963"/>
          <p14:tracePt t="61146" x="1857375" y="4017963"/>
          <p14:tracePt t="61164" x="1830388" y="4017963"/>
          <p14:tracePt t="61180" x="1822450" y="4017963"/>
          <p14:tracePt t="61195" x="1803400" y="4017963"/>
          <p14:tracePt t="61213" x="1795463" y="4017963"/>
          <p14:tracePt t="61229" x="1768475" y="4017963"/>
          <p14:tracePt t="61245" x="1741488" y="4017963"/>
          <p14:tracePt t="61263" x="1724025" y="4017963"/>
          <p14:tracePt t="61279" x="1697038" y="4017963"/>
          <p14:tracePt t="61295" x="1670050" y="4017963"/>
          <p14:tracePt t="61316" x="1643063" y="4017963"/>
          <p14:tracePt t="61331" x="1608138" y="4017963"/>
          <p14:tracePt t="61347" x="1581150" y="4017963"/>
          <p14:tracePt t="61362" x="1544638" y="4017963"/>
          <p14:tracePt t="61381" x="1509713" y="4017963"/>
          <p14:tracePt t="61396" x="1490663" y="4017963"/>
          <p14:tracePt t="61412" x="1473200" y="4017963"/>
          <p14:tracePt t="61429" x="1465263" y="4017963"/>
          <p14:tracePt t="61446" x="1446213" y="4017963"/>
          <p14:tracePt t="61462" x="1438275" y="4017963"/>
          <p14:tracePt t="61819" x="1455738" y="4017963"/>
          <p14:tracePt t="61828" x="1465263" y="4017963"/>
          <p14:tracePt t="61836" x="1482725" y="4017963"/>
          <p14:tracePt t="61836" x="1500188" y="4017963"/>
          <p14:tracePt t="61846" x="1544638" y="4017963"/>
          <p14:tracePt t="61864" x="1581150" y="4017963"/>
          <p14:tracePt t="61879" x="1598613" y="4017963"/>
          <p14:tracePt t="61896" x="1633538" y="4017963"/>
          <p14:tracePt t="61930" x="1643063" y="4017963"/>
          <p14:tracePt t="61946" x="1670050" y="4017963"/>
          <p14:tracePt t="61947" x="1687513" y="4017963"/>
          <p14:tracePt t="61963" x="1714500" y="4017963"/>
          <p14:tracePt t="61979" x="1741488" y="4017963"/>
          <p14:tracePt t="61996" x="1776413" y="4017963"/>
          <p14:tracePt t="62012" x="1795463" y="4017963"/>
          <p14:tracePt t="62030" x="1822450" y="4017963"/>
          <p14:tracePt t="62046" x="1847850" y="4017963"/>
          <p14:tracePt t="62062" x="1874838" y="4017963"/>
          <p14:tracePt t="62079" x="1901825" y="4017963"/>
          <p14:tracePt t="62096" x="1928813" y="4017963"/>
          <p14:tracePt t="62114" x="1965325" y="4017963"/>
          <p14:tracePt t="62132" x="1982788" y="4017963"/>
          <p14:tracePt t="62164" x="2009775" y="4017963"/>
          <p14:tracePt t="62164" x="2036763" y="4017963"/>
          <p14:tracePt t="62179" x="2071688" y="4017963"/>
          <p14:tracePt t="62196" x="2089150" y="4017963"/>
          <p14:tracePt t="62213" x="2143125" y="4017963"/>
          <p14:tracePt t="62231" x="2187575" y="4017963"/>
          <p14:tracePt t="62246" x="2214563" y="4017963"/>
          <p14:tracePt t="62263" x="2232025" y="4017963"/>
          <p14:tracePt t="62280" x="2251075" y="4017963"/>
          <p14:tracePt t="62296" x="2268538" y="4017963"/>
          <p14:tracePt t="62317" x="2295525" y="4017963"/>
          <p14:tracePt t="62331" x="2322513" y="4017963"/>
          <p14:tracePt t="62347" x="2357438" y="4017963"/>
          <p14:tracePt t="62363" x="2401888" y="4017963"/>
          <p14:tracePt t="62380" x="2438400" y="4017963"/>
          <p14:tracePt t="62397" x="2465388" y="4017963"/>
          <p14:tracePt t="62414" x="2482850" y="4017963"/>
          <p14:tracePt t="62429" x="2500313" y="4017963"/>
          <p14:tracePt t="62446" x="2509838" y="4017963"/>
          <p14:tracePt t="62463" x="2517775" y="4017963"/>
          <p14:tracePt t="62499" x="2527300" y="4017963"/>
          <p14:tracePt t="62538" x="2536825" y="4017963"/>
          <p14:tracePt t="62562" x="2544763" y="4017963"/>
          <p14:tracePt t="62610" x="2554288" y="4017963"/>
          <p14:tracePt t="62642" x="2562225" y="4017963"/>
          <p14:tracePt t="62674" x="2571750" y="4017963"/>
          <p14:tracePt t="62682" x="2581275" y="4017963"/>
          <p14:tracePt t="62690" x="2589213" y="4017963"/>
          <p14:tracePt t="62707" x="2598738" y="4017963"/>
          <p14:tracePt t="62723" x="2608263" y="4017963"/>
          <p14:tracePt t="62732" x="2616200" y="4017963"/>
          <p14:tracePt t="62740" x="2625725" y="4017963"/>
          <p14:tracePt t="62754" x="2643188" y="4017963"/>
          <p14:tracePt t="62764" x="2652713" y="4017963"/>
          <p14:tracePt t="62780" x="2670175" y="4017963"/>
          <p14:tracePt t="62820" x="2679700" y="4017963"/>
          <p14:tracePt t="62876" x="2687638" y="4017963"/>
          <p14:tracePt t="63315" x="2697163" y="4017963"/>
          <p14:tracePt t="63579" x="2705100" y="4017963"/>
          <p14:tracePt t="64940" x="2705100" y="4027488"/>
          <p14:tracePt t="64951" x="0" y="0"/>
        </p14:tracePtLst>
        <p14:tracePtLst>
          <p14:tracePt t="66752" x="2160588" y="3990975"/>
          <p14:tracePt t="67086" x="2170113" y="3990975"/>
          <p14:tracePt t="67093" x="2179638" y="3990975"/>
          <p14:tracePt t="67109" x="2187575" y="3990975"/>
          <p14:tracePt t="67126" x="2197100" y="3990975"/>
          <p14:tracePt t="67133" x="2205038" y="3990975"/>
          <p14:tracePt t="67142" x="2214563" y="3990975"/>
          <p14:tracePt t="67153" x="2232025" y="3990975"/>
          <p14:tracePt t="67166" x="2251075" y="3990975"/>
          <p14:tracePt t="67182" x="2268538" y="3990975"/>
          <p14:tracePt t="67200" x="2276475" y="4000500"/>
          <p14:tracePt t="67215" x="2295525" y="4000500"/>
          <p14:tracePt t="67232" x="2303463" y="4000500"/>
          <p14:tracePt t="67249" x="2312988" y="4000500"/>
          <p14:tracePt t="67265" x="2330450" y="4000500"/>
          <p14:tracePt t="67283" x="2347913" y="4010025"/>
          <p14:tracePt t="67298" x="2366963" y="4010025"/>
          <p14:tracePt t="67316" x="2393950" y="4017963"/>
          <p14:tracePt t="67334" x="2401888" y="4017963"/>
          <p14:tracePt t="67349" x="2428875" y="4017963"/>
          <p14:tracePt t="67366" x="2438400" y="4017963"/>
          <p14:tracePt t="67382" x="2455863" y="4017963"/>
          <p14:tracePt t="67399" x="2482850" y="4017963"/>
          <p14:tracePt t="67416" x="2500313" y="4017963"/>
          <p14:tracePt t="67432" x="2536825" y="4017963"/>
          <p14:tracePt t="67449" x="2554288" y="4017963"/>
          <p14:tracePt t="67465" x="2581275" y="4017963"/>
          <p14:tracePt t="67482" x="2598738" y="4017963"/>
          <p14:tracePt t="67498" x="2616200" y="4017963"/>
          <p14:tracePt t="67517" x="2625725" y="4017963"/>
          <p14:tracePt t="67517" x="2643188" y="4017963"/>
          <p14:tracePt t="67532" x="2660650" y="4017963"/>
          <p14:tracePt t="67549" x="2697163" y="4017963"/>
          <p14:tracePt t="67565" x="2724150" y="4017963"/>
          <p14:tracePt t="67582" x="2751138" y="4017963"/>
          <p14:tracePt t="67598" x="2768600" y="4017963"/>
          <p14:tracePt t="67615" x="2776538" y="4017963"/>
          <p14:tracePt t="67631" x="2803525" y="4017963"/>
          <p14:tracePt t="67649" x="2822575" y="4017963"/>
          <p14:tracePt t="67665" x="2840038" y="4017963"/>
          <p14:tracePt t="67682" x="2857500" y="4017963"/>
          <p14:tracePt t="67699" x="2884488" y="4017963"/>
          <p14:tracePt t="67719" x="2894013" y="4017963"/>
          <p14:tracePt t="67733" x="2901950" y="4017963"/>
          <p14:tracePt t="67772" x="2911475" y="4017963"/>
          <p14:tracePt t="67781" x="2919413" y="4017963"/>
          <p14:tracePt t="67797" x="2928938" y="4017963"/>
          <p14:tracePt t="67805" x="2938463" y="4017963"/>
          <p14:tracePt t="67816" x="2946400" y="4017963"/>
          <p14:tracePt t="67832" x="2965450" y="4017963"/>
          <p14:tracePt t="67849" x="2973388" y="4017963"/>
          <p14:tracePt t="67865" x="3000375" y="4017963"/>
          <p14:tracePt t="67909" x="3009900" y="4017963"/>
          <p14:tracePt t="67925" x="3017838" y="4017963"/>
          <p14:tracePt t="67930" x="3027363" y="4017963"/>
          <p14:tracePt t="67932" x="3036888" y="4017963"/>
          <p14:tracePt t="67949" x="3044825" y="4027488"/>
          <p14:tracePt t="68084" x="3054350" y="4027488"/>
          <p14:tracePt t="68686" x="3054350" y="4037013"/>
          <p14:tracePt t="68733" x="3044825" y="4037013"/>
          <p14:tracePt t="68742" x="3036888" y="4037013"/>
          <p14:tracePt t="68749" x="3027363" y="4037013"/>
          <p14:tracePt t="68750" x="3009900" y="4037013"/>
          <p14:tracePt t="68766" x="2982913" y="4037013"/>
          <p14:tracePt t="68782" x="2965450" y="4037013"/>
          <p14:tracePt t="68822" x="2955925" y="4037013"/>
          <p14:tracePt t="68838" x="2946400" y="4037013"/>
          <p14:tracePt t="68852" x="2938463" y="4037013"/>
          <p14:tracePt t="68867" x="2928938" y="4037013"/>
          <p14:tracePt t="68882" x="2919413" y="4037013"/>
          <p14:tracePt t="68882" x="2901950" y="4037013"/>
          <p14:tracePt t="68899" x="2874963" y="4037013"/>
          <p14:tracePt t="68919" x="2857500" y="4037013"/>
          <p14:tracePt t="68932" x="2840038" y="4037013"/>
          <p14:tracePt t="68949" x="2822575" y="4037013"/>
          <p14:tracePt t="68966" x="2803525" y="4037013"/>
          <p14:tracePt t="68982" x="2776538" y="4037013"/>
          <p14:tracePt t="68999" x="2759075" y="4037013"/>
          <p14:tracePt t="69016" x="2741613" y="4037013"/>
          <p14:tracePt t="69032" x="2697163" y="4037013"/>
          <p14:tracePt t="69049" x="2679700" y="4037013"/>
          <p14:tracePt t="69065" x="2643188" y="4037013"/>
          <p14:tracePt t="69082" x="2598738" y="4037013"/>
          <p14:tracePt t="69099" x="2536825" y="4037013"/>
          <p14:tracePt t="69132" x="2482850" y="4037013"/>
          <p14:tracePt t="69149" x="2455863" y="4037013"/>
          <p14:tracePt t="69149" x="2428875" y="4037013"/>
          <p14:tracePt t="69166" x="2401888" y="4037013"/>
          <p14:tracePt t="69182" x="2393950" y="4037013"/>
          <p14:tracePt t="69198" x="2357438" y="4037013"/>
          <p14:tracePt t="69215" x="2312988" y="4037013"/>
          <p14:tracePt t="69232" x="2286000" y="4037013"/>
          <p14:tracePt t="69249" x="2251075" y="4037013"/>
          <p14:tracePt t="69266" x="2205038" y="4037013"/>
          <p14:tracePt t="69282" x="2187575" y="4037013"/>
          <p14:tracePt t="69299" x="2125663" y="4037013"/>
          <p14:tracePt t="69318" x="2081213" y="4037013"/>
          <p14:tracePt t="69332" x="2044700" y="4037013"/>
          <p14:tracePt t="69349" x="2009775" y="4037013"/>
          <p14:tracePt t="69366" x="1973263" y="4027488"/>
          <p14:tracePt t="69381" x="1955800" y="4027488"/>
          <p14:tracePt t="69399" x="1919288" y="4027488"/>
          <p14:tracePt t="69416" x="1901825" y="4027488"/>
          <p14:tracePt t="69432" x="1874838" y="4027488"/>
          <p14:tracePt t="69449" x="1847850" y="4027488"/>
          <p14:tracePt t="69465" x="1822450" y="4027488"/>
          <p14:tracePt t="69483" x="1803400" y="4027488"/>
          <p14:tracePt t="69499" x="1776413" y="4027488"/>
          <p14:tracePt t="69518" x="1776413" y="4017963"/>
          <p14:tracePt t="69532" x="1751013" y="4017963"/>
          <p14:tracePt t="69548" x="1741488" y="4017963"/>
          <p14:tracePt t="69589" x="1731963" y="4017963"/>
          <p14:tracePt t="69646" x="1724025" y="4017963"/>
          <p14:tracePt t="69656" x="1714500" y="4017963"/>
          <p14:tracePt t="69677" x="1704975" y="4017963"/>
          <p14:tracePt t="69702" x="1697038" y="4017963"/>
          <p14:tracePt t="69723" x="1687513" y="4017963"/>
          <p14:tracePt t="69724" x="1679575" y="4017963"/>
          <p14:tracePt t="69733" x="1652588" y="4017963"/>
          <p14:tracePt t="69749" x="1643063" y="4017963"/>
          <p14:tracePt t="69766" x="1625600" y="4017963"/>
          <p14:tracePt t="69782" x="1616075" y="4017963"/>
          <p14:tracePt t="69799" x="1598613" y="4017963"/>
          <p14:tracePt t="69817" x="1581150" y="4017963"/>
          <p14:tracePt t="69833" x="1562100" y="4017963"/>
          <p14:tracePt t="69849" x="1554163" y="4017963"/>
          <p14:tracePt t="69866" x="1544638" y="4017963"/>
          <p14:tracePt t="69884" x="1527175" y="4017963"/>
          <p14:tracePt t="69899" x="1517650" y="4017963"/>
          <p14:tracePt t="69918" x="1509713" y="4017963"/>
          <p14:tracePt t="69934" x="1500188" y="4017963"/>
          <p14:tracePt t="69949" x="1490663" y="4017963"/>
          <p14:tracePt t="69968" x="1482725" y="4017963"/>
          <p14:tracePt t="70006" x="1473200" y="4017963"/>
          <p14:tracePt t="70078" x="1465263" y="4017963"/>
          <p14:tracePt t="70110" x="1455738" y="4017963"/>
          <p14:tracePt t="70339" x="1455738" y="4010025"/>
          <p14:tracePt t="70430" x="1465263" y="4010025"/>
          <p14:tracePt t="70438" x="1473200" y="4010025"/>
          <p14:tracePt t="70446" x="1490663" y="4010025"/>
          <p14:tracePt t="70455" x="1509713" y="4010025"/>
          <p14:tracePt t="70466" x="1527175" y="4010025"/>
          <p14:tracePt t="70483" x="1554163" y="4010025"/>
          <p14:tracePt t="70500" x="1571625" y="4010025"/>
          <p14:tracePt t="70516" x="1616075" y="4010025"/>
          <p14:tracePt t="70535" x="1652588" y="4010025"/>
          <p14:tracePt t="70550" x="1679575" y="4010025"/>
          <p14:tracePt t="70566" x="1731963" y="4010025"/>
          <p14:tracePt t="70583" x="1785938" y="4010025"/>
          <p14:tracePt t="70600" x="1839913" y="4010025"/>
          <p14:tracePt t="70616" x="1893888" y="4010025"/>
          <p14:tracePt t="70633" x="1928813" y="4010025"/>
          <p14:tracePt t="70650" x="1946275" y="4010025"/>
          <p14:tracePt t="70666" x="1973263" y="4010025"/>
          <p14:tracePt t="70683" x="1990725" y="4017963"/>
          <p14:tracePt t="70702" x="2027238" y="4017963"/>
          <p14:tracePt t="70716" x="2044700" y="4017963"/>
          <p14:tracePt t="70733" x="2089150" y="4017963"/>
          <p14:tracePt t="70750" x="2125663" y="4017963"/>
          <p14:tracePt t="70766" x="2143125" y="4017963"/>
          <p14:tracePt t="70782" x="2160588" y="4017963"/>
          <p14:tracePt t="70799" x="2187575" y="4017963"/>
          <p14:tracePt t="70816" x="2197100" y="4017963"/>
          <p14:tracePt t="70833" x="2251075" y="4017963"/>
          <p14:tracePt t="70850" x="2276475" y="4017963"/>
          <p14:tracePt t="70866" x="2303463" y="4017963"/>
          <p14:tracePt t="70883" x="2347913" y="4017963"/>
          <p14:tracePt t="70902" x="2357438" y="4017963"/>
          <p14:tracePt t="70917" x="2393950" y="4017963"/>
          <p14:tracePt t="70933" x="2419350" y="4017963"/>
          <p14:tracePt t="70949" x="2438400" y="4017963"/>
          <p14:tracePt t="70967" x="2455863" y="4017963"/>
          <p14:tracePt t="70983" x="2473325" y="4017963"/>
          <p14:tracePt t="70999" x="2482850" y="4017963"/>
          <p14:tracePt t="71017" x="2517775" y="4017963"/>
          <p14:tracePt t="71033" x="2527300" y="4027488"/>
          <p14:tracePt t="71050" x="2554288" y="4027488"/>
          <p14:tracePt t="71067" x="2571750" y="4027488"/>
          <p14:tracePt t="71082" x="2581275" y="4027488"/>
          <p14:tracePt t="71100" x="2598738" y="4027488"/>
          <p14:tracePt t="71142" x="2608263" y="4027488"/>
          <p14:tracePt t="71157" x="2616200" y="4027488"/>
          <p14:tracePt t="71190" x="2625725" y="4027488"/>
          <p14:tracePt t="71197" x="2633663" y="4027488"/>
          <p14:tracePt t="71262" x="2643188" y="4027488"/>
          <p14:tracePt t="71502" x="2652713" y="4027488"/>
          <p14:tracePt t="71526" x="2670175" y="4027488"/>
          <p14:tracePt t="71558" x="2679700" y="4027488"/>
          <p14:tracePt t="71614" x="2687638" y="4027488"/>
          <p14:tracePt t="71654" x="2697163" y="4027488"/>
          <p14:tracePt t="71734" x="2705100" y="4027488"/>
          <p14:tracePt t="71877" x="2714625" y="4027488"/>
          <p14:tracePt t="72248" x="2714625" y="4037013"/>
          <p14:tracePt t="73072" x="2697163" y="4044950"/>
          <p14:tracePt t="73080" x="2687638" y="4044950"/>
          <p14:tracePt t="73089" x="2679700" y="4044950"/>
          <p14:tracePt t="73097" x="2670175" y="4044950"/>
          <p14:tracePt t="73104" x="2625725" y="4044950"/>
          <p14:tracePt t="73122" x="2589213" y="4044950"/>
          <p14:tracePt t="73136" x="2544763" y="4044950"/>
          <p14:tracePt t="73153" x="2517775" y="4044950"/>
          <p14:tracePt t="73169" x="2490788" y="4044950"/>
          <p14:tracePt t="73185" x="2455863" y="4044950"/>
          <p14:tracePt t="73202" x="2401888" y="4062413"/>
          <p14:tracePt t="73219" x="2312988" y="4071938"/>
          <p14:tracePt t="73235" x="2224088" y="4089400"/>
          <p14:tracePt t="73252" x="2143125" y="4089400"/>
          <p14:tracePt t="73269" x="2071688" y="4089400"/>
          <p14:tracePt t="73285" x="2017713" y="4089400"/>
          <p14:tracePt t="73302" x="1965325" y="4108450"/>
          <p14:tracePt t="73302" x="1946275" y="4108450"/>
          <p14:tracePt t="73339" x="1893888" y="4108450"/>
          <p14:tracePt t="73339" x="1847850" y="4116388"/>
          <p14:tracePt t="73369" x="1785938" y="4116388"/>
          <p14:tracePt t="73370" x="1741488" y="4116388"/>
          <p14:tracePt t="73386" x="1697038" y="4116388"/>
          <p14:tracePt t="73403" x="1660525" y="4116388"/>
          <p14:tracePt t="73419" x="1625600" y="4116388"/>
          <p14:tracePt t="73436" x="1581150" y="4116388"/>
          <p14:tracePt t="73452" x="1536700" y="4125913"/>
          <p14:tracePt t="73469" x="1509713" y="4133850"/>
          <p14:tracePt t="73486" x="1482725" y="4133850"/>
          <p14:tracePt t="73502" x="1465263" y="4133850"/>
          <p14:tracePt t="73521" x="1446213" y="4133850"/>
          <p14:tracePt t="73538" x="1419225" y="4143375"/>
          <p14:tracePt t="73554" x="1357313" y="4152900"/>
          <p14:tracePt t="73569" x="1303338" y="4179888"/>
          <p14:tracePt t="73585" x="1258888" y="4197350"/>
          <p14:tracePt t="73602" x="1231900" y="4214813"/>
          <p14:tracePt t="73619" x="1204913" y="4224338"/>
          <p14:tracePt t="73635" x="1196975" y="4241800"/>
          <p14:tracePt t="73652" x="1179513" y="4259263"/>
          <p14:tracePt t="73668" x="1160463" y="4286250"/>
          <p14:tracePt t="73685" x="1152525" y="4295775"/>
          <p14:tracePt t="73702" x="1152525" y="4322763"/>
          <p14:tracePt t="73719" x="1152525" y="4340225"/>
          <p14:tracePt t="73735" x="1160463" y="4367213"/>
          <p14:tracePt t="73753" x="1169988" y="4367213"/>
          <p14:tracePt t="73768" x="1187450" y="4384675"/>
          <p14:tracePt t="73785" x="1204913" y="4394200"/>
          <p14:tracePt t="73802" x="1231900" y="4402138"/>
          <p14:tracePt t="73819" x="1250950" y="4419600"/>
          <p14:tracePt t="73835" x="1258888" y="4419600"/>
          <p14:tracePt t="73852" x="1268413" y="4429125"/>
          <p14:tracePt t="73868" x="1285875" y="4438650"/>
          <p14:tracePt t="73885" x="1303338" y="4446588"/>
          <p14:tracePt t="73902" x="1330325" y="4446588"/>
          <p14:tracePt t="73919" x="1339850" y="4446588"/>
          <p14:tracePt t="73919" x="1357313" y="4456113"/>
          <p14:tracePt t="73937" x="1366838" y="4456113"/>
          <p14:tracePt t="73993" x="1374775" y="4456113"/>
          <p14:tracePt t="74009" x="1384300" y="4456113"/>
          <p14:tracePt t="74018" x="1393825" y="4456113"/>
          <p14:tracePt t="74019" x="1411288" y="4465638"/>
          <p14:tracePt t="74035" x="1438275" y="4465638"/>
          <p14:tracePt t="74052" x="1465263" y="4465638"/>
          <p14:tracePt t="74068" x="1500188" y="4465638"/>
          <p14:tracePt t="74085" x="1527175" y="4465638"/>
          <p14:tracePt t="74102" x="1562100" y="4465638"/>
          <p14:tracePt t="74119" x="1598613" y="4465638"/>
          <p14:tracePt t="74119" x="1608138" y="4465638"/>
          <p14:tracePt t="74138" x="1643063" y="4465638"/>
          <p14:tracePt t="74153" x="1660525" y="4465638"/>
          <p14:tracePt t="74169" x="1687513" y="4465638"/>
          <p14:tracePt t="74185" x="1714500" y="4465638"/>
          <p14:tracePt t="74201" x="1751013" y="4465638"/>
          <p14:tracePt t="74218" x="1785938" y="4465638"/>
          <p14:tracePt t="74235" x="1812925" y="4465638"/>
          <p14:tracePt t="74252" x="1847850" y="4465638"/>
          <p14:tracePt t="74269" x="1866900" y="4465638"/>
          <p14:tracePt t="74285" x="1911350" y="4465638"/>
          <p14:tracePt t="74302" x="1946275" y="4465638"/>
          <p14:tracePt t="74319" x="2009775" y="4465638"/>
          <p14:tracePt t="74352" x="2044700" y="4465638"/>
          <p14:tracePt t="74353" x="2081213" y="4465638"/>
          <p14:tracePt t="74372" x="2116138" y="4473575"/>
          <p14:tracePt t="74386" x="2152650" y="4473575"/>
          <p14:tracePt t="74402" x="2187575" y="4473575"/>
          <p14:tracePt t="74420" x="2224088" y="4473575"/>
          <p14:tracePt t="74436" x="2268538" y="4473575"/>
          <p14:tracePt t="74453" x="2303463" y="4473575"/>
          <p14:tracePt t="74470" x="2339975" y="4473575"/>
          <p14:tracePt t="74486" x="2401888" y="4473575"/>
          <p14:tracePt t="74486" x="2438400" y="4473575"/>
          <p14:tracePt t="74505" x="2500313" y="4473575"/>
          <p14:tracePt t="74522" x="2562225" y="4473575"/>
          <p14:tracePt t="74538" x="2643188" y="4473575"/>
          <p14:tracePt t="74553" x="2697163" y="4473575"/>
          <p14:tracePt t="74569" x="2741613" y="4473575"/>
          <p14:tracePt t="74586" x="2786063" y="4473575"/>
          <p14:tracePt t="74602" x="2813050" y="4473575"/>
          <p14:tracePt t="74620" x="2847975" y="4473575"/>
          <p14:tracePt t="74636" x="2874963" y="4473575"/>
          <p14:tracePt t="74654" x="2901950" y="4473575"/>
          <p14:tracePt t="74670" x="2928938" y="4473575"/>
          <p14:tracePt t="74687" x="2946400" y="4473575"/>
          <p14:tracePt t="74702" x="2965450" y="4473575"/>
          <p14:tracePt t="74719" x="2990850" y="4473575"/>
          <p14:tracePt t="74736" x="3000375" y="4473575"/>
          <p14:tracePt t="74752" x="3017838" y="4465638"/>
          <p14:tracePt t="74768" x="3036888" y="4465638"/>
          <p14:tracePt t="74786" x="3062288" y="4465638"/>
          <p14:tracePt t="74802" x="3108325" y="4446588"/>
          <p14:tracePt t="74819" x="3152775" y="4446588"/>
          <p14:tracePt t="74835" x="3179763" y="4438650"/>
          <p14:tracePt t="74852" x="3197225" y="4438650"/>
          <p14:tracePt t="74869" x="3214688" y="4429125"/>
          <p14:tracePt t="74886" x="3224213" y="4429125"/>
          <p14:tracePt t="74903" x="3259138" y="4429125"/>
          <p14:tracePt t="74919" x="3303588" y="4419600"/>
          <p14:tracePt t="74936" x="3322638" y="4419600"/>
          <p14:tracePt t="74953" x="3340100" y="4419600"/>
          <p14:tracePt t="74969" x="3340100" y="4411663"/>
          <p14:tracePt t="74987" x="3348038" y="4411663"/>
          <p14:tracePt t="75002" x="3357563" y="4411663"/>
          <p14:tracePt t="75019" x="3367088" y="4402138"/>
          <p14:tracePt t="75036" x="3384550" y="4394200"/>
          <p14:tracePt t="75081" x="3394075" y="4394200"/>
          <p14:tracePt t="75121" x="3394075" y="4384675"/>
          <p14:tracePt t="75137" x="3402013" y="4384675"/>
          <p14:tracePt t="75142" x="3402013" y="4375150"/>
          <p14:tracePt t="75152" x="3402013" y="4367213"/>
          <p14:tracePt t="75168" x="3411538" y="4357688"/>
          <p14:tracePt t="75185" x="3419475" y="4348163"/>
          <p14:tracePt t="75233" x="3419475" y="4340225"/>
          <p14:tracePt t="75265" x="3419475" y="4330700"/>
          <p14:tracePt t="75282" x="3419475" y="4322763"/>
          <p14:tracePt t="75290" x="3411538" y="4322763"/>
          <p14:tracePt t="75297" x="3411538" y="4313238"/>
          <p14:tracePt t="75319" x="3394075" y="4303713"/>
          <p14:tracePt t="75321" x="3357563" y="4295775"/>
          <p14:tracePt t="75337" x="3348038" y="4286250"/>
          <p14:tracePt t="75353" x="3322638" y="4276725"/>
          <p14:tracePt t="75369" x="3295650" y="4268788"/>
          <p14:tracePt t="75386" x="3259138" y="4259263"/>
          <p14:tracePt t="75403" x="3224213" y="4259263"/>
          <p14:tracePt t="75420" x="3187700" y="4251325"/>
          <p14:tracePt t="75437" x="3116263" y="4251325"/>
          <p14:tracePt t="75453" x="3054350" y="4232275"/>
          <p14:tracePt t="75471" x="2973388" y="4214813"/>
          <p14:tracePt t="75488" x="2919413" y="4214813"/>
          <p14:tracePt t="75503" x="2867025" y="4205288"/>
          <p14:tracePt t="75523" x="2813050" y="4197350"/>
          <p14:tracePt t="75537" x="2751138" y="4197350"/>
          <p14:tracePt t="75553" x="2697163" y="4187825"/>
          <p14:tracePt t="75570" x="2643188" y="4187825"/>
          <p14:tracePt t="75586" x="2589213" y="4179888"/>
          <p14:tracePt t="75603" x="2536825" y="4179888"/>
          <p14:tracePt t="75620" x="2500313" y="4170363"/>
          <p14:tracePt t="75637" x="2465388" y="4160838"/>
          <p14:tracePt t="75653" x="2411413" y="4160838"/>
          <p14:tracePt t="75670" x="2357438" y="4160838"/>
          <p14:tracePt t="75686" x="2286000" y="4160838"/>
          <p14:tracePt t="75704" x="2143125" y="4160838"/>
          <p14:tracePt t="75723" x="2054225" y="4160838"/>
          <p14:tracePt t="75737" x="1982788" y="4160838"/>
          <p14:tracePt t="75754" x="1946275" y="4160838"/>
          <p14:tracePt t="75770" x="1901825" y="4160838"/>
          <p14:tracePt t="75787" x="1866900" y="4160838"/>
          <p14:tracePt t="75803" x="1822450" y="4160838"/>
          <p14:tracePt t="75819" x="1776413" y="4160838"/>
          <p14:tracePt t="75836" x="1714500" y="4170363"/>
          <p14:tracePt t="75853" x="1670050" y="4170363"/>
          <p14:tracePt t="75870" x="1616075" y="4170363"/>
          <p14:tracePt t="75886" x="1581150" y="4170363"/>
          <p14:tracePt t="75903" x="1544638" y="4170363"/>
          <p14:tracePt t="75922" x="1527175" y="4170363"/>
          <p14:tracePt t="75936" x="1509713" y="4170363"/>
          <p14:tracePt t="75952" x="1500188" y="4170363"/>
          <p14:tracePt t="75969" x="1482725" y="4170363"/>
          <p14:tracePt t="75986" x="1465263" y="4179888"/>
          <p14:tracePt t="76003" x="1446213" y="4179888"/>
          <p14:tracePt t="76020" x="1428750" y="4179888"/>
          <p14:tracePt t="76090" x="1419225" y="4179888"/>
          <p14:tracePt t="76106" x="1411288" y="4187825"/>
          <p14:tracePt t="76113" x="1401763" y="4187825"/>
          <p14:tracePt t="76123" x="1393825" y="4187825"/>
          <p14:tracePt t="76156" x="1393825" y="4197350"/>
          <p14:tracePt t="76178" x="1384300" y="4197350"/>
          <p14:tracePt t="76187" x="1374775" y="4205288"/>
          <p14:tracePt t="76203" x="1366838" y="4205288"/>
          <p14:tracePt t="76210" x="1366838" y="4214813"/>
          <p14:tracePt t="76220" x="1357313" y="4214813"/>
          <p14:tracePt t="76377" x="1357313" y="4224338"/>
          <p14:tracePt t="76385" x="1357313" y="4241800"/>
          <p14:tracePt t="76393" x="1357313" y="4251325"/>
          <p14:tracePt t="76407" x="1357313" y="4268788"/>
          <p14:tracePt t="76442" x="1357313" y="4276725"/>
          <p14:tracePt t="76458" x="1357313" y="4286250"/>
          <p14:tracePt t="76458" x="1357313" y="4295775"/>
          <p14:tracePt t="76470" x="1366838" y="4303713"/>
          <p14:tracePt t="76491" x="1366838" y="4322763"/>
          <p14:tracePt t="76507" x="1374775" y="4330700"/>
          <p14:tracePt t="76521" x="1384300" y="4340225"/>
          <p14:tracePt t="76538" x="1384300" y="4357688"/>
          <p14:tracePt t="76554" x="1393825" y="4375150"/>
          <p14:tracePt t="76571" x="1411288" y="4384675"/>
          <p14:tracePt t="76587" x="1419225" y="4394200"/>
          <p14:tracePt t="76603" x="1428750" y="4402138"/>
          <p14:tracePt t="76621" x="1438275" y="4402138"/>
          <p14:tracePt t="76637" x="1455738" y="4411663"/>
          <p14:tracePt t="76653" x="1465263" y="4419600"/>
          <p14:tracePt t="76670" x="1490663" y="4429125"/>
          <p14:tracePt t="76687" x="1517650" y="4438650"/>
          <p14:tracePt t="76706" x="1536700" y="4446588"/>
          <p14:tracePt t="76721" x="1562100" y="4446588"/>
          <p14:tracePt t="76738" x="1589088" y="4456113"/>
          <p14:tracePt t="76754" x="1598613" y="4456113"/>
          <p14:tracePt t="76771" x="1633538" y="4465638"/>
          <p14:tracePt t="76787" x="1670050" y="4465638"/>
          <p14:tracePt t="76804" x="1714500" y="4465638"/>
          <p14:tracePt t="76821" x="1758950" y="4465638"/>
          <p14:tracePt t="76837" x="1812925" y="4465638"/>
          <p14:tracePt t="76856" x="1847850" y="4465638"/>
          <p14:tracePt t="76870" x="1874838" y="4465638"/>
          <p14:tracePt t="76888" x="1919288" y="4465638"/>
          <p14:tracePt t="76907" x="1946275" y="4473575"/>
          <p14:tracePt t="76920" x="2062163" y="4473575"/>
          <p14:tracePt t="76937" x="2125663" y="4483100"/>
          <p14:tracePt t="76953" x="2170113" y="4483100"/>
          <p14:tracePt t="76969" x="2224088" y="4483100"/>
          <p14:tracePt t="76987" x="2259013" y="4483100"/>
          <p14:tracePt t="77003" x="2312988" y="4483100"/>
          <p14:tracePt t="77020" x="2347913" y="4483100"/>
          <p14:tracePt t="77037" x="2393950" y="4483100"/>
          <p14:tracePt t="77053" x="2446338" y="4483100"/>
          <p14:tracePt t="77070" x="2490788" y="4483100"/>
          <p14:tracePt t="77087" x="2554288" y="4483100"/>
          <p14:tracePt t="77087" x="2571750" y="4483100"/>
          <p14:tracePt t="77106" x="2616200" y="4483100"/>
          <p14:tracePt t="77121" x="2660650" y="4483100"/>
          <p14:tracePt t="77136" x="2724150" y="4483100"/>
          <p14:tracePt t="77153" x="2776538" y="4483100"/>
          <p14:tracePt t="77169" x="2830513" y="4483100"/>
          <p14:tracePt t="77187" x="2874963" y="4483100"/>
          <p14:tracePt t="77204" x="2919413" y="4483100"/>
          <p14:tracePt t="77220" x="2955925" y="4483100"/>
          <p14:tracePt t="77236" x="3000375" y="4483100"/>
          <p14:tracePt t="77253" x="3044825" y="4473575"/>
          <p14:tracePt t="77270" x="3062288" y="4465638"/>
          <p14:tracePt t="77287" x="3108325" y="4465638"/>
          <p14:tracePt t="77305" x="3133725" y="4465638"/>
          <p14:tracePt t="77321" x="3160713" y="4465638"/>
          <p14:tracePt t="77337" x="3187700" y="4456113"/>
          <p14:tracePt t="77354" x="3205163" y="4456113"/>
          <p14:tracePt t="77370" x="3241675" y="4456113"/>
          <p14:tracePt t="77387" x="3251200" y="4456113"/>
          <p14:tracePt t="77403" x="3259138" y="4456113"/>
          <p14:tracePt t="77466" x="3268663" y="4456113"/>
          <p14:tracePt t="77482" x="3276600" y="4456113"/>
          <p14:tracePt t="77498" x="3286125" y="4456113"/>
          <p14:tracePt t="77514" x="3303588" y="4456113"/>
          <p14:tracePt t="77523" x="3313113" y="4456113"/>
          <p14:tracePt t="77530" x="3330575" y="4456113"/>
          <p14:tracePt t="77537" x="3348038" y="4456113"/>
          <p14:tracePt t="77554" x="3375025" y="4456113"/>
          <p14:tracePt t="77571" x="3384550" y="4456113"/>
          <p14:tracePt t="77587" x="3394075" y="4456113"/>
          <p14:tracePt t="77603" x="3402013" y="4446588"/>
          <p14:tracePt t="77620" x="3419475" y="4446588"/>
          <p14:tracePt t="77657" x="3429000" y="4446588"/>
          <p14:tracePt t="77690" x="3429000" y="4438650"/>
          <p14:tracePt t="77697" x="3438525" y="4438650"/>
          <p14:tracePt t="77730" x="3446463" y="4438650"/>
          <p14:tracePt t="77737" x="3446463" y="4429125"/>
          <p14:tracePt t="77762" x="3446463" y="4419600"/>
          <p14:tracePt t="77768" x="3455988" y="4419600"/>
          <p14:tracePt t="77818" x="3455988" y="4411663"/>
          <p14:tracePt t="77832" x="3465513" y="4402138"/>
          <p14:tracePt t="77850" x="3465513" y="4394200"/>
          <p14:tracePt t="77858" x="3465513" y="4384675"/>
          <p14:tracePt t="77858" x="3473450" y="4375150"/>
          <p14:tracePt t="77889" x="3473450" y="4367213"/>
          <p14:tracePt t="77905" x="3473450" y="4357688"/>
          <p14:tracePt t="77905" x="3473450" y="4348163"/>
          <p14:tracePt t="77914" x="3473450" y="4340225"/>
          <p14:tracePt t="77921" x="3473450" y="4330700"/>
          <p14:tracePt t="77937" x="3473450" y="4313238"/>
          <p14:tracePt t="77955" x="3473450" y="4295775"/>
          <p14:tracePt t="77971" x="3465513" y="4286250"/>
          <p14:tracePt t="77989" x="3446463" y="4259263"/>
          <p14:tracePt t="78005" x="3438525" y="4241800"/>
          <p14:tracePt t="78021" x="3429000" y="4224338"/>
          <p14:tracePt t="78038" x="3411538" y="4205288"/>
          <p14:tracePt t="78054" x="3402013" y="4187825"/>
          <p14:tracePt t="78070" x="3384550" y="4170363"/>
          <p14:tracePt t="78087" x="3375025" y="4160838"/>
          <p14:tracePt t="78104" x="3367088" y="4152900"/>
          <p14:tracePt t="78123" x="3357563" y="4143375"/>
          <p14:tracePt t="78137" x="3340100" y="4133850"/>
          <p14:tracePt t="78155" x="3313113" y="4125913"/>
          <p14:tracePt t="78170" x="3268663" y="4108450"/>
          <p14:tracePt t="78187" x="3232150" y="4098925"/>
          <p14:tracePt t="78204" x="3179763" y="4089400"/>
          <p14:tracePt t="78221" x="3108325" y="4071938"/>
          <p14:tracePt t="78237" x="3017838" y="4054475"/>
          <p14:tracePt t="78254" x="2938463" y="4044950"/>
          <p14:tracePt t="78271" x="2847975" y="4037013"/>
          <p14:tracePt t="78271" x="2813050" y="4037013"/>
          <p14:tracePt t="78290" x="2732088" y="4037013"/>
          <p14:tracePt t="78305" x="2670175" y="4037013"/>
          <p14:tracePt t="78322" x="2589213" y="4037013"/>
          <p14:tracePt t="78338" x="2509838" y="4037013"/>
          <p14:tracePt t="78354" x="2428875" y="4037013"/>
          <p14:tracePt t="78371" x="2339975" y="4037013"/>
          <p14:tracePt t="78387" x="2259013" y="4037013"/>
          <p14:tracePt t="78404" x="2133600" y="4044950"/>
          <p14:tracePt t="78421" x="2044700" y="4054475"/>
          <p14:tracePt t="78438" x="1965325" y="4071938"/>
          <p14:tracePt t="78454" x="1874838" y="4089400"/>
          <p14:tracePt t="78471" x="1812925" y="4098925"/>
          <p14:tracePt t="78471" x="1785938" y="4098925"/>
          <p14:tracePt t="78489" x="1724025" y="4108450"/>
          <p14:tracePt t="78505" x="1670050" y="4116388"/>
          <p14:tracePt t="78521" x="1633538" y="4125913"/>
          <p14:tracePt t="78538" x="1598613" y="4133850"/>
          <p14:tracePt t="78554" x="1571625" y="4133850"/>
          <p14:tracePt t="78571" x="1536700" y="4152900"/>
          <p14:tracePt t="78588" x="1509713" y="4160838"/>
          <p14:tracePt t="78604" x="1473200" y="4179888"/>
          <p14:tracePt t="78621" x="1438275" y="4187825"/>
          <p14:tracePt t="78637" x="1411288" y="4205288"/>
          <p14:tracePt t="78654" x="1393825" y="4214813"/>
          <p14:tracePt t="78770" x="1384300" y="4224338"/>
          <p14:tracePt t="78811" x="1374775" y="4232275"/>
          <p14:tracePt t="78867" x="1366838" y="4232275"/>
          <p14:tracePt t="79017" x="1357313" y="4232275"/>
          <p14:tracePt t="79025" x="1347788" y="4241800"/>
          <p14:tracePt t="79034" x="1339850" y="4241800"/>
          <p14:tracePt t="79042" x="1322388" y="4259263"/>
          <p14:tracePt t="79055" x="1312863" y="4268788"/>
          <p14:tracePt t="79055" x="1295400" y="4268788"/>
          <p14:tracePt t="79075" x="1268413" y="4295775"/>
          <p14:tracePt t="79090" x="1241425" y="4322763"/>
          <p14:tracePt t="79106" x="1231900" y="4330700"/>
          <p14:tracePt t="79122" x="1223963" y="4340225"/>
          <p14:tracePt t="79138" x="1223963" y="4348163"/>
          <p14:tracePt t="79234" x="1223963" y="4357688"/>
          <p14:tracePt t="79250" x="1223963" y="4367213"/>
          <p14:tracePt t="79274" x="1223963" y="4375150"/>
          <p14:tracePt t="79298" x="1223963" y="4384675"/>
          <p14:tracePt t="79306" x="1231900" y="4384675"/>
          <p14:tracePt t="79314" x="1241425" y="4384675"/>
          <p14:tracePt t="79322" x="1241425" y="4394200"/>
          <p14:tracePt t="79337" x="1250950" y="4394200"/>
          <p14:tracePt t="79345" x="1258888" y="4402138"/>
          <p14:tracePt t="79354" x="1258888" y="4411663"/>
          <p14:tracePt t="79371" x="1268413" y="4419600"/>
          <p14:tracePt t="79387" x="1285875" y="4429125"/>
          <p14:tracePt t="79405" x="1295400" y="4429125"/>
          <p14:tracePt t="79421" x="1303338" y="4438650"/>
          <p14:tracePt t="79437" x="1312863" y="4446588"/>
          <p14:tracePt t="79474" x="1322388" y="4456113"/>
          <p14:tracePt t="79489" x="1330325" y="4456113"/>
          <p14:tracePt t="79489" x="1339850" y="4473575"/>
          <p14:tracePt t="79505" x="1347788" y="4473575"/>
          <p14:tracePt t="79520" x="1357313" y="4483100"/>
          <p14:tracePt t="79537" x="1366838" y="4483100"/>
          <p14:tracePt t="79554" x="1374775" y="4491038"/>
          <p14:tracePt t="79570" x="1384300" y="4500563"/>
          <p14:tracePt t="79588" x="1393825" y="4510088"/>
          <p14:tracePt t="79605" x="1401763" y="4510088"/>
          <p14:tracePt t="79621" x="1411288" y="4510088"/>
          <p14:tracePt t="79638" x="1419225" y="4510088"/>
          <p14:tracePt t="79655" x="1428750" y="4518025"/>
          <p14:tracePt t="79655" x="1438275" y="4527550"/>
          <p14:tracePt t="79673" x="1465263" y="4537075"/>
          <p14:tracePt t="79690" x="1473200" y="4537075"/>
          <p14:tracePt t="79704" x="1482725" y="4545013"/>
          <p14:tracePt t="79721" x="1509713" y="4545013"/>
          <p14:tracePt t="79738" x="1536700" y="4562475"/>
          <p14:tracePt t="79754" x="1581150" y="4572000"/>
          <p14:tracePt t="79771" x="1608138" y="4581525"/>
          <p14:tracePt t="79788" x="1643063" y="4589463"/>
          <p14:tracePt t="79804" x="1670050" y="4598988"/>
          <p14:tracePt t="79821" x="1704975" y="4598988"/>
          <p14:tracePt t="79838" x="1724025" y="4608513"/>
          <p14:tracePt t="79855" x="1751013" y="4608513"/>
          <p14:tracePt t="79872" x="1768475" y="4616450"/>
          <p14:tracePt t="79888" x="1803400" y="4616450"/>
          <p14:tracePt t="79906" x="1830388" y="4616450"/>
          <p14:tracePt t="79921" x="1847850" y="4616450"/>
          <p14:tracePt t="79937" x="1866900" y="4616450"/>
          <p14:tracePt t="79954" x="1901825" y="4616450"/>
          <p14:tracePt t="79972" x="1919288" y="4616450"/>
          <p14:tracePt t="79989" x="1928813" y="4616450"/>
          <p14:tracePt t="80005" x="1955800" y="4616450"/>
          <p14:tracePt t="80021" x="1982788" y="4616450"/>
          <p14:tracePt t="80038" x="2017713" y="4616450"/>
          <p14:tracePt t="80054" x="2044700" y="4616450"/>
          <p14:tracePt t="80072" x="2081213" y="4616450"/>
          <p14:tracePt t="80088" x="2125663" y="4616450"/>
          <p14:tracePt t="80106" x="2152650" y="4616450"/>
          <p14:tracePt t="80122" x="2160588" y="4616450"/>
          <p14:tracePt t="80137" x="2205038" y="4608513"/>
          <p14:tracePt t="80155" x="2232025" y="4608513"/>
          <p14:tracePt t="80171" x="2251075" y="4608513"/>
          <p14:tracePt t="80188" x="2286000" y="4608513"/>
          <p14:tracePt t="80205" x="2312988" y="4608513"/>
          <p14:tracePt t="80221" x="2366963" y="4598988"/>
          <p14:tracePt t="80238" x="2411413" y="4598988"/>
          <p14:tracePt t="80255" x="2446338" y="4581525"/>
          <p14:tracePt t="80271" x="2509838" y="4581525"/>
          <p14:tracePt t="80288" x="2517775" y="4581525"/>
          <p14:tracePt t="80305" x="2544763" y="4581525"/>
          <p14:tracePt t="80322" x="2581275" y="4581525"/>
          <p14:tracePt t="80338" x="2625725" y="4581525"/>
          <p14:tracePt t="80355" x="2670175" y="4581525"/>
          <p14:tracePt t="80372" x="2724150" y="4572000"/>
          <p14:tracePt t="80388" x="2759075" y="4572000"/>
          <p14:tracePt t="80405" x="2795588" y="4562475"/>
          <p14:tracePt t="80422" x="2822575" y="4562475"/>
          <p14:tracePt t="80438" x="2840038" y="4562475"/>
          <p14:tracePt t="80454" x="2857500" y="4554538"/>
          <p14:tracePt t="80471" x="2901950" y="4554538"/>
          <p14:tracePt t="80471" x="2911475" y="4554538"/>
          <p14:tracePt t="80507" x="2919413" y="4554538"/>
          <p14:tracePt t="80507" x="2938463" y="4545013"/>
          <p14:tracePt t="80522" x="2946400" y="4545013"/>
          <p14:tracePt t="80538" x="2955925" y="4545013"/>
          <p14:tracePt t="80554" x="2965450" y="4545013"/>
          <p14:tracePt t="80611" x="2973388" y="4545013"/>
          <p14:tracePt t="80634" x="2982913" y="4545013"/>
          <p14:tracePt t="80644" x="3000375" y="4537075"/>
          <p14:tracePt t="80657" x="3017838" y="4537075"/>
          <p14:tracePt t="80666" x="3027363" y="4537075"/>
          <p14:tracePt t="80674" x="3044825" y="4537075"/>
          <p14:tracePt t="80674" x="3054350" y="4537075"/>
          <p14:tracePt t="80690" x="3062288" y="4527550"/>
          <p14:tracePt t="80706" x="3071813" y="4527550"/>
          <p14:tracePt t="80722" x="3081338" y="4527550"/>
          <p14:tracePt t="80771" x="3089275" y="4527550"/>
          <p14:tracePt t="80785" x="3098800" y="4527550"/>
          <p14:tracePt t="80881" x="3108325" y="4527550"/>
          <p14:tracePt t="80914" x="3116263" y="4527550"/>
          <p14:tracePt t="81107" x="3116263" y="4518025"/>
          <p14:tracePt t="81369" x="3125788" y="4518025"/>
          <p14:tracePt t="82001" x="3133725" y="4518025"/>
          <p14:tracePt t="82473" x="3143250" y="4518025"/>
          <p14:tracePt t="82497" x="3152775" y="4518025"/>
          <p14:tracePt t="82520" x="3160713" y="4518025"/>
          <p14:tracePt t="82561" x="3170238" y="4518025"/>
          <p14:tracePt t="82609" x="3179763" y="4518025"/>
          <p14:tracePt t="82897" x="3187700" y="4518025"/>
          <p14:tracePt t="83283" x="3197225" y="4518025"/>
          <p14:tracePt t="83338" x="3205163" y="4518025"/>
          <p14:tracePt t="83425" x="3214688" y="4518025"/>
          <p14:tracePt t="83513" x="3224213" y="4518025"/>
          <p14:tracePt t="83768" x="3232150" y="4518025"/>
          <p14:tracePt t="83785" x="3241675" y="4518025"/>
          <p14:tracePt t="83793" x="3241675" y="4510088"/>
          <p14:tracePt t="83815" x="3251200" y="4510088"/>
          <p14:tracePt t="84057" x="3259138" y="4500563"/>
          <p14:tracePt t="84089" x="3268663" y="4500563"/>
          <p14:tracePt t="84177" x="3276600" y="4500563"/>
          <p14:tracePt t="86106" x="3286125" y="4500563"/>
          <p14:tracePt t="86113" x="3295650" y="4500563"/>
          <p14:tracePt t="86132" x="3303588" y="4500563"/>
          <p14:tracePt t="86145" x="3313113" y="4500563"/>
          <p14:tracePt t="86169" x="3313113" y="4491038"/>
          <p14:tracePt t="86177" x="3322638" y="4491038"/>
          <p14:tracePt t="86200" x="3330575" y="4491038"/>
          <p14:tracePt t="86216" x="3340100" y="4491038"/>
          <p14:tracePt t="86248" x="3348038" y="4491038"/>
          <p14:tracePt t="86265" x="3367088" y="4491038"/>
          <p14:tracePt t="86290" x="3375025" y="4491038"/>
          <p14:tracePt t="86299" x="3384550" y="4491038"/>
          <p14:tracePt t="86301" x="3394075" y="4491038"/>
          <p14:tracePt t="86307" x="3411538" y="4483100"/>
          <p14:tracePt t="86324" x="3438525" y="4483100"/>
          <p14:tracePt t="86342" x="3455988" y="4483100"/>
          <p14:tracePt t="86357" x="3473450" y="4483100"/>
          <p14:tracePt t="86374" x="3490913" y="4483100"/>
          <p14:tracePt t="86390" x="3509963" y="4483100"/>
          <p14:tracePt t="86407" x="3517900" y="4483100"/>
          <p14:tracePt t="86424" x="3536950" y="4483100"/>
          <p14:tracePt t="86457" x="3544888" y="4483100"/>
          <p14:tracePt t="86458" x="3544888" y="4473575"/>
          <p14:tracePt t="86474" x="3554413" y="4473575"/>
          <p14:tracePt t="86490" x="3562350" y="4473575"/>
          <p14:tracePt t="86507" x="3571875" y="4473575"/>
          <p14:tracePt t="86545" x="3581400" y="4473575"/>
          <p14:tracePt t="86616" x="3589338" y="4473575"/>
          <p14:tracePt t="86632" x="3598863" y="4473575"/>
          <p14:tracePt t="86648" x="3608388" y="4473575"/>
          <p14:tracePt t="86672" x="3616325" y="4473575"/>
          <p14:tracePt t="86704" x="3625850" y="4473575"/>
          <p14:tracePt t="86728" x="3633788" y="4473575"/>
          <p14:tracePt t="86752" x="3643313" y="4473575"/>
          <p14:tracePt t="86784" x="3652838" y="4473575"/>
          <p14:tracePt t="86817" x="3660775" y="4473575"/>
          <p14:tracePt t="86849" x="3679825" y="4473575"/>
          <p14:tracePt t="87011" x="3687763" y="4473575"/>
          <p14:tracePt t="87953" x="3697288" y="4473575"/>
          <p14:tracePt t="88859" x="3705225" y="4473575"/>
          <p14:tracePt t="91483" x="3714750" y="4473575"/>
          <p14:tracePt t="91500" x="3724275" y="4473575"/>
          <p14:tracePt t="91517" x="3732213" y="4473575"/>
          <p14:tracePt t="91755" x="3741738" y="4473575"/>
          <p14:tracePt t="92044" x="3751263" y="4473575"/>
          <p14:tracePt t="92692" x="3759200" y="4473575"/>
          <p14:tracePt t="92708" x="3768725" y="4473575"/>
          <p14:tracePt t="92923" x="3776663" y="4473575"/>
          <p14:tracePt t="98493" x="3768725" y="4473575"/>
          <p14:tracePt t="98501" x="3732213" y="4473575"/>
          <p14:tracePt t="98509" x="3705225" y="4473575"/>
          <p14:tracePt t="98532" x="3697288" y="4473575"/>
          <p14:tracePt t="98533" x="3652838" y="4473575"/>
          <p14:tracePt t="98550" x="3616325" y="4473575"/>
          <p14:tracePt t="98564" x="3571875" y="4483100"/>
          <p14:tracePt t="98581" x="3536950" y="4491038"/>
          <p14:tracePt t="98597" x="3509963" y="4491038"/>
          <p14:tracePt t="98613" x="3465513" y="4500563"/>
          <p14:tracePt t="98630" x="3384550" y="4500563"/>
          <p14:tracePt t="98648" x="3286125" y="4500563"/>
          <p14:tracePt t="98663" x="3170238" y="4500563"/>
          <p14:tracePt t="98681" x="3054350" y="4500563"/>
          <p14:tracePt t="98697" x="2955925" y="4500563"/>
          <p14:tracePt t="98713" x="2840038" y="4510088"/>
          <p14:tracePt t="98733" x="2768600" y="4510088"/>
          <p14:tracePt t="98750" x="2697163" y="4510088"/>
          <p14:tracePt t="98765" x="2598738" y="4518025"/>
          <p14:tracePt t="98780" x="2482850" y="4527550"/>
          <p14:tracePt t="98797" x="2374900" y="4537075"/>
          <p14:tracePt t="98814" x="2276475" y="4537075"/>
          <p14:tracePt t="98830" x="2214563" y="4537075"/>
          <p14:tracePt t="98848" x="2170113" y="4537075"/>
          <p14:tracePt t="98864" x="2133600" y="4537075"/>
          <p14:tracePt t="98881" x="2116138" y="4537075"/>
          <p14:tracePt t="98898" x="2081213" y="4537075"/>
          <p14:tracePt t="98914" x="2044700" y="4537075"/>
          <p14:tracePt t="98930" x="1990725" y="4537075"/>
          <p14:tracePt t="98947" x="1946275" y="4537075"/>
          <p14:tracePt t="98963" x="1919288" y="4537075"/>
          <p14:tracePt t="98980" x="1893888" y="4537075"/>
          <p14:tracePt t="98996" x="1857375" y="4537075"/>
          <p14:tracePt t="99013" x="1822450" y="4537075"/>
          <p14:tracePt t="99029" x="1785938" y="4537075"/>
          <p14:tracePt t="99047" x="1741488" y="4537075"/>
          <p14:tracePt t="99064" x="1714500" y="4537075"/>
          <p14:tracePt t="99080" x="1687513" y="4537075"/>
          <p14:tracePt t="99096" x="1670050" y="4537075"/>
          <p14:tracePt t="99113" x="1660525" y="4537075"/>
          <p14:tracePt t="99130" x="1633538" y="4537075"/>
          <p14:tracePt t="99149" x="1616075" y="4537075"/>
          <p14:tracePt t="99164" x="1581150" y="4537075"/>
          <p14:tracePt t="99179" x="1554163" y="4537075"/>
          <p14:tracePt t="99196" x="1544638" y="4545013"/>
          <p14:tracePt t="99214" x="1527175" y="4545013"/>
          <p14:tracePt t="99252" x="1509713" y="4554538"/>
          <p14:tracePt t="99252" x="1500188" y="4554538"/>
          <p14:tracePt t="99264" x="1482725" y="4554538"/>
          <p14:tracePt t="99279" x="1473200" y="4562475"/>
          <p14:tracePt t="99297" x="1465263" y="4572000"/>
          <p14:tracePt t="99314" x="1446213" y="4572000"/>
          <p14:tracePt t="99330" x="1411288" y="4608513"/>
          <p14:tracePt t="99348" x="1366838" y="4616450"/>
          <p14:tracePt t="99364" x="1357313" y="4625975"/>
          <p14:tracePt t="99381" x="1347788" y="4633913"/>
          <p14:tracePt t="99397" x="1339850" y="4633913"/>
          <p14:tracePt t="99445" x="1339850" y="4643438"/>
          <p14:tracePt t="99467" x="1330325" y="4652963"/>
          <p14:tracePt t="99483" x="1330325" y="4660900"/>
          <p14:tracePt t="99485" x="1322388" y="4670425"/>
          <p14:tracePt t="99497" x="1322388" y="4679950"/>
          <p14:tracePt t="99513" x="1312863" y="4697413"/>
          <p14:tracePt t="99530" x="1303338" y="4714875"/>
          <p14:tracePt t="99549" x="1303338" y="4724400"/>
          <p14:tracePt t="99563" x="1303338" y="4732338"/>
          <p14:tracePt t="99580" x="1303338" y="4741863"/>
          <p14:tracePt t="99596" x="1303338" y="4759325"/>
          <p14:tracePt t="99614" x="1303338" y="4786313"/>
          <p14:tracePt t="99630" x="1303338" y="4803775"/>
          <p14:tracePt t="99647" x="1312863" y="4813300"/>
          <p14:tracePt t="99664" x="1330325" y="4848225"/>
          <p14:tracePt t="99680" x="1339850" y="4867275"/>
          <p14:tracePt t="99697" x="1347788" y="4875213"/>
          <p14:tracePt t="99714" x="1347788" y="4884738"/>
          <p14:tracePt t="99729" x="1366838" y="4902200"/>
          <p14:tracePt t="99748" x="1374775" y="4902200"/>
          <p14:tracePt t="99764" x="1401763" y="4919663"/>
          <p14:tracePt t="99780" x="1411288" y="4929188"/>
          <p14:tracePt t="99797" x="1438275" y="4946650"/>
          <p14:tracePt t="99814" x="1446213" y="4956175"/>
          <p14:tracePt t="99831" x="1473200" y="4965700"/>
          <p14:tracePt t="99847" x="1509713" y="4983163"/>
          <p14:tracePt t="99863" x="1517650" y="4983163"/>
          <p14:tracePt t="99881" x="1581150" y="5000625"/>
          <p14:tracePt t="99897" x="1633538" y="5010150"/>
          <p14:tracePt t="99914" x="1679575" y="5018088"/>
          <p14:tracePt t="99931" x="1776413" y="5027613"/>
          <p14:tracePt t="99947" x="1839913" y="5045075"/>
          <p14:tracePt t="99964" x="1884363" y="5054600"/>
          <p14:tracePt t="99981" x="1928813" y="5054600"/>
          <p14:tracePt t="99997" x="1965325" y="5062538"/>
          <p14:tracePt t="100014" x="2044700" y="5072063"/>
          <p14:tracePt t="100030" x="2108200" y="5072063"/>
          <p14:tracePt t="100046" x="2179638" y="5081588"/>
          <p14:tracePt t="100063" x="2241550" y="5081588"/>
          <p14:tracePt t="100080" x="2295525" y="5081588"/>
          <p14:tracePt t="100097" x="2347913" y="5081588"/>
          <p14:tracePt t="100114" x="2401888" y="5081588"/>
          <p14:tracePt t="100133" x="2438400" y="5081588"/>
          <p14:tracePt t="100147" x="2482850" y="5081588"/>
          <p14:tracePt t="100164" x="2527300" y="5081588"/>
          <p14:tracePt t="100180" x="2581275" y="5081588"/>
          <p14:tracePt t="100197" x="2625725" y="5081588"/>
          <p14:tracePt t="100214" x="2660650" y="5081588"/>
          <p14:tracePt t="100230" x="2705100" y="5081588"/>
          <p14:tracePt t="100247" x="2724150" y="5081588"/>
          <p14:tracePt t="100263" x="2741613" y="5081588"/>
          <p14:tracePt t="100300" x="2751138" y="5081588"/>
          <p14:tracePt t="100316" x="2759075" y="5072063"/>
          <p14:tracePt t="100332" x="2768600" y="5072063"/>
          <p14:tracePt t="100332" x="2776538" y="5072063"/>
          <p14:tracePt t="100347" x="2795588" y="5072063"/>
          <p14:tracePt t="100363" x="2803525" y="5062538"/>
          <p14:tracePt t="100380" x="2813050" y="5062538"/>
          <p14:tracePt t="100397" x="2840038" y="5045075"/>
          <p14:tracePt t="100413" x="2874963" y="5037138"/>
          <p14:tracePt t="100431" x="2919413" y="5018088"/>
          <p14:tracePt t="100447" x="2965450" y="5000625"/>
          <p14:tracePt t="100464" x="3036888" y="4973638"/>
          <p14:tracePt t="100481" x="3081338" y="4956175"/>
          <p14:tracePt t="100498" x="3098800" y="4946650"/>
          <p14:tracePt t="100514" x="3143250" y="4929188"/>
          <p14:tracePt t="100532" x="3170238" y="4919663"/>
          <p14:tracePt t="100548" x="3187700" y="4911725"/>
          <p14:tracePt t="100564" x="3197225" y="4911725"/>
          <p14:tracePt t="100581" x="3224213" y="4894263"/>
          <p14:tracePt t="100598" x="3241675" y="4894263"/>
          <p14:tracePt t="100614" x="3251200" y="4894263"/>
          <p14:tracePt t="100631" x="3259138" y="4884738"/>
          <p14:tracePt t="100669" x="3268663" y="4884738"/>
          <p14:tracePt t="100723" x="3268663" y="4875213"/>
          <p14:tracePt t="100740" x="3268663" y="4867275"/>
          <p14:tracePt t="100748" x="3276600" y="4857750"/>
          <p14:tracePt t="100757" x="3276600" y="4848225"/>
          <p14:tracePt t="100764" x="3276600" y="4840288"/>
          <p14:tracePt t="100781" x="3276600" y="4822825"/>
          <p14:tracePt t="100821" x="3276600" y="4803775"/>
          <p14:tracePt t="100831" x="3276600" y="4795838"/>
          <p14:tracePt t="100853" x="3276600" y="4786313"/>
          <p14:tracePt t="100861" x="3268663" y="4786313"/>
          <p14:tracePt t="100868" x="3268663" y="4776788"/>
          <p14:tracePt t="100880" x="3259138" y="4759325"/>
          <p14:tracePt t="100917" x="3251200" y="4751388"/>
          <p14:tracePt t="100917" x="3241675" y="4741863"/>
          <p14:tracePt t="100933" x="3224213" y="4732338"/>
          <p14:tracePt t="100947" x="3205163" y="4714875"/>
          <p14:tracePt t="100964" x="3160713" y="4705350"/>
          <p14:tracePt t="100980" x="3143250" y="4697413"/>
          <p14:tracePt t="100997" x="3098800" y="4679950"/>
          <p14:tracePt t="101014" x="3062288" y="4670425"/>
          <p14:tracePt t="101031" x="3000375" y="4670425"/>
          <p14:tracePt t="101048" x="2928938" y="4670425"/>
          <p14:tracePt t="101064" x="2830513" y="4670425"/>
          <p14:tracePt t="101081" x="2741613" y="4660900"/>
          <p14:tracePt t="101097" x="2652713" y="4660900"/>
          <p14:tracePt t="101114" x="2581275" y="4643438"/>
          <p14:tracePt t="101130" x="2500313" y="4633913"/>
          <p14:tracePt t="101147" x="2455863" y="4625975"/>
          <p14:tracePt t="101164" x="2411413" y="4625975"/>
          <p14:tracePt t="101181" x="2357438" y="4608513"/>
          <p14:tracePt t="101198" x="2286000" y="4608513"/>
          <p14:tracePt t="101214" x="2232025" y="4598988"/>
          <p14:tracePt t="101231" x="2179638" y="4598988"/>
          <p14:tracePt t="101248" x="2133600" y="4581525"/>
          <p14:tracePt t="101264" x="2081213" y="4581525"/>
          <p14:tracePt t="101281" x="2036763" y="4581525"/>
          <p14:tracePt t="101298" x="2000250" y="4581525"/>
          <p14:tracePt t="101298" x="1973263" y="4581525"/>
          <p14:tracePt t="101316" x="1946275" y="4572000"/>
          <p14:tracePt t="101332" x="1911350" y="4572000"/>
          <p14:tracePt t="101348" x="1874838" y="4572000"/>
          <p14:tracePt t="101364" x="1839913" y="4572000"/>
          <p14:tracePt t="101381" x="1803400" y="4572000"/>
          <p14:tracePt t="101397" x="1758950" y="4572000"/>
          <p14:tracePt t="101414" x="1714500" y="4572000"/>
          <p14:tracePt t="101430" x="1660525" y="4572000"/>
          <p14:tracePt t="101447" x="1616075" y="4572000"/>
          <p14:tracePt t="101464" x="1571625" y="4572000"/>
          <p14:tracePt t="101480" x="1527175" y="4572000"/>
          <p14:tracePt t="101498" x="1482725" y="4572000"/>
          <p14:tracePt t="101515" x="1428750" y="4572000"/>
          <p14:tracePt t="101533" x="1401763" y="4572000"/>
          <p14:tracePt t="101548" x="1384300" y="4572000"/>
          <p14:tracePt t="101565" x="1366838" y="4572000"/>
          <p14:tracePt t="101581" x="1357313" y="4572000"/>
          <p14:tracePt t="101598" x="1339850" y="4572000"/>
          <p14:tracePt t="101615" x="1330325" y="4572000"/>
          <p14:tracePt t="101631" x="1322388" y="4581525"/>
          <p14:tracePt t="101648" x="1312863" y="4589463"/>
          <p14:tracePt t="101664" x="1303338" y="4589463"/>
          <p14:tracePt t="101681" x="1303338" y="4598988"/>
          <p14:tracePt t="101699" x="1295400" y="4616450"/>
          <p14:tracePt t="101714" x="1285875" y="4625975"/>
          <p14:tracePt t="101731" x="1268413" y="4660900"/>
          <p14:tracePt t="101750" x="1268413" y="4679950"/>
          <p14:tracePt t="101764" x="1250950" y="4714875"/>
          <p14:tracePt t="101782" x="1250950" y="4751388"/>
          <p14:tracePt t="101798" x="1250950" y="4795838"/>
          <p14:tracePt t="101815" x="1250950" y="4822825"/>
          <p14:tracePt t="101831" x="1250950" y="4848225"/>
          <p14:tracePt t="101848" x="1250950" y="4867275"/>
          <p14:tracePt t="101865" x="1250950" y="4875213"/>
          <p14:tracePt t="101882" x="1250950" y="4884738"/>
          <p14:tracePt t="101898" x="1258888" y="4902200"/>
          <p14:tracePt t="101932" x="1268413" y="4911725"/>
          <p14:tracePt t="101932" x="1285875" y="4929188"/>
          <p14:tracePt t="101947" x="1295400" y="4946650"/>
          <p14:tracePt t="101964" x="1312863" y="4965700"/>
          <p14:tracePt t="101982" x="1322388" y="4983163"/>
          <p14:tracePt t="101998" x="1330325" y="4983163"/>
          <p14:tracePt t="102015" x="1347788" y="4991100"/>
          <p14:tracePt t="102033" x="1357313" y="4991100"/>
          <p14:tracePt t="102048" x="1366838" y="4991100"/>
          <p14:tracePt t="102064" x="1401763" y="5000625"/>
          <p14:tracePt t="102081" x="1446213" y="5010150"/>
          <p14:tracePt t="102098" x="1517650" y="5010150"/>
          <p14:tracePt t="102116" x="1562100" y="5010150"/>
          <p14:tracePt t="102131" x="1571625" y="5010150"/>
          <p14:tracePt t="102148" x="1598613" y="5010150"/>
          <p14:tracePt t="102164" x="1616075" y="5010150"/>
          <p14:tracePt t="102181" x="1670050" y="5010150"/>
          <p14:tracePt t="102198" x="1731963" y="5010150"/>
          <p14:tracePt t="102214" x="1795463" y="5010150"/>
          <p14:tracePt t="102231" x="1847850" y="5010150"/>
          <p14:tracePt t="102248" x="1911350" y="5010150"/>
          <p14:tracePt t="102265" x="1946275" y="5010150"/>
          <p14:tracePt t="102282" x="1973263" y="5010150"/>
          <p14:tracePt t="102298" x="1990725" y="5010150"/>
          <p14:tracePt t="102315" x="2027238" y="5010150"/>
          <p14:tracePt t="102332" x="2071688" y="5010150"/>
          <p14:tracePt t="102348" x="2116138" y="5010150"/>
          <p14:tracePt t="102364" x="2170113" y="5010150"/>
          <p14:tracePt t="102382" x="2197100" y="5010150"/>
          <p14:tracePt t="102398" x="2322513" y="5010150"/>
          <p14:tracePt t="102414" x="2393950" y="5010150"/>
          <p14:tracePt t="102431" x="2428875" y="5010150"/>
          <p14:tracePt t="102448" x="2455863" y="5010150"/>
          <p14:tracePt t="102465" x="2465388" y="5010150"/>
          <p14:tracePt t="102482" x="2473325" y="5010150"/>
          <p14:tracePt t="102498" x="2482850" y="5010150"/>
          <p14:tracePt t="102515" x="2509838" y="5010150"/>
          <p14:tracePt t="102531" x="2544763" y="5000625"/>
          <p14:tracePt t="102549" x="2589213" y="5000625"/>
          <p14:tracePt t="102565" x="2643188" y="5000625"/>
          <p14:tracePt t="102582" x="2670175" y="4991100"/>
          <p14:tracePt t="102598" x="2679700" y="4991100"/>
          <p14:tracePt t="102614" x="2687638" y="4991100"/>
          <p14:tracePt t="102661" x="2697163" y="4991100"/>
          <p14:tracePt t="102668" x="2705100" y="4991100"/>
          <p14:tracePt t="102683" x="2714625" y="4991100"/>
          <p14:tracePt t="102709" x="2724150" y="4991100"/>
          <p14:tracePt t="103550" x="2714625" y="4991100"/>
          <p14:tracePt t="103558" x="2705100" y="4991100"/>
          <p14:tracePt t="103571" x="2697163" y="4991100"/>
          <p14:tracePt t="103582" x="2679700" y="4991100"/>
          <p14:tracePt t="103583" x="2652713" y="5000625"/>
          <p14:tracePt t="103599" x="2633663" y="5010150"/>
          <p14:tracePt t="103616" x="2598738" y="5010150"/>
          <p14:tracePt t="103632" x="2562225" y="5018088"/>
          <p14:tracePt t="103649" x="2527300" y="5027613"/>
          <p14:tracePt t="103666" x="2455863" y="5037138"/>
          <p14:tracePt t="103685" x="2428875" y="5037138"/>
          <p14:tracePt t="103701" x="2384425" y="5037138"/>
          <p14:tracePt t="103716" x="2339975" y="5037138"/>
          <p14:tracePt t="103733" x="2286000" y="5037138"/>
          <p14:tracePt t="103749" x="2232025" y="5037138"/>
          <p14:tracePt t="103766" x="2179638" y="5037138"/>
          <p14:tracePt t="103783" x="2125663" y="5037138"/>
          <p14:tracePt t="103799" x="2081213" y="5037138"/>
          <p14:tracePt t="103817" x="2054225" y="5037138"/>
          <p14:tracePt t="103833" x="2009775" y="5037138"/>
          <p14:tracePt t="103849" x="1965325" y="5027613"/>
          <p14:tracePt t="103849" x="1946275" y="5027613"/>
          <p14:tracePt t="103886" x="1893888" y="5018088"/>
          <p14:tracePt t="103886" x="1847850" y="5010150"/>
          <p14:tracePt t="103916" x="1795463" y="5010150"/>
          <p14:tracePt t="103917" x="1741488" y="5010150"/>
          <p14:tracePt t="103934" x="1697038" y="5000625"/>
          <p14:tracePt t="103949" x="1652588" y="5000625"/>
          <p14:tracePt t="103966" x="1616075" y="4991100"/>
          <p14:tracePt t="103983" x="1581150" y="4983163"/>
          <p14:tracePt t="104000" x="1562100" y="4983163"/>
          <p14:tracePt t="104017" x="1554163" y="4983163"/>
          <p14:tracePt t="104033" x="1536700" y="4983163"/>
          <p14:tracePt t="104049" x="1517650" y="4973638"/>
          <p14:tracePt t="104067" x="1490663" y="4973638"/>
          <p14:tracePt t="104083" x="1446213" y="4965700"/>
          <p14:tracePt t="104119" x="1438275" y="4965700"/>
          <p14:tracePt t="104119" x="1428750" y="4965700"/>
          <p14:tracePt t="104133" x="1411288" y="4965700"/>
          <p14:tracePt t="104671" x="1419225" y="4965700"/>
          <p14:tracePt t="104678" x="1428750" y="4965700"/>
          <p14:tracePt t="104690" x="1438275" y="4965700"/>
          <p14:tracePt t="104693" x="1455738" y="4965700"/>
          <p14:tracePt t="104703" x="1473200" y="4965700"/>
          <p14:tracePt t="104718" x="1490663" y="4965700"/>
          <p14:tracePt t="104733" x="1500188" y="4965700"/>
          <p14:tracePt t="104749" x="1517650" y="4965700"/>
          <p14:tracePt t="104766" x="1536700" y="4956175"/>
          <p14:tracePt t="104783" x="1562100" y="4956175"/>
          <p14:tracePt t="104800" x="1598613" y="4956175"/>
          <p14:tracePt t="104816" x="1633538" y="4956175"/>
          <p14:tracePt t="104833" x="1660525" y="4956175"/>
          <p14:tracePt t="104849" x="1679575" y="4956175"/>
          <p14:tracePt t="104866" x="1704975" y="4956175"/>
          <p14:tracePt t="104883" x="1741488" y="4956175"/>
          <p14:tracePt t="104902" x="1758950" y="4956175"/>
          <p14:tracePt t="104918" x="1768475" y="4956175"/>
          <p14:tracePt t="104933" x="1795463" y="4956175"/>
          <p14:tracePt t="104949" x="1803400" y="4946650"/>
          <p14:tracePt t="104967" x="1822450" y="4946650"/>
          <p14:tracePt t="104984" x="1839913" y="4946650"/>
          <p14:tracePt t="105001" x="1857375" y="4946650"/>
          <p14:tracePt t="105016" x="1874838" y="4946650"/>
          <p14:tracePt t="105033" x="1884363" y="4946650"/>
          <p14:tracePt t="105050" x="1893888" y="4946650"/>
          <p14:tracePt t="105069" x="1911350" y="4946650"/>
          <p14:tracePt t="105084" x="1919288" y="4946650"/>
          <p14:tracePt t="105100" x="1938338" y="4946650"/>
          <p14:tracePt t="105117" x="1965325" y="4946650"/>
          <p14:tracePt t="105133" x="2000250" y="4946650"/>
          <p14:tracePt t="105150" x="2017713" y="4946650"/>
          <p14:tracePt t="105166" x="2036763" y="4946650"/>
          <p14:tracePt t="105183" x="2062163" y="4946650"/>
          <p14:tracePt t="105200" x="2071688" y="4946650"/>
          <p14:tracePt t="105216" x="2089150" y="4946650"/>
          <p14:tracePt t="105253" x="2098675" y="4946650"/>
          <p14:tracePt t="105279" x="2108200" y="4946650"/>
          <p14:tracePt t="105286" x="2116138" y="4946650"/>
          <p14:tracePt t="105332" x="2125663" y="4946650"/>
          <p14:tracePt t="105445" x="2133600" y="4946650"/>
          <p14:tracePt t="106030" x="2116138" y="4946650"/>
          <p14:tracePt t="106038" x="2108200" y="4946650"/>
          <p14:tracePt t="106046" x="2098675" y="4946650"/>
          <p14:tracePt t="106051" x="2071688" y="4956175"/>
          <p14:tracePt t="106066" x="2036763" y="4973638"/>
          <p14:tracePt t="106086" x="2009775" y="4973638"/>
          <p14:tracePt t="106102" x="1990725" y="4973638"/>
          <p14:tracePt t="106117" x="1965325" y="4983163"/>
          <p14:tracePt t="106136" x="1938338" y="4983163"/>
          <p14:tracePt t="106150" x="1901825" y="4983163"/>
          <p14:tracePt t="106168" x="1857375" y="4983163"/>
          <p14:tracePt t="106184" x="1839913" y="4983163"/>
          <p14:tracePt t="106201" x="1830388" y="4983163"/>
          <p14:tracePt t="106217" x="1822450" y="4983163"/>
          <p14:tracePt t="106234" x="1803400" y="4983163"/>
          <p14:tracePt t="106277" x="1795463" y="4983163"/>
          <p14:tracePt t="106293" x="1785938" y="4983163"/>
          <p14:tracePt t="106309" x="1776413" y="4983163"/>
          <p14:tracePt t="106317" x="1768475" y="4983163"/>
          <p14:tracePt t="106349" x="1758950" y="4983163"/>
          <p14:tracePt t="106611" x="1741488" y="4983163"/>
          <p14:tracePt t="106627" x="1731963" y="4983163"/>
          <p14:tracePt t="106646" x="1724025" y="4983163"/>
          <p14:tracePt t="106653" x="1714500" y="4983163"/>
          <p14:tracePt t="106661" x="1704975" y="4983163"/>
          <p14:tracePt t="106685" x="1697038" y="4983163"/>
          <p14:tracePt t="108543" x="1714500" y="4983163"/>
          <p14:tracePt t="108550" x="1741488" y="4983163"/>
          <p14:tracePt t="108566" x="1751013" y="4991100"/>
          <p14:tracePt t="108573" x="1795463" y="4991100"/>
          <p14:tracePt t="108585" x="1812925" y="4991100"/>
          <p14:tracePt t="108601" x="1839913" y="4991100"/>
          <p14:tracePt t="108601" x="1847850" y="4991100"/>
          <p14:tracePt t="108635" x="1866900" y="5000625"/>
          <p14:tracePt t="108653" x="1884363" y="5000625"/>
          <p14:tracePt t="108654" x="1893888" y="5000625"/>
          <p14:tracePt t="108671" x="1911350" y="5000625"/>
          <p14:tracePt t="108686" x="1919288" y="5000625"/>
          <p14:tracePt t="108702" x="1946275" y="5010150"/>
          <p14:tracePt t="108718" x="1973263" y="5010150"/>
          <p14:tracePt t="108736" x="2000250" y="5018088"/>
          <p14:tracePt t="108752" x="2017713" y="5018088"/>
          <p14:tracePt t="108768" x="2027238" y="5018088"/>
          <p14:tracePt t="108804" x="2036763" y="5018088"/>
          <p14:tracePt t="108875" x="2044700" y="5018088"/>
          <p14:tracePt t="109876" x="2054225" y="5018088"/>
          <p14:tracePt t="109884" x="2081213" y="5018088"/>
          <p14:tracePt t="109892" x="2089150" y="5018088"/>
          <p14:tracePt t="109901" x="2116138" y="5018088"/>
          <p14:tracePt t="109909" x="2133600" y="5018088"/>
          <p14:tracePt t="109919" x="2160588" y="5018088"/>
          <p14:tracePt t="109935" x="2197100" y="5018088"/>
          <p14:tracePt t="109951" x="2232025" y="5018088"/>
          <p14:tracePt t="109968" x="2259013" y="5018088"/>
          <p14:tracePt t="109984" x="2286000" y="5027613"/>
          <p14:tracePt t="110001" x="2322513" y="5037138"/>
          <p14:tracePt t="110019" x="2374900" y="5045075"/>
          <p14:tracePt t="110035" x="2438400" y="5062538"/>
          <p14:tracePt t="110053" x="2473325" y="5062538"/>
          <p14:tracePt t="110069" x="2509838" y="5062538"/>
          <p14:tracePt t="110085" x="2517775" y="5062538"/>
          <p14:tracePt t="110102" x="2536825" y="5062538"/>
          <p14:tracePt t="110119" x="2554288" y="5062538"/>
          <p14:tracePt t="110136" x="2571750" y="5062538"/>
          <p14:tracePt t="110152" x="2589213" y="5062538"/>
          <p14:tracePt t="110169" x="2608263" y="5072063"/>
          <p14:tracePt t="110186" x="2652713" y="5072063"/>
          <p14:tracePt t="110202" x="2679700" y="5072063"/>
          <p14:tracePt t="110202" x="2697163" y="5072063"/>
          <p14:tracePt t="110223" x="2714625" y="5072063"/>
          <p14:tracePt t="110238" x="2741613" y="5072063"/>
          <p14:tracePt t="110253" x="2759075" y="5072063"/>
          <p14:tracePt t="110269" x="2776538" y="5072063"/>
          <p14:tracePt t="110287" x="2795588" y="5072063"/>
          <p14:tracePt t="110302" x="2813050" y="5072063"/>
          <p14:tracePt t="110319" x="2830513" y="5072063"/>
          <p14:tracePt t="110337" x="2840038" y="5072063"/>
          <p14:tracePt t="110353" x="2847975" y="5072063"/>
          <p14:tracePt t="110370" x="2857500" y="5072063"/>
          <p14:tracePt t="110385" x="2867025" y="5072063"/>
          <p14:tracePt t="110403" x="2884488" y="5072063"/>
          <p14:tracePt t="110403" x="2884488" y="5062538"/>
          <p14:tracePt t="110422" x="2901950" y="5062538"/>
          <p14:tracePt t="110438" x="2919413" y="5062538"/>
          <p14:tracePt t="110453" x="2938463" y="5054600"/>
          <p14:tracePt t="110469" x="2955925" y="5045075"/>
          <p14:tracePt t="110486" x="2965450" y="5037138"/>
          <p14:tracePt t="110503" x="2990850" y="5037138"/>
          <p14:tracePt t="110519" x="3000375" y="5027613"/>
          <p14:tracePt t="110536" x="3017838" y="5027613"/>
          <p14:tracePt t="110553" x="3027363" y="5027613"/>
          <p14:tracePt t="110569" x="3036888" y="5018088"/>
          <p14:tracePt t="110586" x="3044825" y="5010150"/>
          <p14:tracePt t="110602" x="3054350" y="5010150"/>
          <p14:tracePt t="110619" x="3071813" y="5010150"/>
          <p14:tracePt t="110636" x="3081338" y="5000625"/>
          <p14:tracePt t="110652" x="3098800" y="5000625"/>
          <p14:tracePt t="110694" x="3108325" y="5000625"/>
          <p14:tracePt t="110742" x="3116263" y="5000625"/>
          <p14:tracePt t="110766" x="3125788" y="5000625"/>
          <p14:tracePt t="110783" x="3133725" y="5000625"/>
          <p14:tracePt t="110805" x="3143250" y="5000625"/>
          <p14:tracePt t="110830" x="3152775" y="5000625"/>
          <p14:tracePt t="110853" x="3160713" y="5000625"/>
          <p14:tracePt t="110862" x="3170238" y="5000625"/>
          <p14:tracePt t="110893" x="3179763" y="5000625"/>
          <p14:tracePt t="110926" x="3187700" y="5000625"/>
          <p14:tracePt t="110950" x="3205163" y="5000625"/>
          <p14:tracePt t="110966" x="3214688" y="5000625"/>
          <p14:tracePt t="110973" x="3224213" y="5000625"/>
          <p14:tracePt t="110989" x="3241675" y="5000625"/>
          <p14:tracePt t="110990" x="3251200" y="5000625"/>
          <p14:tracePt t="111003" x="3276600" y="5000625"/>
          <p14:tracePt t="111021" x="3295650" y="5000625"/>
          <p14:tracePt t="111037" x="3303588" y="5000625"/>
          <p14:tracePt t="111051" x="3322638" y="5000625"/>
          <p14:tracePt t="111069" x="3340100" y="5000625"/>
          <p14:tracePt t="111085" x="3348038" y="5000625"/>
          <p14:tracePt t="111102" x="3357563" y="5010150"/>
          <p14:tracePt t="111118" x="3375025" y="5010150"/>
          <p14:tracePt t="111135" x="3394075" y="5010150"/>
          <p14:tracePt t="111152" x="3411538" y="5018088"/>
          <p14:tracePt t="111168" x="3429000" y="5018088"/>
          <p14:tracePt t="111186" x="3446463" y="5018088"/>
          <p14:tracePt t="111201" x="3455988" y="5018088"/>
          <p14:tracePt t="111220" x="3473450" y="5018088"/>
          <p14:tracePt t="111236" x="3509963" y="5018088"/>
          <p14:tracePt t="111252" x="3544888" y="5010150"/>
          <p14:tracePt t="111270" x="3562350" y="5010150"/>
          <p14:tracePt t="111286" x="3589338" y="5010150"/>
          <p14:tracePt t="111302" x="3598863" y="5010150"/>
          <p14:tracePt t="111319" x="3633788" y="5000625"/>
          <p14:tracePt t="111335" x="3643313" y="5000625"/>
          <p14:tracePt t="111353" x="3670300" y="5000625"/>
          <p14:tracePt t="111368" x="3697288" y="4991100"/>
          <p14:tracePt t="111385" x="3714750" y="4991100"/>
          <p14:tracePt t="111402" x="3741738" y="4973638"/>
          <p14:tracePt t="111419" x="3768725" y="4973638"/>
          <p14:tracePt t="111438" x="3776663" y="4973638"/>
          <p14:tracePt t="111452" x="3795713" y="4965700"/>
          <p14:tracePt t="111469" x="3803650" y="4965700"/>
          <p14:tracePt t="111508" x="3813175" y="4965700"/>
          <p14:tracePt t="111557" x="3822700" y="4965700"/>
          <p14:tracePt t="113023" x="3830638" y="4965700"/>
          <p14:tracePt t="113252" x="3840163" y="4965700"/>
          <p14:tracePt t="113292" x="3848100" y="4965700"/>
          <p14:tracePt t="113357" x="3857625" y="4965700"/>
          <p14:tracePt t="113623" x="3867150" y="4965700"/>
          <p14:tracePt t="113726" x="3875088" y="4965700"/>
          <p14:tracePt t="114063" x="3884613" y="4965700"/>
          <p14:tracePt t="114086" x="3894138" y="4965700"/>
          <p14:tracePt t="114207" x="3902075" y="4965700"/>
          <p14:tracePt t="114487" x="3911600" y="4965700"/>
          <p14:tracePt t="114654" x="3919538" y="4965700"/>
          <p14:tracePt t="114951" x="3929063" y="4965700"/>
          <p14:tracePt t="115591" x="3938588" y="4965700"/>
          <p14:tracePt t="115760" x="3946525" y="4965700"/>
          <p14:tracePt t="116470" x="3956050" y="4965700"/>
          <p14:tracePt t="116479" x="3965575" y="4965700"/>
          <p14:tracePt t="116489" x="3983038" y="4965700"/>
          <p14:tracePt t="116490" x="4000500" y="4965700"/>
          <p14:tracePt t="116505" x="4017963" y="4965700"/>
          <p14:tracePt t="116522" x="4044950" y="4965700"/>
          <p14:tracePt t="116540" x="4098925" y="4965700"/>
          <p14:tracePt t="116554" x="4133850" y="4965700"/>
          <p14:tracePt t="116571" x="4179888" y="4965700"/>
          <p14:tracePt t="116588" x="4241800" y="4983163"/>
          <p14:tracePt t="116605" x="4276725" y="4983163"/>
          <p14:tracePt t="116621" x="4313238" y="4991100"/>
          <p14:tracePt t="116638" x="4348163" y="4991100"/>
          <p14:tracePt t="116655" x="4384675" y="5000625"/>
          <p14:tracePt t="116671" x="4419600" y="5000625"/>
          <p14:tracePt t="116687" x="4465638" y="5010150"/>
          <p14:tracePt t="116705" x="4500563" y="5018088"/>
          <p14:tracePt t="116722" x="4537075" y="5018088"/>
          <p14:tracePt t="116739" x="4554538" y="5027613"/>
          <p14:tracePt t="116755" x="4581525" y="5037138"/>
          <p14:tracePt t="116773" x="4616450" y="5037138"/>
          <p14:tracePt t="116807" x="4643438" y="5037138"/>
          <p14:tracePt t="116823" x="4660900" y="5037138"/>
          <p14:tracePt t="116824" x="4697413" y="5037138"/>
          <p14:tracePt t="116838" x="4732338" y="5037138"/>
          <p14:tracePt t="116855" x="4751388" y="5037138"/>
          <p14:tracePt t="116872" x="4786313" y="5037138"/>
          <p14:tracePt t="116889" x="4803775" y="5037138"/>
          <p14:tracePt t="116906" x="4822825" y="5037138"/>
          <p14:tracePt t="116922" x="4857750" y="5037138"/>
          <p14:tracePt t="116939" x="4884738" y="5037138"/>
          <p14:tracePt t="116955" x="4902200" y="5037138"/>
          <p14:tracePt t="116972" x="4938713" y="5037138"/>
          <p14:tracePt t="116992" x="4956175" y="5037138"/>
          <p14:tracePt t="116992" x="4965700" y="5037138"/>
          <p14:tracePt t="117009" x="4991100" y="5037138"/>
          <p14:tracePt t="117024" x="5027613" y="5037138"/>
          <p14:tracePt t="117038" x="5054600" y="5037138"/>
          <p14:tracePt t="117055" x="5099050" y="5037138"/>
          <p14:tracePt t="117072" x="5153025" y="5037138"/>
          <p14:tracePt t="117089" x="5187950" y="5037138"/>
          <p14:tracePt t="117106" x="5232400" y="5037138"/>
          <p14:tracePt t="117122" x="5268913" y="5037138"/>
          <p14:tracePt t="117139" x="5303838" y="5037138"/>
          <p14:tracePt t="117155" x="5348288" y="5037138"/>
          <p14:tracePt t="117172" x="5438775" y="5037138"/>
          <p14:tracePt t="117192" x="5483225" y="5037138"/>
          <p14:tracePt t="117207" x="5537200" y="5037138"/>
          <p14:tracePt t="117223" x="5572125" y="5037138"/>
          <p14:tracePt t="117238" x="5599113" y="5037138"/>
          <p14:tracePt t="117256" x="5626100" y="5037138"/>
          <p14:tracePt t="117273" x="5643563" y="5037138"/>
          <p14:tracePt t="117289" x="5670550" y="5037138"/>
          <p14:tracePt t="117322" x="5715000" y="5037138"/>
          <p14:tracePt t="117324" x="5741988" y="5037138"/>
          <p14:tracePt t="117339" x="5776913" y="5037138"/>
          <p14:tracePt t="117356" x="5813425" y="5037138"/>
          <p14:tracePt t="117372" x="5840413" y="5037138"/>
          <p14:tracePt t="117392" x="5875338" y="5037138"/>
          <p14:tracePt t="117406" x="5894388" y="5037138"/>
          <p14:tracePt t="117422" x="5919788" y="5037138"/>
          <p14:tracePt t="117439" x="5938838" y="5037138"/>
          <p14:tracePt t="117455" x="5946775" y="5037138"/>
          <p14:tracePt t="117473" x="5965825" y="5037138"/>
          <p14:tracePt t="117489" x="5991225" y="5037138"/>
          <p14:tracePt t="117506" x="6000750" y="5037138"/>
          <p14:tracePt t="117523" x="6018213" y="5037138"/>
          <p14:tracePt t="117539" x="6027738" y="5037138"/>
          <p14:tracePt t="117576" x="6037263" y="5037138"/>
          <p14:tracePt t="117592" x="6045200" y="5037138"/>
          <p14:tracePt t="117608" x="6054725" y="5037138"/>
          <p14:tracePt t="117646" x="6062663" y="5037138"/>
          <p14:tracePt t="118312" x="6054725" y="5037138"/>
          <p14:tracePt t="118367" x="6045200" y="5037138"/>
          <p14:tracePt t="118390" x="6037263" y="5037138"/>
          <p14:tracePt t="118412" x="6018213" y="5037138"/>
          <p14:tracePt t="118412" x="6010275" y="5037138"/>
          <p14:tracePt t="118423" x="5991225" y="5037138"/>
          <p14:tracePt t="118439" x="5965825" y="5037138"/>
          <p14:tracePt t="118456" x="5946775" y="5037138"/>
          <p14:tracePt t="118472" x="5929313" y="5037138"/>
          <p14:tracePt t="118489" x="5894388" y="5037138"/>
          <p14:tracePt t="118506" x="5867400" y="5037138"/>
          <p14:tracePt t="118522" x="5830888" y="5037138"/>
          <p14:tracePt t="118540" x="5776913" y="5037138"/>
          <p14:tracePt t="118556" x="5688013" y="5037138"/>
          <p14:tracePt t="118574" x="5634038" y="5037138"/>
          <p14:tracePt t="118591" x="5562600" y="5037138"/>
          <p14:tracePt t="118607" x="5483225" y="5037138"/>
          <p14:tracePt t="118624" x="5375275" y="5037138"/>
          <p14:tracePt t="118639" x="5259388" y="5037138"/>
          <p14:tracePt t="118657" x="5153025" y="5037138"/>
          <p14:tracePt t="118672" x="5018088" y="5027613"/>
          <p14:tracePt t="118690" x="4919663" y="5018088"/>
          <p14:tracePt t="118707" x="4848225" y="5018088"/>
          <p14:tracePt t="118723" x="4803775" y="5018088"/>
          <p14:tracePt t="118740" x="4751388" y="5018088"/>
          <p14:tracePt t="118758" x="4741863" y="5018088"/>
          <p14:tracePt t="118772" x="4714875" y="5010150"/>
          <p14:tracePt t="118789" x="4687888" y="5010150"/>
          <p14:tracePt t="118806" x="4652963" y="5010150"/>
          <p14:tracePt t="118822" x="4625975" y="5010150"/>
          <p14:tracePt t="118838" x="4608513" y="5010150"/>
          <p14:tracePt t="118856" x="4581525" y="5010150"/>
          <p14:tracePt t="118894" x="4572000" y="5010150"/>
          <p14:tracePt t="118917" x="4572000" y="5000625"/>
          <p14:tracePt t="118992" x="4562475" y="5000625"/>
          <p14:tracePt t="119023" x="4554538" y="5000625"/>
          <p14:tracePt t="119053" x="4545013" y="5000625"/>
          <p14:tracePt t="119151" x="4537075" y="5000625"/>
          <p14:tracePt t="119670" x="0" y="0"/>
        </p14:tracePtLst>
      </p14:laserTraceLst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943A7-C79E-4735-A487-2B507FEAA7FC}" type="slidenum">
              <a:rPr lang="es-ES" smtClean="0"/>
              <a:pPr>
                <a:defRPr/>
              </a:pPr>
              <a:t>8</a:t>
            </a:fld>
            <a:endParaRPr lang="es-ES"/>
          </a:p>
        </p:txBody>
      </p:sp>
      <p:sp>
        <p:nvSpPr>
          <p:cNvPr id="3" name="Rectangle 2"/>
          <p:cNvSpPr/>
          <p:nvPr/>
        </p:nvSpPr>
        <p:spPr>
          <a:xfrm>
            <a:off x="1063724" y="2348880"/>
            <a:ext cx="7388561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i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j-cs"/>
              </a:rPr>
              <a:t>End Of Lesson </a:t>
            </a:r>
            <a:r>
              <a:rPr lang="en-US" sz="4800" b="1" i="1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j-cs"/>
              </a:rPr>
              <a:t>6</a:t>
            </a:r>
          </a:p>
          <a:p>
            <a:pPr algn="ctr"/>
            <a:endParaRPr lang="en-US" sz="4800" b="1" i="1" dirty="0"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cs typeface="+mj-cs"/>
            </a:endParaRPr>
          </a:p>
          <a:p>
            <a:pPr algn="ctr"/>
            <a:r>
              <a:rPr lang="en-US" sz="4800" b="1" i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j-cs"/>
              </a:rPr>
              <a:t>Thanks For Listening </a:t>
            </a:r>
            <a:endParaRPr lang="ar-IQ" sz="4800" b="1" i="1" dirty="0"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47390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3"/>
    </mc:Choice>
    <mc:Fallback xmlns="">
      <p:transition spd="slow" advTm="1053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22136</TotalTime>
  <Words>433</Words>
  <Application>Microsoft Office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Diseño predeterminado</vt:lpstr>
      <vt:lpstr>Computer Network Protocols Network Layer (Part 1) Lesson 6</vt:lpstr>
      <vt:lpstr>Routing Protocols</vt:lpstr>
      <vt:lpstr>Open Shortest Path First (OSPF)</vt:lpstr>
      <vt:lpstr>Hierarchical OSPF</vt:lpstr>
      <vt:lpstr>OSPF Routers Function </vt:lpstr>
      <vt:lpstr>OSPF Advantages</vt:lpstr>
      <vt:lpstr>OSPF Messages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DR.Ahmed Saker 2O14</cp:lastModifiedBy>
  <cp:revision>1451</cp:revision>
  <dcterms:created xsi:type="dcterms:W3CDTF">2010-05-23T14:28:12Z</dcterms:created>
  <dcterms:modified xsi:type="dcterms:W3CDTF">2024-10-11T14:33:22Z</dcterms:modified>
</cp:coreProperties>
</file>