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  <p:sldId id="261" r:id="rId4"/>
    <p:sldId id="262" r:id="rId5"/>
    <p:sldId id="263" r:id="rId6"/>
    <p:sldId id="264" r:id="rId7"/>
    <p:sldId id="265" r:id="rId8"/>
    <p:sldId id="267" r:id="rId9"/>
    <p:sldId id="268" r:id="rId10"/>
    <p:sldId id="269" r:id="rId11"/>
    <p:sldId id="270" r:id="rId12"/>
    <p:sldId id="271" r:id="rId13"/>
    <p:sldId id="272" r:id="rId14"/>
    <p:sldId id="277" r:id="rId15"/>
    <p:sldId id="273" r:id="rId16"/>
    <p:sldId id="274" r:id="rId17"/>
    <p:sldId id="275" r:id="rId18"/>
    <p:sldId id="27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114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DEF07-7FBF-424D-8E4C-516B8CE21BED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293CA-1B70-4FBF-9B6A-55085D429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562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DEF07-7FBF-424D-8E4C-516B8CE21BED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293CA-1B70-4FBF-9B6A-55085D429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774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DEF07-7FBF-424D-8E4C-516B8CE21BED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293CA-1B70-4FBF-9B6A-55085D429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053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DEF07-7FBF-424D-8E4C-516B8CE21BED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293CA-1B70-4FBF-9B6A-55085D429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64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DEF07-7FBF-424D-8E4C-516B8CE21BED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293CA-1B70-4FBF-9B6A-55085D429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922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DEF07-7FBF-424D-8E4C-516B8CE21BED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293CA-1B70-4FBF-9B6A-55085D429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272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DEF07-7FBF-424D-8E4C-516B8CE21BED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293CA-1B70-4FBF-9B6A-55085D429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196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DEF07-7FBF-424D-8E4C-516B8CE21BED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293CA-1B70-4FBF-9B6A-55085D429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236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DEF07-7FBF-424D-8E4C-516B8CE21BED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293CA-1B70-4FBF-9B6A-55085D429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066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DEF07-7FBF-424D-8E4C-516B8CE21BED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293CA-1B70-4FBF-9B6A-55085D429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971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DEF07-7FBF-424D-8E4C-516B8CE21BED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293CA-1B70-4FBF-9B6A-55085D429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48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DEF07-7FBF-424D-8E4C-516B8CE21BED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293CA-1B70-4FBF-9B6A-55085D429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680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1680" y="2132856"/>
            <a:ext cx="626469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                                         </a:t>
            </a:r>
            <a:r>
              <a:rPr lang="ar-IQ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كلية العلوم</a:t>
            </a:r>
            <a:r>
              <a:rPr lang="ar-IQ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IQ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قــســــــــــم الانـــظــــمــــة الــــطـبـيـة الـــذكــــــيـــة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Intelligent Medical Systems Department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Subject: English Language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Class: </a:t>
            </a: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Third   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Lecturer:  MSC. </a:t>
            </a:r>
            <a:r>
              <a:rPr lang="en-US" sz="3200" b="1" dirty="0" err="1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Sakina</a:t>
            </a: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Hussain</a:t>
            </a: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Alsuwaydi</a:t>
            </a:r>
            <a:r>
              <a:rPr lang="ar-IQ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 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Lecture: ( </a:t>
            </a:r>
            <a:r>
              <a:rPr lang="en-US" sz="3200" b="1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5)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Future intentions: </a:t>
            </a:r>
            <a:r>
              <a:rPr lang="en-US" sz="3200" i="1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going</a:t>
            </a:r>
            <a:r>
              <a:rPr lang="en-US" sz="32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i="1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to</a:t>
            </a:r>
            <a:r>
              <a:rPr lang="en-US" sz="32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 and </a:t>
            </a:r>
            <a:r>
              <a:rPr lang="en-US" sz="3200" i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will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:</a:t>
            </a:r>
          </a:p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How to talk about future plans and decisions.</a:t>
            </a:r>
            <a:endParaRPr lang="en-US" sz="2400" b="1" dirty="0">
              <a:solidFill>
                <a:srgbClr val="C0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4624"/>
            <a:ext cx="2545070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092280" y="6458380"/>
            <a:ext cx="21355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8064A2">
                    <a:lumMod val="50000"/>
                  </a:srgbClr>
                </a:solidFill>
                <a:latin typeface="Arabic Typesetting" pitchFamily="66" charset="-78"/>
                <a:cs typeface="Arabic Typesetting" pitchFamily="66" charset="-78"/>
              </a:rPr>
              <a:t>Study Year: 2024-2025</a:t>
            </a:r>
          </a:p>
        </p:txBody>
      </p:sp>
    </p:spTree>
    <p:extLst>
      <p:ext uri="{BB962C8B-B14F-4D97-AF65-F5344CB8AC3E}">
        <p14:creationId xmlns:p14="http://schemas.microsoft.com/office/powerpoint/2010/main" val="2670137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908720"/>
            <a:ext cx="813690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Question Forms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“Going to”: Are you going to watch the movie?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“Will”: Will she be here tomorrow?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-Is she going to travel next year?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-Will you help me with my homework?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8124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620688"/>
            <a:ext cx="7488832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Common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Mistakes</a:t>
            </a:r>
          </a:p>
          <a:p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-Incorrect: She will going to study tonight.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-Correct: She is going to study tonight.</a:t>
            </a:r>
          </a:p>
          <a:p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-Incorrect: He will to call you later.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-Correct: He will call you later.</a:t>
            </a:r>
          </a:p>
          <a:p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3732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620688"/>
            <a:ext cx="842493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Predictions – “Going to” vs. “Will”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Use “going to” when there is evidence that something will happen.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-Example: Look at those dark clouds! It’s going to rain.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(You can see the clouds, so you have evidence.)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Use “will” when making a general guess or assumption about the future without clear evidence.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-Example: I think she will be a great doctor one day.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(There’s no proof, it’s just an opinion or belief.)</a:t>
            </a:r>
          </a:p>
        </p:txBody>
      </p:sp>
    </p:spTree>
    <p:extLst>
      <p:ext uri="{BB962C8B-B14F-4D97-AF65-F5344CB8AC3E}">
        <p14:creationId xmlns:p14="http://schemas.microsoft.com/office/powerpoint/2010/main" val="25363732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How to Teach Your Baby to Walk (with Pictures) - wikiHo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 descr="How to Teach Your Baby to Walk (with Pictures) - wikiHow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025" y="357439"/>
            <a:ext cx="7632848" cy="4968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899592" y="5589240"/>
            <a:ext cx="76328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What do you think will happen?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Should we use “going to” or “will”?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363732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60648"/>
            <a:ext cx="856895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A Baby Trying to Walk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-Going to: Look! The baby is standing up and taking small steps. He is going to walk soon!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(We can see the baby trying, so there is evidence.)</a:t>
            </a:r>
          </a:p>
          <a:p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-Will: One day, this baby will run very fast.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(This is just a general prediction without immediate evidence.)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194479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404664"/>
            <a:ext cx="849694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Interactive Exercise – Fill in the Blanks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Complete the sentences: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1. Look at that car! It __ (crash) into the wall. (Going to or will?)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2. I feel sick. I 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__ 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(call) the doctor.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3. She 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__ 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(study) medicine next year.</a:t>
            </a:r>
          </a:p>
        </p:txBody>
      </p:sp>
    </p:spTree>
    <p:extLst>
      <p:ext uri="{BB962C8B-B14F-4D97-AF65-F5344CB8AC3E}">
        <p14:creationId xmlns:p14="http://schemas.microsoft.com/office/powerpoint/2010/main" val="38640169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620688"/>
            <a:ext cx="87849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Speaking Activity – Future Plans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-Use “going to” for personal plans.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-Use “will” for promises or spontaneous decisions.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Example: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A: What are you going to do next summer?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B: I’m going to visit my cousins.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A: Oh! That’s nice. think I will take a short trip too!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640169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908720"/>
            <a:ext cx="8784976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Conclusion &amp; Final Activity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Summary: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-Use “going to” for plans &amp; evidence-based predictions.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-Use “will” for instant decisions, predictions, and promises.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0169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5776" y="2553235"/>
            <a:ext cx="365997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Thank you</a:t>
            </a:r>
            <a:endParaRPr lang="en-US" sz="8800" dirty="0">
              <a:solidFill>
                <a:srgbClr val="C0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36959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764704"/>
            <a:ext cx="640871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Why Do We Talk About the Future?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We use future tenses to discuss: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1. Plans and intentions.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2. Predictions about the future.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3. Promises and spontaneous decisions.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31521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332656"/>
            <a:ext cx="799288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Introduction to Future Forms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There Two common ways to talk about the future: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“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Going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to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” → for planned actions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“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Will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” → for spontaneous decisions and predictions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Example: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-I’m going to buy a new phone next week. (Planned)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-I will help you with your bags. (Decided now)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02907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332656"/>
            <a:ext cx="820891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“Going to” – When to Use It?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Use “going to” for: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1. Future plans (I’m going to study Spanish.)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2. Future intentions (She is going to start a business.)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3. Predictions based on evidence (Look at the clouds! It’s going to rain.)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1373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764704"/>
            <a:ext cx="727280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“Going to” – Sentence Structure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Formula:</a:t>
            </a:r>
          </a:p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Subject + am/is/are + going to + base verb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-She is going to travel next year.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-We are going to move to a new city.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90396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476672"/>
            <a:ext cx="871296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“Will” – When to Use It?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Use “will” for: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1. Instant decisions (I’m thirsty. I will get some water.)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2. Promises (I will always be your friend.)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3. Predictions without evidence (I think it will snow tomorrow.)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4. Offers and requests (I will help you with your homework.)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90396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980728"/>
            <a:ext cx="698477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“Will” – Sentence Structure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Formula:</a:t>
            </a:r>
          </a:p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Subject + will + base verb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-She will call you later.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-They will win the match.</a:t>
            </a:r>
          </a:p>
        </p:txBody>
      </p:sp>
    </p:spTree>
    <p:extLst>
      <p:ext uri="{BB962C8B-B14F-4D97-AF65-F5344CB8AC3E}">
        <p14:creationId xmlns:p14="http://schemas.microsoft.com/office/powerpoint/2010/main" val="2590396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07" y="911132"/>
            <a:ext cx="9032552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124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476672"/>
            <a:ext cx="82809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Negative Forms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“Going to”: She is not going to study tonight.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“Will”: He will not (won’t) come to the party.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-I am not going to eat junk food.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-She won’t forget your birthday.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-Image: A red “X” over a calendar.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8124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807</Words>
  <Application>Microsoft Office PowerPoint</Application>
  <PresentationFormat>On-screen Show (4:3)</PresentationFormat>
  <Paragraphs>115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Maher</dc:creator>
  <cp:lastModifiedBy>Maher</cp:lastModifiedBy>
  <cp:revision>5</cp:revision>
  <dcterms:created xsi:type="dcterms:W3CDTF">2025-02-14T12:56:52Z</dcterms:created>
  <dcterms:modified xsi:type="dcterms:W3CDTF">2025-02-14T13:39:01Z</dcterms:modified>
</cp:coreProperties>
</file>