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90" r:id="rId16"/>
    <p:sldId id="272" r:id="rId17"/>
    <p:sldId id="273" r:id="rId18"/>
    <p:sldId id="274" r:id="rId19"/>
    <p:sldId id="275" r:id="rId20"/>
    <p:sldId id="291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5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3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8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2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2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9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8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5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0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BFC6-5255-443C-82D7-A050C06330D7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F2929-4842-4797-A431-E7A6F8134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2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1837801"/>
            <a:ext cx="6264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Third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2 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present simple, present continuous, have/have got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763" y="-171400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8479" y="639633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</a:p>
        </p:txBody>
      </p:sp>
    </p:spTree>
    <p:extLst>
      <p:ext uri="{BB962C8B-B14F-4D97-AF65-F5344CB8AC3E}">
        <p14:creationId xmlns:p14="http://schemas.microsoft.com/office/powerpoint/2010/main" val="3628732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What is the Present Continuous Tense?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Description: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 Present Continuous Tense is used to describe: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1. Actions happening right now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2. Temporary actions or situations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3. Future plans or arrangements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 Sentences: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talking to you. (Right now)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is staying with her friend this week. (Temporary situation)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are meeting us at 7 PM. (Future plan)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6632"/>
            <a:ext cx="741682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Forming the Present Continuous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am/ is/ are + verb-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endParaRPr lang="en-US" sz="3200" b="1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working.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is eating dinner.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are studying English.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am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with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with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she, it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Use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are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with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we, you, they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0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Forming the Present Continuous (Negative)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am/ is/ are + not + verb-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endParaRPr lang="en-US" sz="3200" b="1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am not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working.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is not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watching TV.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are not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playing football.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“Not” is added after the verb am/is/are to make the sentence negative.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9001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Continuous (Questions)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Am/ Is/ Are + subject + verb-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Are you listening?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Is he cooking?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Are they coming to the party?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Start the question with am/is/are followed by the subject and verb-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When to Use the Present Continuous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Actions Happening Right Now (at the moment of speaking):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reading a book. (Action happening right now)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is writing an email. (Action happening right now)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Temporary Actions or Situations: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is living in Paris for a few months. (Temporary situation)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am working from home today. (Temporary action)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28179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3. Future Plans or Arrangements: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are visiting our grandparents next weekend. (Future plan)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is meeting her friend at 4 PM. (Future arrangement)</a:t>
            </a:r>
          </a:p>
          <a:p>
            <a:pPr lvl="0"/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4. Changing or Developing Situations: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weather is getting colder.</a:t>
            </a:r>
          </a:p>
          <a:p>
            <a:pPr lvl="0"/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The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company is growing rapidly.</a:t>
            </a:r>
          </a:p>
        </p:txBody>
      </p:sp>
    </p:spTree>
    <p:extLst>
      <p:ext uri="{BB962C8B-B14F-4D97-AF65-F5344CB8AC3E}">
        <p14:creationId xmlns:p14="http://schemas.microsoft.com/office/powerpoint/2010/main" val="2707641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245"/>
            <a:ext cx="892899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Spelling Rules for Verbs in Present Continuous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1.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Add 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to most verbs: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                     </a:t>
            </a:r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eat → eating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play → playing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2. Verbs ending in -e lose the -e before adding 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</a:t>
            </a:r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:                make → making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dance → dancing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Double the final consonant for one-syllable verbs ending in a single consonant: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run → running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sit → sitting</a:t>
            </a:r>
            <a:endParaRPr lang="en-US" sz="3200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129"/>
            <a:ext cx="90364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Mistakes to Avoid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Using the wrong form of the verb “to be”: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She am working.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She is working.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Not adding -</a:t>
            </a:r>
            <a:r>
              <a:rPr lang="en-US" sz="3200" dirty="0" err="1" smtClean="0"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to the verb: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She is play basketball.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She is playing basketball.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Confusing the Present Continuous with the Present Simple: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I am go to school every day.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I go to school every day.</a:t>
            </a:r>
          </a:p>
          <a:p>
            <a:r>
              <a:rPr lang="en-US" sz="32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Use Present Continuous for actions happening right now, not for habits.</a:t>
            </a:r>
            <a:endParaRPr lang="en-US" sz="3200" dirty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1344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Practice: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(study) for the test. (Answer: are studying)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Are you __ (watch) TV now? (Answer: Are you watching)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are cooking dinner. (Correct: She is cooking dinner.)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 is working hard today. (Correct: We are working hard today.)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67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“Have and Have Got”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-“Have” and “Have got” both express possession or relationships..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-Both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can express possession or relationships.</a:t>
            </a:r>
          </a:p>
          <a:p>
            <a:endParaRPr lang="en-US" sz="2800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What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is the Difference Between “Have” and “Have Got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”?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1-Usage in sentence: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-“Have” is more commonly used in formal or neutral English: I have a dog.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-“Have got” is more common in casual or informal English: I have got a dog.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2-Grammer rules: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-“Have” is used as a main verb and often follows auxiliary verbs like “do” or “does.”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Example: Does she have a pen?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- </a:t>
            </a:r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“Have got” is treated like a present perfect tense and usually doesn’t need an auxiliary verb.</a:t>
            </a:r>
          </a:p>
          <a:p>
            <a:r>
              <a:rPr lang="en-US" sz="2800" dirty="0">
                <a:latin typeface="Arabic Typesetting" pitchFamily="66" charset="-78"/>
                <a:cs typeface="Arabic Typesetting" pitchFamily="66" charset="-78"/>
              </a:rPr>
              <a:t>Example: Has she got a pen?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What is the Present Simple Tense?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Description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 Present Simple Tense is used to talk about: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Facts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Routines and habits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General truths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4. Scheduled events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 Sentences: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• The sun rises in the east. (Fact)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• I drink coffee every morning. (Routine)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8520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4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Contexts Where “Have Got” is Not Used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Have got” is typically used for possession, relationships, or describing states, not actions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I’ve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got two brothers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 (</a:t>
            </a:r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I’ve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got breakfast at 8 a.m. 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 Use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I have breakfast at 8 a.m.)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Quick Tip: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“have” for formal situations or when teaching standard grammar.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-Use 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“have got” in casual conversations, especially in British English settings.</a:t>
            </a:r>
          </a:p>
        </p:txBody>
      </p:sp>
    </p:spTree>
    <p:extLst>
      <p:ext uri="{BB962C8B-B14F-4D97-AF65-F5344CB8AC3E}">
        <p14:creationId xmlns:p14="http://schemas.microsoft.com/office/powerpoint/2010/main" val="1009366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8204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“Have” – Form and Usage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have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 a dog.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 a brother.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have a house.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Tip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-Have is used with I, you, we, they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-Has is used with he, she, it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“Have Got” – Form and Usage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have got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 got a car.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 got a cat.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have got a computer.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Have got is used the same way as have but is more common in British English.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369" y="24035"/>
            <a:ext cx="90364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Negative Form of “Have” and “Have Got”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For “Have”: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do/does + not + have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   I do not have a bike.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does not have a job.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do not have time.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For “Have Got”: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Subject + have/has + not + got + object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haven’t got a pencil.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hasn’t got a pet.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haven’t got a car.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353" y="0"/>
            <a:ext cx="903649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Question Forms of “Have” and “Have Got”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 “Have”: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Do/Does + Subject + Have + Object?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you have a phone?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Does she have a computer?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they have children?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 “Have Got”: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Have/Has + Subject + Got + Object?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you got a bike?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Has he got a camera?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they got a house?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63915"/>
            <a:ext cx="849694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When to Use “Have” and “Have Got”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1. Possession: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Have: I have a pen.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Got: I have got a pen.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2. Relationships or States: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Have: I have a brother.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Got: I have got a brother.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Questions about Possession or Relationships: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Have: Do you have a computer?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Have Got: Have you got a computer?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When to Use “Have” for Other Meanings</a:t>
            </a:r>
          </a:p>
          <a:p>
            <a:r>
              <a:rPr lang="en-US" sz="3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Have is used for more than just possession. It is used in various expressions: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Have breakfast/lunch/dinner: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 have breakfast at 8 AM.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Have a good time: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They had a great time at the party.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Have a look: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Please have a look at this book.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have lunch at noon.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has a cold.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Mistakes to Avoid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Using “Have Got” in Formal Writing: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I have got a meeting tomorrow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. (In formal English, use “have.”)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I have a meeting tomorrow.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Mixing “Have” and “Have Got” in Questions: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Has you got a phone?</a:t>
            </a:r>
          </a:p>
          <a:p>
            <a:r>
              <a:rPr lang="en-US" sz="32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Have you got a phone?</a:t>
            </a:r>
            <a:endParaRPr lang="en-US" sz="3200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4879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practice Time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(have) a dog. (Answer: have)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__ (have got) a brother. (Answer: has got)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have got a bicycle. (Correct: He has got a bicycle.)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you has a book? (Correct: Do you have a book?)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2492896"/>
            <a:ext cx="30283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T</a:t>
            </a:r>
            <a:r>
              <a:rPr lang="en-US" sz="72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hank you</a:t>
            </a:r>
            <a:endParaRPr lang="en-US" sz="7200" dirty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Simple (Affirmative)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Base Verb (+ s/</a:t>
            </a:r>
            <a:r>
              <a:rPr lang="en-US" sz="3200" b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play football. (No -s with “I”)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plays tennis. (Add -s for he/she/it)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We read books. (No -s with “we”)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Tip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Only add -s or 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with singular third-person subjects (he, she, it).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7510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540"/>
            <a:ext cx="88204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Simple (Negative)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do/does + not + Base Verb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 do not (don’t) eat meat.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does not (doesn’t) like chocolate.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do not (don’t) watch TV.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Use “does not” for he/she/it and “do not” for other subjects.</a:t>
            </a:r>
            <a:endParaRPr lang="en-US" sz="32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69847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Simple (Questions)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3200" b="1" dirty="0" smtClean="0">
                <a:latin typeface="Arabic Typesetting" pitchFamily="66" charset="-78"/>
                <a:cs typeface="Arabic Typesetting" pitchFamily="66" charset="-78"/>
              </a:rPr>
              <a:t>Do/Does + Subject + Base Verb?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you like pizza?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Does she work on Sundays?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they play basketball?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Tip: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Use “does” with he/she/it and “do” with other subjects</a:t>
            </a:r>
            <a:r>
              <a:rPr lang="en-US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209" y="-8092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When to Use the Present Simple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1. Facts and General Truths: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Water boils at 100°C.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earth orbits the sun.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2. Habits and Routines: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I go to the gym every Monday.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She always drinks tea in the morning.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Scheduled Events (Future Reference):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train leaves at 8:00 AM.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The class starts at 9:00 AM.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79193" y="83671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4. Feelings, Opinions, and States: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 love chocolate.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She believes in hard work.</a:t>
            </a: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72545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Spelling Rules for Third Person Singular (he/she/it)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Add -s or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1. Add -s to most verbs: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 play → plays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2. Add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es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for verbs ending in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ch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,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sh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,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ss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, -x, -o: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 watch → watches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go → goes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3. Change -y to -</a:t>
            </a:r>
            <a:r>
              <a:rPr lang="en-US" sz="2800" dirty="0" err="1" smtClean="0">
                <a:latin typeface="Arabic Typesetting" pitchFamily="66" charset="-78"/>
                <a:cs typeface="Arabic Typesetting" pitchFamily="66" charset="-78"/>
              </a:rPr>
              <a:t>ies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for verbs ending in a consonant + -y: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                      study → studies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He teaches English.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She studies hard.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Common Mistakes to Avoid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1. Forgetting the -s with he/she/it: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Incorrect: She walk to school.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Correct: She walks to school.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2. Using “do/does” incorrectly in questions: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Incorrect: Does she likes pizza?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Correct: Does she like pizza?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3. Confusing present simple with present continuous: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Incorrect: I am walk to school every day.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Correct: I walk to school every day.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9643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Practice Time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Activity: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Fill in the blanks: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He __ (like) chocolate. (Answer: likes)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They __ (not/go) to the park on Sundays. (Answer: do not go)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2. Correct the mistakes: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She go to school every day. (Correct: She goes to school every day.)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Do he play football? (Correct: Does he play football?)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425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2056</Words>
  <Application>Microsoft Office PowerPoint</Application>
  <PresentationFormat>On-screen Show (4:3)</PresentationFormat>
  <Paragraphs>324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12</cp:revision>
  <dcterms:created xsi:type="dcterms:W3CDTF">2025-01-25T16:20:13Z</dcterms:created>
  <dcterms:modified xsi:type="dcterms:W3CDTF">2025-02-23T18:45:07Z</dcterms:modified>
</cp:coreProperties>
</file>