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0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6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5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4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8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7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2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3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2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9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1BBCC16-1382-4F7C-A59F-8AA960441AD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92292-C389-4A8B-ADB1-1178877C1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4762" y="360928"/>
            <a:ext cx="5423770" cy="1655762"/>
          </a:xfrm>
        </p:spPr>
        <p:txBody>
          <a:bodyPr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Al-Mustaqbal University / Nursing College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Academic Year 2024-2025</a:t>
            </a:r>
            <a:b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health promotion</a:t>
            </a:r>
            <a:b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7B4D66-DFAA-4BE4-93F2-871B41B92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7627"/>
            <a:ext cx="9144000" cy="27901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>
                <a:latin typeface="Bahnschrift Condensed" panose="020B0502040204020203" pitchFamily="34" charset="0"/>
              </a:rPr>
              <a:t>Lecture 3</a:t>
            </a:r>
            <a:endParaRPr lang="en-US" dirty="0">
              <a:latin typeface="Bahnschrift Condensed" panose="020B0502040204020203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Bahnschrift Condensed" panose="020B0502040204020203" pitchFamily="34" charset="0"/>
              </a:rPr>
              <a:t>Roles of nurses in health promotion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latin typeface="Bahnschrift Condensed" panose="020B0502040204020203" pitchFamily="34" charset="0"/>
              </a:rPr>
              <a:t>Prepared by: Dr. Ali Hussein. H.</a:t>
            </a:r>
          </a:p>
          <a:p>
            <a:endParaRPr lang="en-US" sz="3200" dirty="0">
              <a:latin typeface="Bahnschrift Condensed" panose="020B0502040204020203" pitchFamily="34" charset="0"/>
            </a:endParaRPr>
          </a:p>
        </p:txBody>
      </p:sp>
      <p:pic>
        <p:nvPicPr>
          <p:cNvPr id="5" name="صورة 2">
            <a:extLst>
              <a:ext uri="{FF2B5EF4-FFF2-40B4-BE49-F238E27FC236}">
                <a16:creationId xmlns:a16="http://schemas.microsoft.com/office/drawing/2014/main" id="{321EFF99-52EB-49E1-8366-60E6BCA4DBA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8532" y="225468"/>
            <a:ext cx="2801653" cy="2387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A62E0A-586F-4BF0-BC7D-B48293FC5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15" y="225468"/>
            <a:ext cx="3022947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16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FCD023-8C84-8DD0-1A83-0663BFD1A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Coordinator: 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D6F468-3A1F-008F-3B93-4A05461E7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Serves as case-manager;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Coordinates the care of a group of clients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Coordinates members of the nursing team to provide care to an identified population.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EBD8DD-BA8F-B809-B89A-9BAA7CB2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Consultant: 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9A93FA-5377-1EA6-1820-0DB56CD42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Works with nurses, clients, citizen groups and other health care providers to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design, implement, and evaluate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nursing services for identified populations.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7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52BB58-CF0F-AF39-690B-8B54B95B2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Health Teacher: 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E29DE5-EBFC-6D6B-2789-9FF134D48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Teaches health-related information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client groups, citizen groups and health care professionals.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926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02BE2A-A71C-0DF7-950F-0571910B6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Client Advocate: 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8DD063-B8BE-2DDE-BD0E-2CDC67B51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Participates with citizen groups, professional groups, and other stakeholders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advocating for expanded, directed, comprehensive and/or holistic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care for identified populations.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97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B469AF-1BF6-8626-38E7-F773B648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Leader: 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B34FEB-D746-F1DF-54CF-06BD66BFD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Demonstrates ability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 provide leadership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an identified nurses.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Demonstrates ability to follow others to accomplish goals.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429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616705-D851-A727-8727-E0A02B02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rtl="0">
              <a:lnSpc>
                <a:spcPct val="150000"/>
              </a:lnSpc>
              <a:tabLst>
                <a:tab pos="228600" algn="l"/>
              </a:tabLst>
            </a:pPr>
            <a:r>
              <a:rPr lang="en-US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Researcher : 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8014D7-219B-5450-A351-551E79233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algn="justLow" rtl="0">
              <a:lnSpc>
                <a:spcPct val="150000"/>
              </a:lnSpc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Uses current data to make practice decisions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Accesses population data; generates population data. Understands research methods.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996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>
            <a:extLst>
              <a:ext uri="{FF2B5EF4-FFF2-40B4-BE49-F238E27FC236}">
                <a16:creationId xmlns:a16="http://schemas.microsoft.com/office/drawing/2014/main" id="{7F52F3A9-9822-44CE-994B-373D2716F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5400">
                <a:latin typeface="Castellar" panose="020A0402060406010301" pitchFamily="18" charset="0"/>
              </a:rPr>
              <a:t>HAVE A NICE DAY</a:t>
            </a:r>
          </a:p>
        </p:txBody>
      </p:sp>
      <p:sp>
        <p:nvSpPr>
          <p:cNvPr id="35842" name="Date Placeholder 3">
            <a:extLst>
              <a:ext uri="{FF2B5EF4-FFF2-40B4-BE49-F238E27FC236}">
                <a16:creationId xmlns:a16="http://schemas.microsoft.com/office/drawing/2014/main" id="{53E32121-DC3C-44E6-8D8E-AAB8784502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A5381F-7BF4-4DF7-B3EE-C4CE7697FA86}" type="datetime1">
              <a:rPr lang="hy-AM" altLang="en-US" sz="1200">
                <a:solidFill>
                  <a:srgbClr val="000000"/>
                </a:solidFill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16.10.2024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B5D2BD12-A99A-4F68-B42B-CAE7FD627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7CAF663-CC97-480C-85B3-1AEC3590CE57}" type="slidenum">
              <a:rPr lang="ar-SA" altLang="en-US" sz="1200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35845" name="WordArt 5">
            <a:extLst>
              <a:ext uri="{FF2B5EF4-FFF2-40B4-BE49-F238E27FC236}">
                <a16:creationId xmlns:a16="http://schemas.microsoft.com/office/drawing/2014/main" id="{3652C043-4703-4C0F-99D4-76F397DE545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82888" y="1773239"/>
            <a:ext cx="7110412" cy="32273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E16B39-C8BB-651C-6B67-20A58DE0E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Five-Fold </a:t>
            </a:r>
            <a:r>
              <a:rPr lang="en-US" sz="3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Nursing Functions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that the nurse deals with to cope with patient: -   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F7BE32-3EEE-523F-8FA9-5FF9FCA84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114300"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Promoting Health and Wellness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14300"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Preventing Illness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14300"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Pain/suffering alleviation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14300"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Restoring Health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14300"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Creation of a spiritual environment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8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1343E5-6EBB-7F19-98B9-922885F34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	Health Promotion and Wellness: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27AF1E-EB99-AF84-3208-5D8E4941E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Low" rtl="0">
              <a:lnSpc>
                <a:spcPct val="150000"/>
              </a:lnSpc>
              <a:spcAft>
                <a:spcPts val="380"/>
              </a:spcAft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both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healthy and ill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Involve individual and community activities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enhance healthy lifestyle, such as improving nutrition and physical fitness, preventing drug and alcohol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misuse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restricting smoking, and preventing accidents and injury in the home and workplace.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7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083C51-8999-7EEC-A8B1-5484584E2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	Preventing Illness: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FC5FFE-8D38-E5C5-48BB-450E5496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goal is to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maintain optimal health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by preventing diseases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Nursing prevention  activities includes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immunizations, prenatal and infant care, and prevention of sexually transmitted disease.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0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3E8A6F-1DF0-ACEF-95CB-C494C020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	Pain/suffering Alleviation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A952BE-1724-4E4C-8E57-C392BA16F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goal is to provide relief from pain to promote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comfortable healing process.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776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D1F094-C2CF-2293-6037-3E18F1DC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	Restoring Health: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36D418-D8D3-FBDF-3411-05E05E409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Extends from early detection of disease to helping the client during the recovery period.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83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7421F0-B716-4FAE-C87E-9D21A8FF7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	Creation of a spiritual environment 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8DD625-48B7-13B0-1D23-CAF23468F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Provision of spiritual care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Involves comforting and caring for people of all ages who are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dying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Includes helping clients live as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comfortable as possible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until death and helping support persons cope with death.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 in homes, hospitals, and extended care facilities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 rtl="0">
              <a:lnSpc>
                <a:spcPct val="150000"/>
              </a:lnSpc>
              <a:buSzPts val="1400"/>
              <a:buFont typeface="Symbol" panose="05050102010706020507" pitchFamily="18" charset="2"/>
              <a:buChar char=""/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Hospices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are specifically designed for this purpose.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93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16CBA0-0B06-A136-8462-0CD7A3DA7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Nursing in Health Promotion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97BF58-735E-19CC-8EA1-38CF6B510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Low" rtl="0">
              <a:lnSpc>
                <a:spcPct val="150000"/>
              </a:lnSpc>
              <a:buFont typeface="Wingdings" panose="05000000000000000000" pitchFamily="2" charset="2"/>
              <a:buChar char=""/>
              <a:tabLst>
                <a:tab pos="2286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To: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Evaluate health trends and risk factors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population groups to help determine priorities forming targeted interventions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 rtl="0">
              <a:lnSpc>
                <a:spcPct val="150000"/>
              </a:lnSpc>
              <a:buFont typeface="Wingdings" panose="05000000000000000000" pitchFamily="2" charset="2"/>
              <a:buChar char=""/>
              <a:tabLst>
                <a:tab pos="2286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To: Work with the community or specific population groups to develop targeted health promotion and disease prevention activities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 rtl="0">
              <a:lnSpc>
                <a:spcPct val="150000"/>
              </a:lnSpc>
              <a:buFont typeface="Wingdings" panose="05000000000000000000" pitchFamily="2" charset="2"/>
              <a:buChar char=""/>
              <a:tabLst>
                <a:tab pos="2286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To: Evaluate health care services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 rtl="0">
              <a:lnSpc>
                <a:spcPct val="150000"/>
              </a:lnSpc>
              <a:buFont typeface="Wingdings" panose="05000000000000000000" pitchFamily="2" charset="2"/>
              <a:buChar char=""/>
              <a:tabLst>
                <a:tab pos="2286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To: Provide health education, care, management and primary care to individuals and families who are members of vulnerable populations and high risk groups.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9BDFFD-2799-9C97-226F-E871AA180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Nurses roles and the levels of practice expected in nursing: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3FDC12-0C08-CC5B-93F6-6214AF1F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>
              <a:lnSpc>
                <a:spcPct val="150000"/>
              </a:lnSpc>
              <a:buFont typeface="Wingdings" panose="05000000000000000000" pitchFamily="2" charset="2"/>
              <a:buChar char=""/>
              <a:tabLst>
                <a:tab pos="2286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Caregiver: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0">
              <a:lnSpc>
                <a:spcPct val="150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Provides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direct care to client aggregates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who may be defined groups, communities or identified populations.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9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نوع الخشب">
  <a:themeElements>
    <a:clrScheme name="نوع الخشب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نوع الخشب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نوع الخشب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TM03090434[[fn=نوع الخشب]]</Template>
  <TotalTime>689</TotalTime>
  <Words>536</Words>
  <Application>Microsoft Office PowerPoint</Application>
  <PresentationFormat>شاشة عريضة</PresentationFormat>
  <Paragraphs>55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7" baseType="lpstr">
      <vt:lpstr>Arial Black</vt:lpstr>
      <vt:lpstr>Bahnschrift Condensed</vt:lpstr>
      <vt:lpstr>Calibri</vt:lpstr>
      <vt:lpstr>Castellar</vt:lpstr>
      <vt:lpstr>Rockwell</vt:lpstr>
      <vt:lpstr>Rockwell Condensed</vt:lpstr>
      <vt:lpstr>Symbol</vt:lpstr>
      <vt:lpstr>Times New Roman</vt:lpstr>
      <vt:lpstr>Verdana</vt:lpstr>
      <vt:lpstr>Wingdings</vt:lpstr>
      <vt:lpstr>نوع الخشب</vt:lpstr>
      <vt:lpstr> Al-Mustaqbal University / Nursing College Academic Year 2024-2025 health promotion </vt:lpstr>
      <vt:lpstr>Five-Fold Nursing Functions that the nurse deals with to cope with patient: -    </vt:lpstr>
      <vt:lpstr>1. Health Promotion and Wellness: </vt:lpstr>
      <vt:lpstr>2. Preventing Illness: </vt:lpstr>
      <vt:lpstr>3. Pain/suffering Alleviation </vt:lpstr>
      <vt:lpstr>4. Restoring Health: </vt:lpstr>
      <vt:lpstr>5. Creation of a spiritual environment :</vt:lpstr>
      <vt:lpstr>Role of Nursing in Health Promotion </vt:lpstr>
      <vt:lpstr>The Nurses roles and the levels of practice expected in nursing: </vt:lpstr>
      <vt:lpstr>Coordinator:  </vt:lpstr>
      <vt:lpstr>Consultant:  </vt:lpstr>
      <vt:lpstr>Health Teacher:  </vt:lpstr>
      <vt:lpstr>Client Advocate:  </vt:lpstr>
      <vt:lpstr>Leader:  </vt:lpstr>
      <vt:lpstr>Researcher :  </vt:lpstr>
      <vt:lpstr>HAVE A NICE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Al-Mustaqbal University / Nursing College Academic Year 2023-2024 Epidemiology</dc:title>
  <dc:creator>DR.Ghassan</dc:creator>
  <cp:lastModifiedBy>alnaseem</cp:lastModifiedBy>
  <cp:revision>49</cp:revision>
  <dcterms:created xsi:type="dcterms:W3CDTF">2023-09-20T20:31:44Z</dcterms:created>
  <dcterms:modified xsi:type="dcterms:W3CDTF">2024-10-16T07:32:57Z</dcterms:modified>
</cp:coreProperties>
</file>