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C587F-3A94-0237-8EF3-846D7A702E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AD2CB8-5A3E-68B3-2B41-60F1DCA892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71111-7EBA-6C4A-5489-CB38BE6E8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82135-B8C8-4DAA-83E3-05F1BBE023F8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8E3661-7845-D076-C42F-69D878B7E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35E28E-1A56-67A2-B5FB-E64B76C67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F707F-65AF-486E-A62F-C04393C6B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509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59755-FF4F-2B17-586C-1D66A63AD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52EE7D-0BD0-9163-E97F-57D250E79D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E7B1EA-4DDC-2107-FC1B-B15EB32ED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82135-B8C8-4DAA-83E3-05F1BBE023F8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4B4CE4-C59A-B471-76D2-1A2A28F2E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CB8F5C-4960-04CC-C3CD-5FB45A508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F707F-65AF-486E-A62F-C04393C6B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637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730C91-FC2F-C371-5A7C-A7954157C5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19CF78-B5FC-884F-708F-B019A49453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A11DF2-B884-B47F-D048-A0CE57384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82135-B8C8-4DAA-83E3-05F1BBE023F8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87E2CF-69EC-33CB-C9EE-90A74FCDC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3D4743-EDF6-7A0C-1D51-8ABD05D56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F707F-65AF-486E-A62F-C04393C6B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449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89C3E-4AB0-0682-3555-59AD9F199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B010E-5057-8309-58B6-2FF4CB78B9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0D193B-485A-8AE0-D8A2-C86242131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82135-B8C8-4DAA-83E3-05F1BBE023F8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3BC15F-6FB3-EC0E-6670-1254530B6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A66F72-E117-EA0D-1F52-B0CB9CA5D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F707F-65AF-486E-A62F-C04393C6B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914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2687D-C6F0-2C68-AFD2-ED030528E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CE28D6-61D8-F4CD-DD26-BFFBA66C5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99F89B-D8F1-A684-3A33-879A5D6D4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82135-B8C8-4DAA-83E3-05F1BBE023F8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325DA5-EA99-3AB6-B4D8-2F5CD0E0B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0D8C1F-4AF0-1597-2943-2B49806C4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F707F-65AF-486E-A62F-C04393C6B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98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4D3BE-2FF0-9C29-63B1-07023DAC7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1050A1-2FDC-CE2C-1047-D3EFD0FA4B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E6967B-3AA0-7B55-1BA9-0EC2F87B6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10B8E-14D7-2DA0-DC80-62502F39F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82135-B8C8-4DAA-83E3-05F1BBE023F8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64C499-ECEE-FA10-4327-016C798BE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342285-FF90-3D51-493C-2545286BA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F707F-65AF-486E-A62F-C04393C6B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07353-C46C-8771-9D7E-8B3AA5ACC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DB8828-7AB1-81D5-312F-F40CEAF6A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BAB880-ACE0-CF6A-8DF7-7D5AAB395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2FCB98-31F4-4DAE-6287-182D7D1D77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E55ADD-9519-AC80-504A-2867131B78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266C62-42F5-19F5-2662-606C5F409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82135-B8C8-4DAA-83E3-05F1BBE023F8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4AD276-0C18-F7F7-2430-7A3B7408D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F1BFBB-4161-08EB-1890-C67A73323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F707F-65AF-486E-A62F-C04393C6B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66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14943-235E-1D84-14B2-F9C3B6484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B67675-C883-789F-DAA2-2A33CCF63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82135-B8C8-4DAA-83E3-05F1BBE023F8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20D9B1-5C6E-20AF-B326-2D3A6E34F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6593A5-596C-B1CF-77BE-4BBB05FFF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F707F-65AF-486E-A62F-C04393C6B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116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EC6EAA-790C-65B6-7B8D-B47A96FBF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82135-B8C8-4DAA-83E3-05F1BBE023F8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24DE1A-C7E4-0490-7050-11F792328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6A23DC-0AC3-7424-DE8E-1B560A923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F707F-65AF-486E-A62F-C04393C6B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404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13E5D-BA26-51C2-1CF8-E839BCC6E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05622-3173-4127-27D9-22ACC9639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8E1236-280D-F512-949C-CB192BE49B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56892D-CE8E-C172-D9C0-8EA5B7993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82135-B8C8-4DAA-83E3-05F1BBE023F8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3BF5EB-14B2-18B6-DE97-F4B41325A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D3BA12-F187-8181-D18E-65BBB79B6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F707F-65AF-486E-A62F-C04393C6B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515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C27AA-1D9A-B62E-46FF-E49C07EFB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B4A681-957F-B8B2-07A5-401EF88357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FD619A-FF15-FEEB-0C6E-55926C72ED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3F56EE-CA12-720E-1C2D-7A860CA94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82135-B8C8-4DAA-83E3-05F1BBE023F8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5A41AD-EE53-F20D-C15C-24AEB0A1A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EB0F94-78AC-7E93-937C-E859EEDCB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F707F-65AF-486E-A62F-C04393C6B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774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6570EF-D955-3481-2FE2-EF5777A59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A49FD3-1F00-FDBC-5E1C-F8FBB9D504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369813-1DDF-ADA8-61B6-1A16C9E6DB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082135-B8C8-4DAA-83E3-05F1BBE023F8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7DF866-046F-D183-721D-CB93AB124D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D6E18-A2F3-C785-63EB-06A97B4641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BF707F-65AF-486E-A62F-C04393C6B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46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346AF9-5F1B-57A5-FF61-FF5DC3340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491" y="969818"/>
            <a:ext cx="9254835" cy="508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599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4719FB-8615-87F2-FA67-4B3561D92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836" y="840509"/>
            <a:ext cx="9938328" cy="505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45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9DB367-60E8-694C-E0DE-7F0A65B8B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255" y="858982"/>
            <a:ext cx="9947563" cy="51446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1458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6EEE47-FF91-8901-5660-94D9458DA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927" y="969818"/>
            <a:ext cx="10196946" cy="523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220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908817-E077-E068-54B3-4FF6EF369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849745"/>
            <a:ext cx="9605818" cy="495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341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D19A3A-F209-337E-28DA-5E694BD4D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473" y="923637"/>
            <a:ext cx="10030691" cy="504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705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C40DBD-8FD9-81CD-3CF9-273C889C0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765" y="803565"/>
            <a:ext cx="10150762" cy="520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135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3B210D-3F1A-D43C-7F77-C192C9E38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545" y="1034473"/>
            <a:ext cx="10012219" cy="509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367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7DA831-6A1B-3F7B-500E-4CAE83A3E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455" y="803564"/>
            <a:ext cx="10159999" cy="534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025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3A52EF-FC23-4B10-B293-24861E490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819" y="674255"/>
            <a:ext cx="10123054" cy="543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691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34787D-0B34-D29D-DBEC-FF86F54F8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291" y="858983"/>
            <a:ext cx="10243127" cy="515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7651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prog</dc:creator>
  <cp:lastModifiedBy>prog</cp:lastModifiedBy>
  <cp:revision>2</cp:revision>
  <dcterms:created xsi:type="dcterms:W3CDTF">2025-02-24T16:49:51Z</dcterms:created>
  <dcterms:modified xsi:type="dcterms:W3CDTF">2025-02-24T17:09:16Z</dcterms:modified>
</cp:coreProperties>
</file>