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43" r:id="rId3"/>
    <p:sldId id="344" r:id="rId4"/>
    <p:sldId id="345" r:id="rId5"/>
    <p:sldId id="346" r:id="rId6"/>
    <p:sldId id="347" r:id="rId7"/>
    <p:sldId id="348" r:id="rId8"/>
    <p:sldId id="338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84C"/>
    <a:srgbClr val="FFBA75"/>
    <a:srgbClr val="33CC33"/>
    <a:srgbClr val="D4F4D4"/>
    <a:srgbClr val="FFFF00"/>
    <a:srgbClr val="B3B3FF"/>
    <a:srgbClr val="000000"/>
    <a:srgbClr val="CAF2CA"/>
    <a:srgbClr val="AFEBA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1" d="100"/>
          <a:sy n="71" d="100"/>
        </p:scale>
        <p:origin x="-120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DE130C-1524-443B-B1E5-C6BE2DE11E1B}" type="datetimeFigureOut">
              <a:rPr lang="en-US" smtClean="0"/>
              <a:pPr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608E9-A3D5-4042-8858-27E267E7F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90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8B912-05AA-48FA-B94C-60AD27DE16C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1D3D4-07B4-4559-9F79-1D2A6E47EB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66F96-EDBA-4FDD-8D4D-E2152E7FD7A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2B314-DE47-4A66-9376-9556167D299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CBE8D-1572-4014-9C5B-D1D1C1BF844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80565-90A0-409C-BEF7-91D58AABF4B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1DF18-65A2-433D-895D-F3CC17D163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F4C95-8000-4FCD-AF06-A601B214B7D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943A7-C79E-4735-A487-2B507FEAA7F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AA07-1CE9-4532-A8A7-B74B10BDAAF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6079E-248F-4E4D-B800-61018E5892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1F80A5-3828-4002-BD73-D7F8541650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357188" y="428624"/>
            <a:ext cx="8143875" cy="12001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Computer Network Protocols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Network Layer (Part 1)</a:t>
            </a:r>
            <a:b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</a:br>
            <a:r>
              <a:rPr lang="en-US" sz="3600" b="1" i="1" kern="1200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+mn-ea"/>
              </a:rPr>
              <a:t>Lesson 5</a:t>
            </a:r>
            <a:endParaRPr lang="es-ES" sz="3600" b="1" i="1" kern="1200" dirty="0" smtClean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+mn-ea"/>
            </a:endParaRPr>
          </a:p>
        </p:txBody>
      </p:sp>
      <p:sp>
        <p:nvSpPr>
          <p:cNvPr id="2051" name="Rectangle 169"/>
          <p:cNvSpPr>
            <a:spLocks noChangeArrowheads="1"/>
          </p:cNvSpPr>
          <p:nvPr/>
        </p:nvSpPr>
        <p:spPr bwMode="auto">
          <a:xfrm>
            <a:off x="3095328" y="1357298"/>
            <a:ext cx="60486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/>
          <a:lstStyle/>
          <a:p>
            <a:pPr algn="ctr">
              <a:defRPr/>
            </a:pPr>
            <a:endParaRPr lang="en-US" sz="2000" b="1" i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6578" y="6381750"/>
            <a:ext cx="2133600" cy="476250"/>
          </a:xfrm>
        </p:spPr>
        <p:txBody>
          <a:bodyPr/>
          <a:lstStyle/>
          <a:p>
            <a:pPr>
              <a:defRPr/>
            </a:pPr>
            <a:fld id="{EBA8B912-05AA-48FA-B94C-60AD27DE16CA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  <p:sp>
        <p:nvSpPr>
          <p:cNvPr id="2" name="Rectangle 1"/>
          <p:cNvSpPr/>
          <p:nvPr/>
        </p:nvSpPr>
        <p:spPr>
          <a:xfrm>
            <a:off x="971600" y="5229200"/>
            <a:ext cx="74888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By </a:t>
            </a:r>
          </a:p>
          <a:p>
            <a:pPr lvl="0" algn="ctr">
              <a:defRPr/>
            </a:pPr>
            <a:endParaRPr lang="en-US" sz="14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 lvl="0" algn="ctr">
              <a:defRPr/>
            </a:pP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Dr.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Layth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Abdulkareem</a:t>
            </a:r>
            <a:r>
              <a:rPr lang="en-US" sz="2800" b="1" i="1" dirty="0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en-US" sz="2800" b="1" i="1" dirty="0" err="1">
                <a:solidFill>
                  <a:srgbClr val="00B0F0"/>
                </a:solidFill>
                <a:effectLst>
                  <a:glow rad="139700">
                    <a:srgbClr val="000000">
                      <a:satMod val="175000"/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Hassnawi</a:t>
            </a:r>
            <a:endParaRPr lang="en-US" sz="2800" b="1" i="1" dirty="0">
              <a:solidFill>
                <a:srgbClr val="00B0F0"/>
              </a:solidFill>
              <a:effectLst>
                <a:glow rad="139700">
                  <a:srgbClr val="000000">
                    <a:satMod val="175000"/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9344" y="2628655"/>
            <a:ext cx="5760639" cy="2554545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جامعة المستقبل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كلية الهندسة والتقنيات الهندسية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قسم </a:t>
            </a: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هندسة تقنيات الحاسوب</a:t>
            </a:r>
          </a:p>
          <a:p>
            <a:pPr algn="ctr">
              <a:defRPr/>
            </a:pPr>
            <a:r>
              <a:rPr lang="ar-IQ" sz="4000" b="1" i="1" dirty="0" smtClean="0">
                <a:solidFill>
                  <a:srgbClr val="C000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</a:rPr>
              <a:t>المرحلة الرابعة</a:t>
            </a:r>
            <a:endParaRPr lang="en-US" sz="4000" b="1" i="1" dirty="0">
              <a:solidFill>
                <a:srgbClr val="C000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18276"/>
            <a:ext cx="3114716" cy="3575302"/>
          </a:xfrm>
          <a:prstGeom prst="rect">
            <a:avLst/>
          </a:prstGeom>
        </p:spPr>
      </p:pic>
    </p:spTree>
  </p:cSld>
  <p:clrMapOvr>
    <a:masterClrMapping/>
  </p:clrMapOvr>
  <p:transition advTm="11844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Routing Protocols</a:t>
            </a:r>
            <a:endParaRPr lang="ar-IQ" sz="40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  <p:sp>
        <p:nvSpPr>
          <p:cNvPr id="4" name="Rectangle 3"/>
          <p:cNvSpPr/>
          <p:nvPr/>
        </p:nvSpPr>
        <p:spPr>
          <a:xfrm>
            <a:off x="227769" y="1772816"/>
            <a:ext cx="859950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Bookman Old Style" pitchFamily="18" charset="0"/>
              </a:rPr>
              <a:t>A </a:t>
            </a:r>
            <a:r>
              <a:rPr lang="en-US" sz="1600" i="1" dirty="0">
                <a:latin typeface="Bookman Old Style" pitchFamily="18" charset="0"/>
              </a:rPr>
              <a:t>routing protocol is a </a:t>
            </a:r>
            <a:r>
              <a:rPr lang="en-US" sz="1600" b="1" i="1" dirty="0">
                <a:latin typeface="Bookman Old Style" pitchFamily="18" charset="0"/>
              </a:rPr>
              <a:t>combination of rules and a procedure </a:t>
            </a:r>
            <a:r>
              <a:rPr lang="en-US" sz="1600" i="1" dirty="0">
                <a:latin typeface="Bookman Old Style" pitchFamily="18" charset="0"/>
              </a:rPr>
              <a:t>that </a:t>
            </a:r>
            <a:r>
              <a:rPr lang="en-US" sz="1600" b="1" i="1" dirty="0">
                <a:latin typeface="Bookman Old Style" pitchFamily="18" charset="0"/>
              </a:rPr>
              <a:t>lets routers in the internet inform each other of changes.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i="1" dirty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i="1" dirty="0" smtClean="0">
                <a:latin typeface="Bookman Old Style" pitchFamily="18" charset="0"/>
              </a:rPr>
              <a:t>Routing </a:t>
            </a:r>
            <a:r>
              <a:rPr lang="en-US" sz="1600" b="1" i="1" dirty="0">
                <a:latin typeface="Bookman Old Style" pitchFamily="18" charset="0"/>
              </a:rPr>
              <a:t>metric</a:t>
            </a:r>
            <a:r>
              <a:rPr lang="en-US" sz="1600" i="1" dirty="0">
                <a:latin typeface="Bookman Old Style" pitchFamily="18" charset="0"/>
              </a:rPr>
              <a:t>: a </a:t>
            </a:r>
            <a:r>
              <a:rPr lang="en-US" sz="1600" b="1" i="1" dirty="0">
                <a:latin typeface="Bookman Old Style" pitchFamily="18" charset="0"/>
              </a:rPr>
              <a:t>method</a:t>
            </a:r>
            <a:r>
              <a:rPr lang="en-US" sz="1600" i="1" dirty="0">
                <a:latin typeface="Bookman Old Style" pitchFamily="18" charset="0"/>
              </a:rPr>
              <a:t> by which </a:t>
            </a:r>
            <a:r>
              <a:rPr lang="en-US" sz="1600" b="1" i="1" dirty="0">
                <a:latin typeface="Bookman Old Style" pitchFamily="18" charset="0"/>
              </a:rPr>
              <a:t>routing algorithms determines that one route is better than another route</a:t>
            </a:r>
            <a:r>
              <a:rPr lang="en-US" sz="1600" i="1" dirty="0">
                <a:latin typeface="Bookman Old Style" pitchFamily="18" charset="0"/>
              </a:rPr>
              <a:t>, Metric may be (</a:t>
            </a:r>
            <a:r>
              <a:rPr lang="en-US" sz="1600" b="1" i="1" dirty="0">
                <a:latin typeface="Bookman Old Style" pitchFamily="18" charset="0"/>
              </a:rPr>
              <a:t>hop count, bandwidth, delay, and load</a:t>
            </a:r>
            <a:r>
              <a:rPr lang="en-US" sz="1600" i="1" dirty="0">
                <a:latin typeface="Bookman Old Style" pitchFamily="18" charset="0"/>
              </a:rPr>
              <a:t>). </a:t>
            </a:r>
            <a:endParaRPr lang="en-US" sz="1600" i="1" dirty="0" smtClean="0">
              <a:latin typeface="Bookman Old Style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827584" y="3501008"/>
            <a:ext cx="7416824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7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958"/>
    </mc:Choice>
    <mc:Fallback xmlns="">
      <p:transition spd="slow" advTm="164958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4275" x="6153150" y="4000500"/>
          <p14:tracePt t="54309" x="6143625" y="4000500"/>
          <p14:tracePt t="54324" x="6126163" y="4010025"/>
          <p14:tracePt t="54333" x="6081713" y="4044950"/>
          <p14:tracePt t="54341" x="6072188" y="4044950"/>
          <p14:tracePt t="54357" x="5813425" y="4089400"/>
          <p14:tracePt t="54373" x="5322888" y="4160838"/>
          <p14:tracePt t="54396" x="4741863" y="4197350"/>
          <p14:tracePt t="54403" x="4500563" y="4197350"/>
          <p14:tracePt t="54419" x="4241800" y="4197350"/>
          <p14:tracePt t="54445" x="4116388" y="4187825"/>
          <p14:tracePt t="54452" x="4000500" y="4160838"/>
          <p14:tracePt t="54468" x="3840163" y="4116388"/>
          <p14:tracePt t="54487" x="3616325" y="4054475"/>
          <p14:tracePt t="54501" x="3241675" y="3956050"/>
          <p14:tracePt t="54518" x="2867025" y="3884613"/>
          <p14:tracePt t="54535" x="2608263" y="3830638"/>
          <p14:tracePt t="54551" x="2401888" y="3786188"/>
          <p14:tracePt t="54568" x="2224088" y="3751263"/>
          <p14:tracePt t="54584" x="2089150" y="3732213"/>
          <p14:tracePt t="54601" x="1965325" y="3714750"/>
          <p14:tracePt t="54618" x="1874838" y="3697288"/>
          <p14:tracePt t="54634" x="1758950" y="3652838"/>
          <p14:tracePt t="54655" x="1608138" y="3589338"/>
          <p14:tracePt t="54670" x="1446213" y="3509963"/>
          <p14:tracePt t="54685" x="1295400" y="3455988"/>
          <p14:tracePt t="54701" x="1143000" y="3394075"/>
          <p14:tracePt t="54717" x="1000125" y="3330575"/>
          <p14:tracePt t="54735" x="911225" y="3286125"/>
          <p14:tracePt t="54751" x="874713" y="3268663"/>
          <p14:tracePt t="54798" x="874713" y="3259138"/>
          <p14:tracePt t="54805" x="866775" y="3251200"/>
          <p14:tracePt t="54811" x="847725" y="3214688"/>
          <p14:tracePt t="54818" x="812800" y="3160713"/>
          <p14:tracePt t="54835" x="768350" y="3108325"/>
          <p14:tracePt t="54853" x="741363" y="3081338"/>
          <p14:tracePt t="54870" x="714375" y="3036888"/>
          <p14:tracePt t="54885" x="679450" y="3000375"/>
          <p14:tracePt t="54902" x="669925" y="2965450"/>
          <p14:tracePt t="54918" x="660400" y="2946400"/>
          <p14:tracePt t="54966" x="660400" y="2928938"/>
          <p14:tracePt t="54973" x="660400" y="2919413"/>
          <p14:tracePt t="54987" x="660400" y="2901950"/>
          <p14:tracePt t="55001" x="660400" y="2884488"/>
          <p14:tracePt t="55005" x="652463" y="2830513"/>
          <p14:tracePt t="55018" x="642938" y="2795588"/>
          <p14:tracePt t="55034" x="633413" y="2751138"/>
          <p14:tracePt t="55051" x="615950" y="2705100"/>
          <p14:tracePt t="55068" x="608013" y="2660650"/>
          <p14:tracePt t="55084" x="588963" y="2616200"/>
          <p14:tracePt t="55102" x="571500" y="2581275"/>
          <p14:tracePt t="55118" x="571500" y="2571750"/>
          <p14:tracePt t="55270" x="571500" y="2581275"/>
          <p14:tracePt t="55278" x="571500" y="2589213"/>
          <p14:tracePt t="55285" x="571500" y="2598738"/>
          <p14:tracePt t="55294" x="571500" y="2616200"/>
          <p14:tracePt t="55302" x="571500" y="2625725"/>
          <p14:tracePt t="55319" x="571500" y="2643188"/>
          <p14:tracePt t="55335" x="571500" y="2652713"/>
          <p14:tracePt t="55351" x="571500" y="2660650"/>
          <p14:tracePt t="55368" x="571500" y="2670175"/>
          <p14:tracePt t="55403" x="571500" y="2687638"/>
          <p14:tracePt t="55413" x="571500" y="2705100"/>
          <p14:tracePt t="55413" x="571500" y="2714625"/>
          <p14:tracePt t="55420" x="571500" y="2732088"/>
          <p14:tracePt t="55435" x="571500" y="2768600"/>
          <p14:tracePt t="55453" x="571500" y="2776538"/>
          <p14:tracePt t="55468" x="571500" y="2786063"/>
          <p14:tracePt t="55484" x="581025" y="2786063"/>
          <p14:tracePt t="55534" x="588963" y="2786063"/>
          <p14:tracePt t="55582" x="598488" y="2786063"/>
          <p14:tracePt t="55622" x="608013" y="2786063"/>
          <p14:tracePt t="55645" x="615950" y="2786063"/>
          <p14:tracePt t="55653" x="625475" y="2786063"/>
          <p14:tracePt t="55684" x="633413" y="2786063"/>
          <p14:tracePt t="55773" x="642938" y="2786063"/>
          <p14:tracePt t="55806" x="652463" y="2786063"/>
          <p14:tracePt t="55814" x="660400" y="2786063"/>
          <p14:tracePt t="55822" x="669925" y="2786063"/>
          <p14:tracePt t="55826" x="679450" y="2786063"/>
          <p14:tracePt t="55835" x="687388" y="2786063"/>
          <p14:tracePt t="55852" x="696913" y="2786063"/>
          <p14:tracePt t="55869" x="704850" y="2786063"/>
          <p14:tracePt t="55885" x="714375" y="2786063"/>
          <p14:tracePt t="55902" x="731838" y="2786063"/>
          <p14:tracePt t="55918" x="750888" y="2786063"/>
          <p14:tracePt t="55935" x="812800" y="2786063"/>
          <p14:tracePt t="55952" x="893763" y="2786063"/>
          <p14:tracePt t="55968" x="1017588" y="2813050"/>
          <p14:tracePt t="55985" x="1160463" y="2822575"/>
          <p14:tracePt t="56002" x="1285875" y="2840038"/>
          <p14:tracePt t="56019" x="1411288" y="2867025"/>
          <p14:tracePt t="56038" x="1446213" y="2874963"/>
          <p14:tracePt t="56054" x="1473200" y="2884488"/>
          <p14:tracePt t="56071" x="1482725" y="2884488"/>
          <p14:tracePt t="56085" x="1509713" y="2894013"/>
          <p14:tracePt t="56102" x="1544638" y="2894013"/>
          <p14:tracePt t="56119" x="1598613" y="2894013"/>
          <p14:tracePt t="56135" x="1652588" y="2901950"/>
          <p14:tracePt t="56152" x="1704975" y="2901950"/>
          <p14:tracePt t="56168" x="1776413" y="2901950"/>
          <p14:tracePt t="56186" x="1857375" y="2901950"/>
          <p14:tracePt t="56202" x="1901825" y="2901950"/>
          <p14:tracePt t="56219" x="1919288" y="2901950"/>
          <p14:tracePt t="56309" x="1928813" y="2901950"/>
          <p14:tracePt t="56325" x="1946275" y="2901950"/>
          <p14:tracePt t="56333" x="1965325" y="2901950"/>
          <p14:tracePt t="56342" x="2000250" y="2894013"/>
          <p14:tracePt t="56353" x="2044700" y="2884488"/>
          <p14:tracePt t="56369" x="2089150" y="2874963"/>
          <p14:tracePt t="56385" x="2205038" y="2874963"/>
          <p14:tracePt t="56403" x="2286000" y="2874963"/>
          <p14:tracePt t="56421" x="2312988" y="2874963"/>
          <p14:tracePt t="56483" x="2322513" y="2874963"/>
          <p14:tracePt t="56499" x="2322513" y="2867025"/>
          <p14:tracePt t="56515" x="2330450" y="2857500"/>
          <p14:tracePt t="56523" x="2347913" y="2847975"/>
          <p14:tracePt t="56532" x="2357438" y="2830513"/>
          <p14:tracePt t="56540" x="2374900" y="2813050"/>
          <p14:tracePt t="56555" x="2384425" y="2795588"/>
          <p14:tracePt t="56568" x="2401888" y="2776538"/>
          <p14:tracePt t="56585" x="2419350" y="2751138"/>
          <p14:tracePt t="56602" x="2428875" y="2741613"/>
          <p14:tracePt t="56618" x="2438400" y="2714625"/>
          <p14:tracePt t="56635" x="2438400" y="2705100"/>
          <p14:tracePt t="56652" x="2438400" y="2687638"/>
          <p14:tracePt t="56669" x="2438400" y="2679700"/>
          <p14:tracePt t="56685" x="2438400" y="2660650"/>
          <p14:tracePt t="56701" x="2438400" y="2652713"/>
          <p14:tracePt t="56718" x="2438400" y="2643188"/>
          <p14:tracePt t="56735" x="2438400" y="2633663"/>
          <p14:tracePt t="56751" x="2438400" y="2625725"/>
          <p14:tracePt t="56798" x="2438400" y="2616200"/>
          <p14:tracePt t="56812" x="2428875" y="2608263"/>
          <p14:tracePt t="56821" x="2419350" y="2598738"/>
          <p14:tracePt t="56837" x="2411413" y="2598738"/>
          <p14:tracePt t="56837" x="2393950" y="2581275"/>
          <p14:tracePt t="56853" x="2339975" y="2554288"/>
          <p14:tracePt t="56868" x="2259013" y="2536825"/>
          <p14:tracePt t="56886" x="2170113" y="2517775"/>
          <p14:tracePt t="56902" x="2081213" y="2500313"/>
          <p14:tracePt t="56918" x="1982788" y="2482850"/>
          <p14:tracePt t="56934" x="1884363" y="2473325"/>
          <p14:tracePt t="56952" x="1822450" y="2465388"/>
          <p14:tracePt t="56968" x="1768475" y="2465388"/>
          <p14:tracePt t="56984" x="1687513" y="2465388"/>
          <p14:tracePt t="57001" x="1608138" y="2465388"/>
          <p14:tracePt t="57019" x="1571625" y="2465388"/>
          <p14:tracePt t="57035" x="1419225" y="2465388"/>
          <p14:tracePt t="57052" x="1374775" y="2465388"/>
          <p14:tracePt t="57068" x="1357313" y="2465388"/>
          <p14:tracePt t="57085" x="1339850" y="2473325"/>
          <p14:tracePt t="57102" x="1322388" y="2473325"/>
          <p14:tracePt t="57119" x="1285875" y="2473325"/>
          <p14:tracePt t="57134" x="1231900" y="2473325"/>
          <p14:tracePt t="57152" x="1143000" y="2473325"/>
          <p14:tracePt t="57169" x="1071563" y="2473325"/>
          <p14:tracePt t="57185" x="1000125" y="2473325"/>
          <p14:tracePt t="57202" x="928688" y="2473325"/>
          <p14:tracePt t="57219" x="857250" y="2473325"/>
          <p14:tracePt t="57237" x="830263" y="2473325"/>
          <p14:tracePt t="57252" x="803275" y="2473325"/>
          <p14:tracePt t="57269" x="795338" y="2473325"/>
          <p14:tracePt t="57285" x="776288" y="2473325"/>
          <p14:tracePt t="57301" x="758825" y="2482850"/>
          <p14:tracePt t="57319" x="714375" y="2490788"/>
          <p14:tracePt t="57336" x="652463" y="2490788"/>
          <p14:tracePt t="57352" x="608013" y="2490788"/>
          <p14:tracePt t="57369" x="571500" y="2500313"/>
          <p14:tracePt t="57385" x="544513" y="2509838"/>
          <p14:tracePt t="57453" x="536575" y="2509838"/>
          <p14:tracePt t="57460" x="536575" y="2517775"/>
          <p14:tracePt t="57468" x="527050" y="2517775"/>
          <p14:tracePt t="57477" x="500063" y="2527300"/>
          <p14:tracePt t="57486" x="465138" y="2544763"/>
          <p14:tracePt t="57502" x="446088" y="2562225"/>
          <p14:tracePt t="57518" x="428625" y="2562225"/>
          <p14:tracePt t="57564" x="428625" y="2571750"/>
          <p14:tracePt t="57629" x="428625" y="2581275"/>
          <p14:tracePt t="57641" x="428625" y="2589213"/>
          <p14:tracePt t="57670" x="428625" y="2598738"/>
          <p14:tracePt t="57701" x="428625" y="2608263"/>
          <p14:tracePt t="57709" x="428625" y="2616200"/>
          <p14:tracePt t="57717" x="428625" y="2625725"/>
          <p14:tracePt t="57724" x="438150" y="2643188"/>
          <p14:tracePt t="57735" x="438150" y="2660650"/>
          <p14:tracePt t="57752" x="455613" y="2679700"/>
          <p14:tracePt t="57769" x="455613" y="2687638"/>
          <p14:tracePt t="57803" x="465138" y="2697163"/>
          <p14:tracePt t="57829" x="465138" y="2705100"/>
          <p14:tracePt t="57837" x="473075" y="2714625"/>
          <p14:tracePt t="57852" x="473075" y="2724150"/>
          <p14:tracePt t="57852" x="482600" y="2724150"/>
          <p14:tracePt t="57869" x="490538" y="2724150"/>
          <p14:tracePt t="57951" x="500063" y="2724150"/>
          <p14:tracePt t="57966" x="500063" y="2732088"/>
          <p14:tracePt t="57981" x="509588" y="2732088"/>
          <p14:tracePt t="58014" x="517525" y="2741613"/>
          <p14:tracePt t="58019" x="527050" y="2741613"/>
          <p14:tracePt t="58030" x="536575" y="2741613"/>
          <p14:tracePt t="58037" x="554038" y="2759075"/>
          <p14:tracePt t="58045" x="588963" y="2768600"/>
          <p14:tracePt t="58057" x="642938" y="2786063"/>
          <p14:tracePt t="58069" x="687388" y="2803525"/>
          <p14:tracePt t="58086" x="714375" y="2803525"/>
          <p14:tracePt t="58103" x="741363" y="2813050"/>
          <p14:tracePt t="58119" x="750888" y="2813050"/>
          <p14:tracePt t="58157" x="758825" y="2813050"/>
          <p14:tracePt t="58174" x="776288" y="2813050"/>
          <p14:tracePt t="58186" x="795338" y="2813050"/>
          <p14:tracePt t="58187" x="839788" y="2813050"/>
          <p14:tracePt t="58203" x="919163" y="2813050"/>
          <p14:tracePt t="58219" x="1027113" y="2813050"/>
          <p14:tracePt t="58255" x="1081088" y="2813050"/>
          <p14:tracePt t="58255" x="1125538" y="2813050"/>
          <p14:tracePt t="58270" x="1152525" y="2813050"/>
          <p14:tracePt t="58286" x="1169988" y="2813050"/>
          <p14:tracePt t="58303" x="1187450" y="2813050"/>
          <p14:tracePt t="58320" x="1214438" y="2813050"/>
          <p14:tracePt t="58336" x="1322388" y="2813050"/>
          <p14:tracePt t="58353" x="1374775" y="2803525"/>
          <p14:tracePt t="58369" x="1411288" y="2803525"/>
          <p14:tracePt t="58386" x="1455738" y="2795588"/>
          <p14:tracePt t="58386" x="1473200" y="2795588"/>
          <p14:tracePt t="58406" x="1490663" y="2786063"/>
          <p14:tracePt t="58422" x="1527175" y="2786063"/>
          <p14:tracePt t="58437" x="1581150" y="2786063"/>
          <p14:tracePt t="58453" x="1633538" y="2786063"/>
          <p14:tracePt t="58470" x="1687513" y="2786063"/>
          <p14:tracePt t="58487" x="1751013" y="2786063"/>
          <p14:tracePt t="58503" x="1795463" y="2786063"/>
          <p14:tracePt t="58520" x="1847850" y="2786063"/>
          <p14:tracePt t="58537" x="1911350" y="2786063"/>
          <p14:tracePt t="58554" x="1946275" y="2786063"/>
          <p14:tracePt t="58570" x="1982788" y="2786063"/>
          <p14:tracePt t="58587" x="2009775" y="2776538"/>
          <p14:tracePt t="58651" x="2017713" y="2776538"/>
          <p14:tracePt t="58659" x="2044700" y="2776538"/>
          <p14:tracePt t="58660" x="2062163" y="2776538"/>
          <p14:tracePt t="58669" x="2116138" y="2776538"/>
          <p14:tracePt t="58686" x="2205038" y="2768600"/>
          <p14:tracePt t="58702" x="2259013" y="2768600"/>
          <p14:tracePt t="58719" x="2295525" y="2768600"/>
          <p14:tracePt t="58736" x="2303463" y="2768600"/>
          <p14:tracePt t="58830" x="2312988" y="2759075"/>
          <p14:tracePt t="58838" x="2322513" y="2751138"/>
          <p14:tracePt t="58847" x="2322513" y="2732088"/>
          <p14:tracePt t="58854" x="2339975" y="2732088"/>
          <p14:tracePt t="58863" x="2347913" y="2714625"/>
          <p14:tracePt t="58870" x="2357438" y="2697163"/>
          <p14:tracePt t="58886" x="2374900" y="2670175"/>
          <p14:tracePt t="58903" x="2374900" y="2660650"/>
          <p14:tracePt t="58920" x="2374900" y="2652713"/>
          <p14:tracePt t="58956" x="2384425" y="2652713"/>
          <p14:tracePt t="58970" x="2384425" y="2643188"/>
          <p14:tracePt t="59013" x="2384425" y="2633663"/>
          <p14:tracePt t="59037" x="2384425" y="2625725"/>
          <p14:tracePt t="59069" x="2374900" y="2625725"/>
          <p14:tracePt t="59094" x="2366963" y="2616200"/>
          <p14:tracePt t="59101" x="2357438" y="2616200"/>
          <p14:tracePt t="59110" x="2347913" y="2608263"/>
          <p14:tracePt t="59111" x="2339975" y="2598738"/>
          <p14:tracePt t="59120" x="2322513" y="2589213"/>
          <p14:tracePt t="59136" x="2276475" y="2581275"/>
          <p14:tracePt t="59153" x="2224088" y="2562225"/>
          <p14:tracePt t="59171" x="2108200" y="2544763"/>
          <p14:tracePt t="59186" x="1938338" y="2536825"/>
          <p14:tracePt t="59205" x="1857375" y="2527300"/>
          <p14:tracePt t="59221" x="1812925" y="2527300"/>
          <p14:tracePt t="59237" x="1803400" y="2527300"/>
          <p14:tracePt t="59254" x="1785938" y="2527300"/>
          <p14:tracePt t="59302" x="1776413" y="2527300"/>
          <p14:tracePt t="59309" x="1768475" y="2527300"/>
          <p14:tracePt t="59313" x="1741488" y="2527300"/>
          <p14:tracePt t="59320" x="1687513" y="2527300"/>
          <p14:tracePt t="59336" x="1633538" y="2527300"/>
          <p14:tracePt t="59354" x="1571625" y="2527300"/>
          <p14:tracePt t="59370" x="1536700" y="2527300"/>
          <p14:tracePt t="59386" x="1517650" y="2527300"/>
          <p14:tracePt t="59404" x="1509713" y="2527300"/>
          <p14:tracePt t="59420" x="1490663" y="2527300"/>
          <p14:tracePt t="59439" x="1473200" y="2527300"/>
          <p14:tracePt t="59453" x="1446213" y="2527300"/>
          <p14:tracePt t="59470" x="1411288" y="2527300"/>
          <p14:tracePt t="59486" x="1366838" y="2527300"/>
          <p14:tracePt t="59503" x="1322388" y="2527300"/>
          <p14:tracePt t="59521" x="1285875" y="2527300"/>
          <p14:tracePt t="59537" x="1268413" y="2527300"/>
          <p14:tracePt t="59553" x="1241425" y="2527300"/>
          <p14:tracePt t="59570" x="1223963" y="2527300"/>
          <p14:tracePt t="59586" x="1196975" y="2527300"/>
          <p14:tracePt t="59603" x="1133475" y="2527300"/>
          <p14:tracePt t="59621" x="1098550" y="2527300"/>
          <p14:tracePt t="59639" x="1044575" y="2527300"/>
          <p14:tracePt t="59654" x="990600" y="2527300"/>
          <p14:tracePt t="59670" x="955675" y="2527300"/>
          <p14:tracePt t="59687" x="919163" y="2527300"/>
          <p14:tracePt t="59703" x="884238" y="2527300"/>
          <p14:tracePt t="59721" x="874713" y="2527300"/>
          <p14:tracePt t="59737" x="857250" y="2527300"/>
          <p14:tracePt t="59787" x="847725" y="2527300"/>
          <p14:tracePt t="59803" x="839788" y="2527300"/>
          <p14:tracePt t="59811" x="830263" y="2536825"/>
          <p14:tracePt t="59821" x="822325" y="2536825"/>
          <p14:tracePt t="59836" x="803275" y="2536825"/>
          <p14:tracePt t="59844" x="795338" y="2536825"/>
          <p14:tracePt t="59852" x="785813" y="2536825"/>
          <p14:tracePt t="59893" x="785813" y="2544763"/>
          <p14:tracePt t="59909" x="776288" y="2544763"/>
          <p14:tracePt t="59917" x="768350" y="2544763"/>
          <p14:tracePt t="59921" x="758825" y="2554288"/>
          <p14:tracePt t="59937" x="741363" y="2562225"/>
          <p14:tracePt t="59953" x="731838" y="2562225"/>
          <p14:tracePt t="59970" x="723900" y="2571750"/>
          <p14:tracePt t="59987" x="714375" y="2571750"/>
          <p14:tracePt t="60021" x="704850" y="2571750"/>
          <p14:tracePt t="60078" x="704850" y="2581275"/>
          <p14:tracePt t="60085" x="687388" y="2581275"/>
          <p14:tracePt t="60094" x="679450" y="2581275"/>
          <p14:tracePt t="60110" x="660400" y="2581275"/>
          <p14:tracePt t="60117" x="660400" y="2589213"/>
          <p14:tracePt t="60124" x="642938" y="2589213"/>
          <p14:tracePt t="60137" x="633413" y="2589213"/>
          <p14:tracePt t="60247" x="625475" y="2589213"/>
          <p14:tracePt t="60253" x="608013" y="2598738"/>
          <p14:tracePt t="60263" x="608013" y="2608263"/>
          <p14:tracePt t="60270" x="598488" y="2608263"/>
          <p14:tracePt t="60279" x="571500" y="2616200"/>
          <p14:tracePt t="60287" x="561975" y="2616200"/>
          <p14:tracePt t="60303" x="554038" y="2633663"/>
          <p14:tracePt t="60350" x="544513" y="2633663"/>
          <p14:tracePt t="60382" x="544513" y="2643188"/>
          <p14:tracePt t="60430" x="544513" y="2652713"/>
          <p14:tracePt t="60462" x="544513" y="2660650"/>
          <p14:tracePt t="60478" x="536575" y="2670175"/>
          <p14:tracePt t="60493" x="536575" y="2679700"/>
          <p14:tracePt t="60504" x="536575" y="2687638"/>
          <p14:tracePt t="60505" x="527050" y="2687638"/>
          <p14:tracePt t="60521" x="527050" y="2697163"/>
          <p14:tracePt t="60537" x="527050" y="2705100"/>
          <p14:tracePt t="60599" x="527050" y="2714625"/>
          <p14:tracePt t="60622" x="527050" y="2724150"/>
          <p14:tracePt t="60647" x="527050" y="2732088"/>
          <p14:tracePt t="60663" x="527050" y="2741613"/>
          <p14:tracePt t="60696" x="527050" y="2751138"/>
          <p14:tracePt t="60783" x="536575" y="2751138"/>
          <p14:tracePt t="60845" x="544513" y="2751138"/>
          <p14:tracePt t="60884" x="554038" y="2751138"/>
          <p14:tracePt t="60901" x="554038" y="2759075"/>
          <p14:tracePt t="60909" x="561975" y="2759075"/>
          <p14:tracePt t="60920" x="581025" y="2768600"/>
          <p14:tracePt t="60924" x="615950" y="2768600"/>
          <p14:tracePt t="60937" x="633413" y="2776538"/>
          <p14:tracePt t="60953" x="731838" y="2795588"/>
          <p14:tracePt t="60969" x="785813" y="2803525"/>
          <p14:tracePt t="60969" x="812800" y="2803525"/>
          <p14:tracePt t="61003" x="847725" y="2822575"/>
          <p14:tracePt t="61004" x="866775" y="2822575"/>
          <p14:tracePt t="61020" x="884238" y="2822575"/>
          <p14:tracePt t="61037" x="901700" y="2822575"/>
          <p14:tracePt t="61054" x="919163" y="2822575"/>
          <p14:tracePt t="61070" x="946150" y="2822575"/>
          <p14:tracePt t="61088" x="973138" y="2822575"/>
          <p14:tracePt t="61105" x="1009650" y="2822575"/>
          <p14:tracePt t="61121" x="1054100" y="2822575"/>
          <p14:tracePt t="61138" x="1098550" y="2822575"/>
          <p14:tracePt t="61155" x="1143000" y="2822575"/>
          <p14:tracePt t="61171" x="1160463" y="2822575"/>
          <p14:tracePt t="61171" x="1179513" y="2822575"/>
          <p14:tracePt t="61191" x="1196975" y="2822575"/>
          <p14:tracePt t="61207" x="1214438" y="2822575"/>
          <p14:tracePt t="61237" x="1250950" y="2822575"/>
          <p14:tracePt t="61238" x="1303338" y="2822575"/>
          <p14:tracePt t="61254" x="1366838" y="2822575"/>
          <p14:tracePt t="61271" x="1419225" y="2822575"/>
          <p14:tracePt t="61287" x="1482725" y="2822575"/>
          <p14:tracePt t="61305" x="1527175" y="2822575"/>
          <p14:tracePt t="61321" x="1571625" y="2822575"/>
          <p14:tracePt t="61338" x="1608138" y="2822575"/>
          <p14:tracePt t="61354" x="1633538" y="2822575"/>
          <p14:tracePt t="61371" x="1643063" y="2822575"/>
          <p14:tracePt t="61388" x="1697038" y="2822575"/>
          <p14:tracePt t="61407" x="1758950" y="2822575"/>
          <p14:tracePt t="61424" x="1847850" y="2822575"/>
          <p14:tracePt t="61437" x="1928813" y="2822575"/>
          <p14:tracePt t="61454" x="2017713" y="2813050"/>
          <p14:tracePt t="61471" x="2081213" y="2803525"/>
          <p14:tracePt t="61487" x="2125663" y="2803525"/>
          <p14:tracePt t="61505" x="2143125" y="2803525"/>
          <p14:tracePt t="61582" x="2152650" y="2803525"/>
          <p14:tracePt t="61598" x="2160588" y="2803525"/>
          <p14:tracePt t="61605" x="2170113" y="2803525"/>
          <p14:tracePt t="61614" x="2214563" y="2803525"/>
          <p14:tracePt t="61621" x="2286000" y="2813050"/>
          <p14:tracePt t="61637" x="2339975" y="2813050"/>
          <p14:tracePt t="61655" x="2357438" y="2822575"/>
          <p14:tracePt t="61692" x="2357438" y="2830513"/>
          <p14:tracePt t="62683" x="0" y="0"/>
        </p14:tracePtLst>
        <p14:tracePtLst>
          <p14:tracePt t="62762" x="2357438" y="2822575"/>
          <p14:tracePt t="62807" x="2357438" y="2813050"/>
          <p14:tracePt t="63100" x="2366963" y="2813050"/>
          <p14:tracePt t="63140" x="2374900" y="2813050"/>
          <p14:tracePt t="63158" x="2384425" y="2813050"/>
          <p14:tracePt t="63183" x="2393950" y="2813050"/>
          <p14:tracePt t="63198" x="2401888" y="2813050"/>
          <p14:tracePt t="63205" x="2411413" y="2813050"/>
          <p14:tracePt t="63220" x="2419350" y="2813050"/>
          <p14:tracePt t="63277" x="2428875" y="2813050"/>
          <p14:tracePt t="63319" x="2428875" y="2822575"/>
          <p14:tracePt t="63382" x="2438400" y="2830513"/>
          <p14:tracePt t="64542" x="2438400" y="2840038"/>
          <p14:tracePt t="64726" x="2446338" y="2840038"/>
          <p14:tracePt t="64733" x="2465388" y="2840038"/>
          <p14:tracePt t="64743" x="2490788" y="2830513"/>
          <p14:tracePt t="64747" x="2517775" y="2822575"/>
          <p14:tracePt t="64755" x="2652713" y="2786063"/>
          <p14:tracePt t="64774" x="2803525" y="2759075"/>
          <p14:tracePt t="64791" x="2901950" y="2751138"/>
          <p14:tracePt t="64808" x="2928938" y="2751138"/>
          <p14:tracePt t="64823" x="3000375" y="2732088"/>
          <p14:tracePt t="64839" x="3017838" y="2724150"/>
          <p14:tracePt t="64855" x="3036888" y="2724150"/>
          <p14:tracePt t="64872" x="3044825" y="2724150"/>
          <p14:tracePt t="64889" x="3081338" y="2724150"/>
          <p14:tracePt t="64906" x="3152775" y="2724150"/>
          <p14:tracePt t="64923" x="3224213" y="2724150"/>
          <p14:tracePt t="64939" x="3348038" y="2724150"/>
          <p14:tracePt t="64959" x="3429000" y="2724150"/>
          <p14:tracePt t="64975" x="3509963" y="2724150"/>
          <p14:tracePt t="64990" x="3571875" y="2724150"/>
          <p14:tracePt t="65008" x="3633788" y="2724150"/>
          <p14:tracePt t="65022" x="3724275" y="2724150"/>
          <p14:tracePt t="65040" x="3822700" y="2724150"/>
          <p14:tracePt t="65056" x="3946525" y="2732088"/>
          <p14:tracePt t="65073" x="4062413" y="2732088"/>
          <p14:tracePt t="65089" x="4170363" y="2732088"/>
          <p14:tracePt t="65106" x="4295775" y="2732088"/>
          <p14:tracePt t="65123" x="4438650" y="2732088"/>
          <p14:tracePt t="65139" x="4581525" y="2732088"/>
          <p14:tracePt t="65139" x="4652963" y="2732088"/>
          <p14:tracePt t="65159" x="4795838" y="2732088"/>
          <p14:tracePt t="65175" x="4894263" y="2732088"/>
          <p14:tracePt t="65190" x="5000625" y="2732088"/>
          <p14:tracePt t="65206" x="5089525" y="2732088"/>
          <p14:tracePt t="65222" x="5197475" y="2732088"/>
          <p14:tracePt t="65240" x="5276850" y="2732088"/>
          <p14:tracePt t="65256" x="5357813" y="2732088"/>
          <p14:tracePt t="65273" x="5402263" y="2732088"/>
          <p14:tracePt t="65289" x="5446713" y="2732088"/>
          <p14:tracePt t="65306" x="5510213" y="2732088"/>
          <p14:tracePt t="65322" x="5581650" y="2732088"/>
          <p14:tracePt t="65338" x="5634038" y="2732088"/>
          <p14:tracePt t="65355" x="5697538" y="2732088"/>
          <p14:tracePt t="65373" x="5741988" y="2732088"/>
          <p14:tracePt t="65389" x="5768975" y="2732088"/>
          <p14:tracePt t="65406" x="5776913" y="2732088"/>
          <p14:tracePt t="65422" x="5786438" y="2732088"/>
          <p14:tracePt t="65541" x="5786438" y="2724150"/>
          <p14:tracePt t="65622" x="5786438" y="2714625"/>
          <p14:tracePt t="65654" x="5786438" y="2705100"/>
          <p14:tracePt t="66911" x="5795963" y="2705100"/>
          <p14:tracePt t="66934" x="5795963" y="2687638"/>
          <p14:tracePt t="66938" x="5803900" y="2687638"/>
          <p14:tracePt t="66957" x="5813425" y="2687638"/>
          <p14:tracePt t="66958" x="5822950" y="2679700"/>
          <p14:tracePt t="66974" x="5830888" y="2679700"/>
          <p14:tracePt t="66990" x="5840413" y="2679700"/>
          <p14:tracePt t="67006" x="5848350" y="2670175"/>
          <p14:tracePt t="67024" x="5857875" y="2670175"/>
          <p14:tracePt t="67040" x="5875338" y="2660650"/>
          <p14:tracePt t="67057" x="5911850" y="2660650"/>
          <p14:tracePt t="67074" x="5938838" y="2643188"/>
          <p14:tracePt t="67090" x="5973763" y="2643188"/>
          <p14:tracePt t="67108" x="6000750" y="2633663"/>
          <p14:tracePt t="67123" x="6037263" y="2616200"/>
          <p14:tracePt t="67143" x="6045200" y="2616200"/>
          <p14:tracePt t="67158" x="6054725" y="2616200"/>
          <p14:tracePt t="67173" x="6062663" y="2616200"/>
          <p14:tracePt t="67399" x="6062663" y="2625725"/>
          <p14:tracePt t="67431" x="6062663" y="2633663"/>
          <p14:tracePt t="67447" x="6062663" y="2660650"/>
          <p14:tracePt t="67455" x="6062663" y="2687638"/>
          <p14:tracePt t="67457" x="6062663" y="2741613"/>
          <p14:tracePt t="67475" x="6072188" y="2795588"/>
          <p14:tracePt t="67491" x="6089650" y="2840038"/>
          <p14:tracePt t="67509" x="6089650" y="2847975"/>
          <p14:tracePt t="67523" x="6099175" y="2874963"/>
          <p14:tracePt t="67540" x="6116638" y="2901950"/>
          <p14:tracePt t="67557" x="6126163" y="2919413"/>
          <p14:tracePt t="67572" x="6143625" y="2938463"/>
          <p14:tracePt t="67590" x="6161088" y="2955925"/>
          <p14:tracePt t="67606" x="6170613" y="2973388"/>
          <p14:tracePt t="67623" x="6188075" y="2982913"/>
          <p14:tracePt t="67639" x="6197600" y="3000375"/>
          <p14:tracePt t="67656" x="6205538" y="3017838"/>
          <p14:tracePt t="67673" x="6215063" y="3017838"/>
          <p14:tracePt t="67690" x="6224588" y="3036888"/>
          <p14:tracePt t="67726" x="6232525" y="3036888"/>
          <p14:tracePt t="67790" x="6242050" y="3036888"/>
          <p14:tracePt t="67806" x="6242050" y="3044825"/>
          <p14:tracePt t="67912" x="6251575" y="3044825"/>
          <p14:tracePt t="67920" x="6251575" y="3054350"/>
          <p14:tracePt t="67934" x="6251575" y="3062288"/>
          <p14:tracePt t="67959" x="6259513" y="3062288"/>
          <p14:tracePt t="68239" x="6259513" y="3071813"/>
          <p14:tracePt t="69152" x="6269038" y="3071813"/>
          <p14:tracePt t="69159" x="6276975" y="3071813"/>
          <p14:tracePt t="69174" x="6296025" y="3071813"/>
          <p14:tracePt t="69175" x="6330950" y="3071813"/>
          <p14:tracePt t="69191" x="6384925" y="3071813"/>
          <p14:tracePt t="69207" x="6473825" y="3071813"/>
          <p14:tracePt t="69224" x="6589713" y="3071813"/>
          <p14:tracePt t="69241" x="6688138" y="3071813"/>
          <p14:tracePt t="69259" x="6759575" y="3071813"/>
          <p14:tracePt t="69274" x="6813550" y="3071813"/>
          <p14:tracePt t="69291" x="6823075" y="3071813"/>
          <p14:tracePt t="69308" x="6831013" y="3071813"/>
          <p14:tracePt t="69392" x="6840538" y="3071813"/>
          <p14:tracePt t="69400" x="6848475" y="3071813"/>
          <p14:tracePt t="69407" x="6875463" y="3071813"/>
          <p14:tracePt t="69425" x="6884988" y="3071813"/>
          <p14:tracePt t="69442" x="6965950" y="3071813"/>
          <p14:tracePt t="69442" x="7027863" y="3081338"/>
          <p14:tracePt t="69459" x="7108825" y="3108325"/>
          <p14:tracePt t="69474" x="7161213" y="3108325"/>
          <p14:tracePt t="69491" x="7188200" y="3108325"/>
          <p14:tracePt t="70751" x="7197725" y="3108325"/>
          <p14:tracePt t="70765" x="7197725" y="3098800"/>
          <p14:tracePt t="70783" x="7205663" y="3098800"/>
          <p14:tracePt t="70805" x="7215188" y="3098800"/>
          <p14:tracePt t="70821" x="7232650" y="3098800"/>
          <p14:tracePt t="70838" x="7242175" y="3098800"/>
          <p14:tracePt t="70853" x="7251700" y="3098800"/>
          <p14:tracePt t="70869" x="7259638" y="3098800"/>
          <p14:tracePt t="70878" x="7269163" y="3098800"/>
          <p14:tracePt t="70894" x="7277100" y="3098800"/>
          <p14:tracePt t="70911" x="7296150" y="3098800"/>
          <p14:tracePt t="70925" x="7304088" y="3098800"/>
          <p14:tracePt t="70927" x="7348538" y="3098800"/>
          <p14:tracePt t="70942" x="7385050" y="3098800"/>
          <p14:tracePt t="70958" x="7412038" y="3098800"/>
          <p14:tracePt t="70974" x="7429500" y="3098800"/>
          <p14:tracePt t="70992" x="7446963" y="3098800"/>
          <p14:tracePt t="71008" x="7466013" y="3098800"/>
          <p14:tracePt t="71025" x="7473950" y="3098800"/>
          <p14:tracePt t="71042" x="7491413" y="3098800"/>
          <p14:tracePt t="71058" x="7500938" y="3098800"/>
          <p14:tracePt t="71074" x="7518400" y="3098800"/>
          <p14:tracePt t="71120" x="7527925" y="3098800"/>
          <p14:tracePt t="71135" x="7537450" y="3098800"/>
          <p14:tracePt t="71150" x="7554913" y="3098800"/>
          <p14:tracePt t="71167" x="7562850" y="3098800"/>
          <p14:tracePt t="71263" x="7572375" y="3098800"/>
          <p14:tracePt t="71511" x="7562850" y="3098800"/>
          <p14:tracePt t="71552" x="7554913" y="3098800"/>
          <p14:tracePt t="71592" x="7545388" y="3098800"/>
          <p14:tracePt t="71856" x="7554913" y="3098800"/>
          <p14:tracePt t="71871" x="7562850" y="3098800"/>
          <p14:tracePt t="71880" x="7572375" y="3098800"/>
          <p14:tracePt t="71888" x="7581900" y="3098800"/>
          <p14:tracePt t="71893" x="7626350" y="3098800"/>
          <p14:tracePt t="71926" x="7661275" y="3098800"/>
          <p14:tracePt t="71926" x="7724775" y="3098800"/>
          <p14:tracePt t="71942" x="7848600" y="3116263"/>
          <p14:tracePt t="71958" x="7974013" y="3133725"/>
          <p14:tracePt t="71975" x="8099425" y="3160713"/>
          <p14:tracePt t="71992" x="8197850" y="3179763"/>
          <p14:tracePt t="72008" x="8232775" y="3187700"/>
          <p14:tracePt t="72024" x="8251825" y="3187700"/>
          <p14:tracePt t="72041" x="8259763" y="3187700"/>
          <p14:tracePt t="72128" x="8277225" y="3187700"/>
          <p14:tracePt t="72128" x="8296275" y="3187700"/>
          <p14:tracePt t="72143" x="8313738" y="3187700"/>
          <p14:tracePt t="72151" x="8331200" y="3187700"/>
          <p14:tracePt t="72158" x="8385175" y="3197225"/>
          <p14:tracePt t="72158" x="8394700" y="3205163"/>
          <p14:tracePt t="72175" x="8420100" y="3205163"/>
          <p14:tracePt t="72183" x="8447088" y="3205163"/>
          <p14:tracePt t="72192" x="8491538" y="3205163"/>
          <p14:tracePt t="72209" x="8537575" y="3205163"/>
          <p14:tracePt t="72226" x="8545513" y="3205163"/>
          <p14:tracePt t="72320" x="8555038" y="3205163"/>
          <p14:tracePt t="72328" x="8562975" y="3205163"/>
          <p14:tracePt t="72368" x="8572500" y="3205163"/>
          <p14:tracePt t="72407" x="8582025" y="3205163"/>
          <p14:tracePt t="72416" x="8589963" y="3205163"/>
          <p14:tracePt t="72448" x="8589963" y="3197225"/>
          <p14:tracePt t="72880" x="8582025" y="3197225"/>
          <p14:tracePt t="72975" x="8572500" y="3197225"/>
          <p14:tracePt t="73000" x="8555038" y="3197225"/>
          <p14:tracePt t="73007" x="8545513" y="3197225"/>
          <p14:tracePt t="73014" x="8518525" y="3197225"/>
          <p14:tracePt t="73022" x="8501063" y="3187700"/>
          <p14:tracePt t="73026" x="8447088" y="3187700"/>
          <p14:tracePt t="73042" x="8367713" y="3179763"/>
          <p14:tracePt t="73058" x="8232775" y="3160713"/>
          <p14:tracePt t="73076" x="8062913" y="3143250"/>
          <p14:tracePt t="73092" x="7796213" y="3116263"/>
          <p14:tracePt t="73111" x="7608888" y="3089275"/>
          <p14:tracePt t="73127" x="7456488" y="3089275"/>
          <p14:tracePt t="73142" x="7269163" y="3081338"/>
          <p14:tracePt t="73159" x="7089775" y="3071813"/>
          <p14:tracePt t="73175" x="6911975" y="3062288"/>
          <p14:tracePt t="73192" x="6742113" y="3062288"/>
          <p14:tracePt t="73209" x="6589713" y="3062288"/>
          <p14:tracePt t="73226" x="6411913" y="3062288"/>
          <p14:tracePt t="73243" x="6215063" y="3062288"/>
          <p14:tracePt t="73258" x="6018213" y="3062288"/>
          <p14:tracePt t="73276" x="5795963" y="3062288"/>
          <p14:tracePt t="73293" x="5581650" y="3062288"/>
          <p14:tracePt t="73309" x="5375275" y="3054350"/>
          <p14:tracePt t="73326" x="5089525" y="3054350"/>
          <p14:tracePt t="73344" x="5000625" y="3054350"/>
          <p14:tracePt t="73359" x="4660900" y="3036888"/>
          <p14:tracePt t="73376" x="4500563" y="3036888"/>
          <p14:tracePt t="73392" x="4330700" y="3036888"/>
          <p14:tracePt t="73408" x="4160838" y="3027363"/>
          <p14:tracePt t="73426" x="4017963" y="3027363"/>
          <p14:tracePt t="73442" x="3867150" y="3027363"/>
          <p14:tracePt t="73459" x="3714750" y="3027363"/>
          <p14:tracePt t="73476" x="3544888" y="3027363"/>
          <p14:tracePt t="73493" x="3330575" y="3027363"/>
          <p14:tracePt t="73511" x="3187700" y="3027363"/>
          <p14:tracePt t="73526" x="3054350" y="3027363"/>
          <p14:tracePt t="73543" x="2911475" y="3044825"/>
          <p14:tracePt t="73559" x="2759075" y="3071813"/>
          <p14:tracePt t="73576" x="2625725" y="3098800"/>
          <p14:tracePt t="73593" x="2465388" y="3116263"/>
          <p14:tracePt t="73609" x="2322513" y="3133725"/>
          <p14:tracePt t="73626" x="2187575" y="3160713"/>
          <p14:tracePt t="73643" x="2062163" y="3187700"/>
          <p14:tracePt t="73660" x="1965325" y="3214688"/>
          <p14:tracePt t="73676" x="1857375" y="3232150"/>
          <p14:tracePt t="73693" x="1704975" y="3259138"/>
          <p14:tracePt t="73710" x="1633538" y="3276600"/>
          <p14:tracePt t="73726" x="1562100" y="3295650"/>
          <p14:tracePt t="73743" x="1527175" y="3295650"/>
          <p14:tracePt t="73759" x="1473200" y="3322638"/>
          <p14:tracePt t="73776" x="1419225" y="3330575"/>
          <p14:tracePt t="73793" x="1347788" y="3340100"/>
          <p14:tracePt t="73809" x="1258888" y="3357563"/>
          <p14:tracePt t="73825" x="1169988" y="3394075"/>
          <p14:tracePt t="73843" x="1081088" y="3411538"/>
          <p14:tracePt t="73860" x="1000125" y="3419475"/>
          <p14:tracePt t="73876" x="965200" y="3429000"/>
          <p14:tracePt t="73893" x="928688" y="3429000"/>
          <p14:tracePt t="73910" x="901700" y="3438525"/>
          <p14:tracePt t="73928" x="884238" y="3438525"/>
          <p14:tracePt t="73943" x="874713" y="3438525"/>
          <p14:tracePt t="73959" x="857250" y="3438525"/>
          <p14:tracePt t="73975" x="839788" y="3438525"/>
          <p14:tracePt t="73992" x="803275" y="3446463"/>
          <p14:tracePt t="74010" x="776288" y="3446463"/>
          <p14:tracePt t="74025" x="731838" y="3446463"/>
          <p14:tracePt t="74043" x="696913" y="3446463"/>
          <p14:tracePt t="74059" x="687388" y="3446463"/>
          <p14:tracePt t="74076" x="679450" y="3446463"/>
          <p14:tracePt t="74207" x="669925" y="3446463"/>
          <p14:tracePt t="74223" x="660400" y="3446463"/>
          <p14:tracePt t="74231" x="652463" y="3446463"/>
          <p14:tracePt t="74239" x="642938" y="3446463"/>
          <p14:tracePt t="74455" x="652463" y="3438525"/>
          <p14:tracePt t="74481" x="660400" y="3438525"/>
          <p14:tracePt t="74488" x="660400" y="3429000"/>
          <p14:tracePt t="74497" x="669925" y="3429000"/>
          <p14:tracePt t="74521" x="679450" y="3429000"/>
          <p14:tracePt t="74528" x="687388" y="3419475"/>
          <p14:tracePt t="74529" x="731838" y="3411538"/>
          <p14:tracePt t="74544" x="812800" y="3402013"/>
          <p14:tracePt t="74560" x="928688" y="3394075"/>
          <p14:tracePt t="74577" x="1044575" y="3384550"/>
          <p14:tracePt t="74593" x="1133475" y="3384550"/>
          <p14:tracePt t="74611" x="1196975" y="3384550"/>
          <p14:tracePt t="74627" x="1223963" y="3384550"/>
          <p14:tracePt t="74643" x="1231900" y="3384550"/>
          <p14:tracePt t="74643" x="1231900" y="3375025"/>
          <p14:tracePt t="74808" x="1241425" y="3375025"/>
          <p14:tracePt t="74872" x="1250950" y="3375025"/>
          <p14:tracePt t="74887" x="1258888" y="3375025"/>
          <p14:tracePt t="74904" x="1276350" y="3367088"/>
          <p14:tracePt t="74910" x="1295400" y="3367088"/>
          <p14:tracePt t="74920" x="1347788" y="3367088"/>
          <p14:tracePt t="74930" x="1411288" y="3348038"/>
          <p14:tracePt t="74943" x="1544638" y="3348038"/>
          <p14:tracePt t="74961" x="1670050" y="3348038"/>
          <p14:tracePt t="74978" x="1785938" y="3348038"/>
          <p14:tracePt t="74993" x="1874838" y="3348038"/>
          <p14:tracePt t="75012" x="1928813" y="3348038"/>
          <p14:tracePt t="75027" x="1938338" y="3348038"/>
          <p14:tracePt t="75534" x="1928813" y="3348038"/>
          <p14:tracePt t="75614" x="1919288" y="3348038"/>
          <p14:tracePt t="75935" x="1928813" y="3348038"/>
          <p14:tracePt t="75945" x="1938338" y="3348038"/>
          <p14:tracePt t="75950" x="1990725" y="3348038"/>
          <p14:tracePt t="75961" x="2044700" y="3348038"/>
          <p14:tracePt t="75977" x="2152650" y="3348038"/>
          <p14:tracePt t="75995" x="2224088" y="3348038"/>
          <p14:tracePt t="76011" x="2268538" y="3348038"/>
          <p14:tracePt t="76028" x="2303463" y="3348038"/>
          <p14:tracePt t="76044" x="2312988" y="3348038"/>
          <p14:tracePt t="76088" x="2322513" y="3348038"/>
          <p14:tracePt t="77704" x="2322513" y="3340100"/>
          <p14:tracePt t="77721" x="2322513" y="3330575"/>
          <p14:tracePt t="77728" x="2322513" y="3322638"/>
          <p14:tracePt t="77833" x="2322513" y="3313113"/>
          <p14:tracePt t="77872" x="2322513" y="3303588"/>
          <p14:tracePt t="78136" x="2322513" y="3295650"/>
          <p14:tracePt t="78144" x="2322513" y="3286125"/>
          <p14:tracePt t="78201" x="2322513" y="3276600"/>
          <p14:tracePt t="78353" x="2322513" y="3268663"/>
          <p14:tracePt t="78401" x="2322513" y="3259138"/>
          <p14:tracePt t="78606" x="2322513" y="3251200"/>
          <p14:tracePt t="78614" x="2322513" y="3241675"/>
          <p14:tracePt t="78647" x="2322513" y="3232150"/>
          <p14:tracePt t="78784" x="2322513" y="3224213"/>
          <p14:tracePt t="78807" x="2322513" y="3214688"/>
          <p14:tracePt t="79184" x="2322513" y="3205163"/>
          <p14:tracePt t="79353" x="2322513" y="3197225"/>
          <p14:tracePt t="79457" x="2322513" y="3187700"/>
          <p14:tracePt t="79544" x="2322513" y="3179763"/>
          <p14:tracePt t="80193" x="2322513" y="3170238"/>
          <p14:tracePt t="80824" x="2322513" y="3160713"/>
          <p14:tracePt t="81545" x="2322513" y="3152775"/>
          <p14:tracePt t="81546" x="2322513" y="3143250"/>
          <p14:tracePt t="81743" x="2322513" y="3133725"/>
          <p14:tracePt t="82552" x="2330450" y="3116263"/>
          <p14:tracePt t="82559" x="2374900" y="3108325"/>
          <p14:tracePt t="82570" x="2384425" y="3098800"/>
          <p14:tracePt t="82577" x="2401888" y="3098800"/>
          <p14:tracePt t="82584" x="2428875" y="3081338"/>
          <p14:tracePt t="82601" x="2438400" y="3071813"/>
          <p14:tracePt t="82601" x="2455863" y="3071813"/>
          <p14:tracePt t="82704" x="2465388" y="3071813"/>
          <p14:tracePt t="82712" x="2473325" y="3071813"/>
          <p14:tracePt t="82721" x="2482850" y="3062288"/>
          <p14:tracePt t="82721" x="0" y="0"/>
        </p14:tracePtLst>
        <p14:tracePtLst>
          <p14:tracePt t="83912" x="3911600" y="3446463"/>
          <p14:tracePt t="83976" x="3911600" y="3438525"/>
          <p14:tracePt t="83992" x="3919538" y="3438525"/>
          <p14:tracePt t="84008" x="3919538" y="3429000"/>
          <p14:tracePt t="84096" x="3929063" y="3438525"/>
          <p14:tracePt t="84104" x="3965575" y="3473450"/>
          <p14:tracePt t="84128" x="3990975" y="3509963"/>
          <p14:tracePt t="84138" x="4027488" y="3536950"/>
          <p14:tracePt t="84139" x="4071938" y="3571875"/>
          <p14:tracePt t="84148" x="4133850" y="3616325"/>
          <p14:tracePt t="84164" x="4143375" y="3616325"/>
          <p14:tracePt t="84329" x="4152900" y="3616325"/>
          <p14:tracePt t="84333" x="4160838" y="3633788"/>
          <p14:tracePt t="84354" x="4187825" y="3633788"/>
          <p14:tracePt t="84361" x="4197350" y="3643313"/>
          <p14:tracePt t="84370" x="4224338" y="3652838"/>
          <p14:tracePt t="84370" x="4224338" y="3670300"/>
          <p14:tracePt t="84426" x="4232275" y="3670300"/>
          <p14:tracePt t="84480" x="4232275" y="3679825"/>
          <p14:tracePt t="84544" x="4232275" y="3687763"/>
          <p14:tracePt t="84584" x="4232275" y="3697288"/>
          <p14:tracePt t="84593" x="4224338" y="3697288"/>
          <p14:tracePt t="84601" x="4214813" y="3697288"/>
          <p14:tracePt t="84609" x="4197350" y="3697288"/>
          <p14:tracePt t="84624" x="4170363" y="3705225"/>
          <p14:tracePt t="84631" x="4133850" y="3705225"/>
          <p14:tracePt t="84649" x="4071938" y="3705225"/>
          <p14:tracePt t="84665" x="4000500" y="3705225"/>
          <p14:tracePt t="84681" x="3902075" y="3705225"/>
          <p14:tracePt t="84698" x="3857625" y="3705225"/>
          <p14:tracePt t="84715" x="3813175" y="3705225"/>
          <p14:tracePt t="84731" x="3786188" y="3705225"/>
          <p14:tracePt t="84750" x="3768725" y="3705225"/>
          <p14:tracePt t="84765" x="3768725" y="3697288"/>
          <p14:tracePt t="84781" x="3751263" y="3697288"/>
          <p14:tracePt t="84799" x="3732213" y="3697288"/>
          <p14:tracePt t="84815" x="3687763" y="3697288"/>
          <p14:tracePt t="84834" x="3643313" y="3697288"/>
          <p14:tracePt t="84849" x="3589338" y="3697288"/>
          <p14:tracePt t="84865" x="3536950" y="3697288"/>
          <p14:tracePt t="84881" x="3509963" y="3697288"/>
          <p14:tracePt t="84898" x="3490913" y="3697288"/>
          <p14:tracePt t="85018" x="3482975" y="3697288"/>
          <p14:tracePt t="85025" x="3473450" y="3697288"/>
          <p14:tracePt t="85049" x="3465513" y="3714750"/>
          <p14:tracePt t="85490" x="3465513" y="3705225"/>
          <p14:tracePt t="85512" x="3465513" y="3697288"/>
          <p14:tracePt t="85512" x="3473450" y="3697288"/>
          <p14:tracePt t="85544" x="3482975" y="3687763"/>
          <p14:tracePt t="85554" x="3490913" y="3687763"/>
          <p14:tracePt t="85554" x="3490913" y="3679825"/>
          <p14:tracePt t="85569" x="3500438" y="3679825"/>
          <p14:tracePt t="85582" x="3509963" y="3652838"/>
          <p14:tracePt t="85585" x="3536950" y="3625850"/>
          <p14:tracePt t="85602" x="3598863" y="3581400"/>
          <p14:tracePt t="85602" x="3625850" y="3562350"/>
          <p14:tracePt t="85618" x="3697288" y="3544888"/>
          <p14:tracePt t="85634" x="3732213" y="3527425"/>
          <p14:tracePt t="85650" x="3768725" y="3527425"/>
          <p14:tracePt t="85665" x="3795713" y="3509963"/>
          <p14:tracePt t="85683" x="3848100" y="3500438"/>
          <p14:tracePt t="85698" x="3902075" y="3500438"/>
          <p14:tracePt t="85715" x="3938588" y="3490913"/>
          <p14:tracePt t="85733" x="3983038" y="3490913"/>
          <p14:tracePt t="85748" x="4037013" y="3490913"/>
          <p14:tracePt t="85766" x="4062413" y="3490913"/>
          <p14:tracePt t="85782" x="4205288" y="3490913"/>
          <p14:tracePt t="85802" x="4268788" y="3482975"/>
          <p14:tracePt t="85816" x="4330700" y="3473450"/>
          <p14:tracePt t="85832" x="4411663" y="3465513"/>
          <p14:tracePt t="85849" x="4500563" y="3465513"/>
          <p14:tracePt t="85866" x="4598988" y="3465513"/>
          <p14:tracePt t="85882" x="4687888" y="3465513"/>
          <p14:tracePt t="85898" x="4776788" y="3455988"/>
          <p14:tracePt t="85916" x="4848225" y="3446463"/>
          <p14:tracePt t="85933" x="4902200" y="3429000"/>
          <p14:tracePt t="85948" x="4973638" y="3411538"/>
          <p14:tracePt t="85965" x="5037138" y="3394075"/>
          <p14:tracePt t="85982" x="5089525" y="3384550"/>
          <p14:tracePt t="85998" x="5187950" y="3375025"/>
          <p14:tracePt t="86018" x="5276850" y="3375025"/>
          <p14:tracePt t="86033" x="5357813" y="3367088"/>
          <p14:tracePt t="86049" x="5465763" y="3367088"/>
          <p14:tracePt t="86066" x="5581650" y="3367088"/>
          <p14:tracePt t="86082" x="5688013" y="3367088"/>
          <p14:tracePt t="86099" x="5803900" y="3367088"/>
          <p14:tracePt t="86115" x="5911850" y="3367088"/>
          <p14:tracePt t="86133" x="6010275" y="3367088"/>
          <p14:tracePt t="86148" x="6099175" y="3375025"/>
          <p14:tracePt t="86166" x="6242050" y="3394075"/>
          <p14:tracePt t="86187" x="6313488" y="3411538"/>
          <p14:tracePt t="86201" x="6456363" y="3438525"/>
          <p14:tracePt t="86217" x="6562725" y="3465513"/>
          <p14:tracePt t="86232" x="6661150" y="3482975"/>
          <p14:tracePt t="86248" x="6769100" y="3509963"/>
          <p14:tracePt t="86265" x="6867525" y="3536950"/>
          <p14:tracePt t="86282" x="6938963" y="3562350"/>
          <p14:tracePt t="86299" x="6965950" y="3571875"/>
          <p14:tracePt t="86385" x="6965950" y="3581400"/>
          <p14:tracePt t="86400" x="6965950" y="3598863"/>
          <p14:tracePt t="86407" x="6983413" y="3625850"/>
          <p14:tracePt t="86415" x="6983413" y="3652838"/>
          <p14:tracePt t="86431" x="6983413" y="3670300"/>
          <p14:tracePt t="86448" x="6983413" y="3679825"/>
          <p14:tracePt t="86465" x="6983413" y="3687763"/>
          <p14:tracePt t="86482" x="6983413" y="3705225"/>
          <p14:tracePt t="86499" x="6983413" y="3732213"/>
          <p14:tracePt t="86515" x="6973888" y="3759200"/>
          <p14:tracePt t="86531" x="6946900" y="3786188"/>
          <p14:tracePt t="86549" x="6919913" y="3803650"/>
          <p14:tracePt t="86565" x="6894513" y="3822700"/>
          <p14:tracePt t="86582" x="6858000" y="3840163"/>
          <p14:tracePt t="86598" x="6759575" y="3857625"/>
          <p14:tracePt t="86617" x="6634163" y="3867150"/>
          <p14:tracePt t="86632" x="6518275" y="3867150"/>
          <p14:tracePt t="86649" x="6411913" y="3867150"/>
          <p14:tracePt t="86665" x="6323013" y="3875088"/>
          <p14:tracePt t="86682" x="6251575" y="3884613"/>
          <p14:tracePt t="86699" x="6170613" y="3902075"/>
          <p14:tracePt t="86715" x="6099175" y="3902075"/>
          <p14:tracePt t="86732" x="6010275" y="3902075"/>
          <p14:tracePt t="86749" x="5938838" y="3902075"/>
          <p14:tracePt t="86765" x="5894388" y="3902075"/>
          <p14:tracePt t="86782" x="5830888" y="3911600"/>
          <p14:tracePt t="86799" x="5715000" y="3929063"/>
          <p14:tracePt t="86817" x="5653088" y="3929063"/>
          <p14:tracePt t="86832" x="5581650" y="3929063"/>
          <p14:tracePt t="86849" x="5473700" y="3938588"/>
          <p14:tracePt t="86865" x="5411788" y="3938588"/>
          <p14:tracePt t="86881" x="5330825" y="3938588"/>
          <p14:tracePt t="86899" x="5241925" y="3938588"/>
          <p14:tracePt t="86914" x="5153025" y="3938588"/>
          <p14:tracePt t="86932" x="5045075" y="3946525"/>
          <p14:tracePt t="86948" x="4956175" y="3946525"/>
          <p14:tracePt t="86965" x="4830763" y="3956050"/>
          <p14:tracePt t="86982" x="4714875" y="3956050"/>
          <p14:tracePt t="86999" x="4554538" y="3956050"/>
          <p14:tracePt t="87017" x="4491038" y="3956050"/>
          <p14:tracePt t="87032" x="4456113" y="3956050"/>
          <p14:tracePt t="87048" x="4429125" y="3956050"/>
          <p14:tracePt t="87065" x="4375150" y="3956050"/>
          <p14:tracePt t="87082" x="4322763" y="3956050"/>
          <p14:tracePt t="87099" x="4241800" y="3956050"/>
          <p14:tracePt t="87115" x="4179888" y="3956050"/>
          <p14:tracePt t="87132" x="4098925" y="3956050"/>
          <p14:tracePt t="87149" x="4037013" y="3956050"/>
          <p14:tracePt t="87170" x="4017963" y="3956050"/>
          <p14:tracePt t="87183" x="3990975" y="3956050"/>
          <p14:tracePt t="87202" x="3973513" y="3956050"/>
          <p14:tracePt t="87218" x="3929063" y="3956050"/>
          <p14:tracePt t="87233" x="3875088" y="3956050"/>
          <p14:tracePt t="87249" x="3822700" y="3946525"/>
          <p14:tracePt t="87266" x="3768725" y="3938588"/>
          <p14:tracePt t="87283" x="3732213" y="3929063"/>
          <p14:tracePt t="87299" x="3697288" y="3919538"/>
          <p14:tracePt t="87316" x="3670300" y="3911600"/>
          <p14:tracePt t="87333" x="3660775" y="3911600"/>
          <p14:tracePt t="87375" x="3660775" y="3902075"/>
          <p14:tracePt t="87391" x="3660775" y="3894138"/>
          <p14:tracePt t="87399" x="3660775" y="3884613"/>
          <p14:tracePt t="87407" x="3633788" y="3857625"/>
          <p14:tracePt t="87424" x="3633788" y="3830638"/>
          <p14:tracePt t="87432" x="3625850" y="3822700"/>
          <p14:tracePt t="87449" x="3625850" y="3803650"/>
          <p14:tracePt t="87467" x="3625850" y="3786188"/>
          <p14:tracePt t="87482" x="3625850" y="3768725"/>
          <p14:tracePt t="87499" x="3625850" y="3759200"/>
          <p14:tracePt t="87516" x="3625850" y="3732213"/>
          <p14:tracePt t="87533" x="3625850" y="3714750"/>
          <p14:tracePt t="87550" x="3625850" y="3697288"/>
          <p14:tracePt t="87566" x="3625850" y="3679825"/>
          <p14:tracePt t="87582" x="3625850" y="3660775"/>
          <p14:tracePt t="87603" x="3625850" y="3652838"/>
          <p14:tracePt t="87617" x="3633788" y="3633788"/>
          <p14:tracePt t="87634" x="3643313" y="3616325"/>
          <p14:tracePt t="87650" x="3652838" y="3608388"/>
          <p14:tracePt t="87666" x="3670300" y="3589338"/>
          <p14:tracePt t="87683" x="3687763" y="3571875"/>
          <p14:tracePt t="87699" x="3705225" y="3562350"/>
          <p14:tracePt t="87716" x="3759200" y="3527425"/>
          <p14:tracePt t="87733" x="3813175" y="3500438"/>
          <p14:tracePt t="87750" x="3884613" y="3455988"/>
          <p14:tracePt t="87766" x="3956050" y="3429000"/>
          <p14:tracePt t="87766" x="4000500" y="3411538"/>
          <p14:tracePt t="87786" x="4071938" y="3394075"/>
          <p14:tracePt t="87802" x="4170363" y="3384550"/>
          <p14:tracePt t="87817" x="4232275" y="3384550"/>
          <p14:tracePt t="87834" x="4295775" y="3384550"/>
          <p14:tracePt t="87849" x="4348163" y="3384550"/>
          <p14:tracePt t="87867" x="4402138" y="3384550"/>
          <p14:tracePt t="87883" x="4446588" y="3384550"/>
          <p14:tracePt t="87899" x="4483100" y="3384550"/>
          <p14:tracePt t="87916" x="4510088" y="3384550"/>
          <p14:tracePt t="87933" x="4562475" y="3384550"/>
          <p14:tracePt t="87949" x="4608513" y="3384550"/>
          <p14:tracePt t="87967" x="4724400" y="3384550"/>
          <p14:tracePt t="87986" x="4840288" y="3384550"/>
          <p14:tracePt t="88002" x="4965700" y="3394075"/>
          <p14:tracePt t="88016" x="5089525" y="3411538"/>
          <p14:tracePt t="88034" x="5197475" y="3429000"/>
          <p14:tracePt t="88050" x="5276850" y="3438525"/>
          <p14:tracePt t="88066" x="5340350" y="3438525"/>
          <p14:tracePt t="88084" x="5402263" y="3438525"/>
          <p14:tracePt t="88099" x="5473700" y="3455988"/>
          <p14:tracePt t="88116" x="5581650" y="3473450"/>
          <p14:tracePt t="88133" x="5670550" y="3490913"/>
          <p14:tracePt t="88149" x="5768975" y="3517900"/>
          <p14:tracePt t="88149" x="5830888" y="3527425"/>
          <p14:tracePt t="88168" x="5946775" y="3554413"/>
          <p14:tracePt t="88185" x="6018213" y="3562350"/>
          <p14:tracePt t="88202" x="6062663" y="3571875"/>
          <p14:tracePt t="88216" x="6108700" y="3589338"/>
          <p14:tracePt t="88233" x="6126163" y="3589338"/>
          <p14:tracePt t="88249" x="6161088" y="3589338"/>
          <p14:tracePt t="88266" x="6188075" y="3608388"/>
          <p14:tracePt t="88284" x="6232525" y="3625850"/>
          <p14:tracePt t="88299" x="6276975" y="3633788"/>
          <p14:tracePt t="88316" x="6323013" y="3660775"/>
          <p14:tracePt t="88333" x="6375400" y="3679825"/>
          <p14:tracePt t="88350" x="6402388" y="3687763"/>
          <p14:tracePt t="88367" x="6411913" y="3697288"/>
          <p14:tracePt t="88448" x="6419850" y="3705225"/>
          <p14:tracePt t="88455" x="6438900" y="3724275"/>
          <p14:tracePt t="88463" x="6438900" y="3741738"/>
          <p14:tracePt t="88471" x="6465888" y="3776663"/>
          <p14:tracePt t="88482" x="6483350" y="3795713"/>
          <p14:tracePt t="88499" x="6483350" y="3813175"/>
          <p14:tracePt t="88515" x="6491288" y="3813175"/>
          <p14:tracePt t="88533" x="6491288" y="3822700"/>
          <p14:tracePt t="88584" x="6491288" y="3830638"/>
          <p14:tracePt t="88602" x="6491288" y="3840163"/>
          <p14:tracePt t="88606" x="6491288" y="3857625"/>
          <p14:tracePt t="88616" x="6483350" y="3894138"/>
          <p14:tracePt t="88634" x="6465888" y="3919538"/>
          <p14:tracePt t="88650" x="6438900" y="3956050"/>
          <p14:tracePt t="88667" x="6411913" y="3990975"/>
          <p14:tracePt t="88684" x="6367463" y="4027488"/>
          <p14:tracePt t="88700" x="6313488" y="4054475"/>
          <p14:tracePt t="88717" x="6259513" y="4071938"/>
          <p14:tracePt t="88734" x="6197600" y="4089400"/>
          <p14:tracePt t="88750" x="6108700" y="4098925"/>
          <p14:tracePt t="88766" x="5965825" y="4098925"/>
          <p14:tracePt t="88801" x="5848350" y="4108450"/>
          <p14:tracePt t="88801" x="5732463" y="4108450"/>
          <p14:tracePt t="88817" x="5599113" y="4108450"/>
          <p14:tracePt t="88833" x="5483225" y="4108450"/>
          <p14:tracePt t="88851" x="5348288" y="4108450"/>
          <p14:tracePt t="88867" x="5214938" y="4098925"/>
          <p14:tracePt t="88883" x="5072063" y="4089400"/>
          <p14:tracePt t="88900" x="4929188" y="4081463"/>
          <p14:tracePt t="88916" x="4776788" y="4062413"/>
          <p14:tracePt t="88934" x="4660900" y="4054475"/>
          <p14:tracePt t="88951" x="4589463" y="4054475"/>
          <p14:tracePt t="88967" x="4554538" y="4044950"/>
          <p14:tracePt t="88983" x="4510088" y="4044950"/>
          <p14:tracePt t="89001" x="4473575" y="4044950"/>
          <p14:tracePt t="89017" x="4419600" y="4044950"/>
          <p14:tracePt t="89033" x="4367213" y="4044950"/>
          <p14:tracePt t="89051" x="4303713" y="4044950"/>
          <p14:tracePt t="89068" x="4241800" y="4037013"/>
          <p14:tracePt t="89083" x="4179888" y="4037013"/>
          <p14:tracePt t="89100" x="4125913" y="4017963"/>
          <p14:tracePt t="89117" x="4089400" y="4010025"/>
          <p14:tracePt t="89134" x="4071938" y="4010025"/>
          <p14:tracePt t="89151" x="4054475" y="4010025"/>
          <p14:tracePt t="89265" x="4044950" y="4010025"/>
          <p14:tracePt t="89274" x="4037013" y="3990975"/>
          <p14:tracePt t="89281" x="4010025" y="3983038"/>
          <p14:tracePt t="89300" x="4000500" y="3983038"/>
          <p14:tracePt t="89301" x="3973513" y="3965575"/>
          <p14:tracePt t="89317" x="3973513" y="3956050"/>
          <p14:tracePt t="89498" x="3973513" y="3946525"/>
          <p14:tracePt t="89505" x="3965575" y="3938588"/>
          <p14:tracePt t="89514" x="3965575" y="3911600"/>
          <p14:tracePt t="89520" x="3965575" y="3884613"/>
          <p14:tracePt t="89534" x="3965575" y="3867150"/>
          <p14:tracePt t="89550" x="3965575" y="3857625"/>
          <p14:tracePt t="89567" x="3965575" y="3840163"/>
          <p14:tracePt t="89567" x="3973513" y="3830638"/>
          <p14:tracePt t="89585" x="3973513" y="3813175"/>
          <p14:tracePt t="89599" x="4027488" y="3759200"/>
          <p14:tracePt t="89617" x="4081463" y="3724275"/>
          <p14:tracePt t="89633" x="4125913" y="3697288"/>
          <p14:tracePt t="89649" x="4152900" y="3679825"/>
          <p14:tracePt t="89667" x="4187825" y="3670300"/>
          <p14:tracePt t="89683" x="4232275" y="3652838"/>
          <p14:tracePt t="89700" x="4286250" y="3633788"/>
          <p14:tracePt t="89716" x="4367213" y="3616325"/>
          <p14:tracePt t="89733" x="4446588" y="3608388"/>
          <p14:tracePt t="89750" x="4537075" y="3589338"/>
          <p14:tracePt t="89767" x="4633913" y="3581400"/>
          <p14:tracePt t="89784" x="4697413" y="3571875"/>
          <p14:tracePt t="89800" x="4768850" y="3571875"/>
          <p14:tracePt t="89817" x="4867275" y="3571875"/>
          <p14:tracePt t="89833" x="4973638" y="3571875"/>
          <p14:tracePt t="89850" x="5133975" y="3571875"/>
          <p14:tracePt t="89867" x="5241925" y="3571875"/>
          <p14:tracePt t="89883" x="5303838" y="3571875"/>
          <p14:tracePt t="89899" x="5375275" y="3571875"/>
          <p14:tracePt t="89917" x="5456238" y="3581400"/>
          <p14:tracePt t="89934" x="5554663" y="3598863"/>
          <p14:tracePt t="89950" x="5680075" y="3625850"/>
          <p14:tracePt t="89966" x="5830888" y="3652838"/>
          <p14:tracePt t="89986" x="5929313" y="3660775"/>
          <p14:tracePt t="90000" x="5983288" y="3660775"/>
          <p14:tracePt t="90017" x="6037263" y="3660775"/>
          <p14:tracePt t="90034" x="6089650" y="3660775"/>
          <p14:tracePt t="90049" x="6143625" y="3670300"/>
          <p14:tracePt t="90067" x="6205538" y="3697288"/>
          <p14:tracePt t="90083" x="6286500" y="3714750"/>
          <p14:tracePt t="90100" x="6348413" y="3732213"/>
          <p14:tracePt t="90117" x="6384925" y="3741738"/>
          <p14:tracePt t="90135" x="6402388" y="3751263"/>
          <p14:tracePt t="90150" x="6411913" y="3751263"/>
          <p14:tracePt t="90166" x="6419850" y="3759200"/>
          <p14:tracePt t="90184" x="6438900" y="3759200"/>
          <p14:tracePt t="90200" x="6456363" y="3776663"/>
          <p14:tracePt t="90217" x="6473825" y="3786188"/>
          <p14:tracePt t="90233" x="6483350" y="3786188"/>
          <p14:tracePt t="97619" x="6483350" y="3776663"/>
          <p14:tracePt t="99187" x="6473825" y="3776663"/>
          <p14:tracePt t="99210" x="6465888" y="3776663"/>
          <p14:tracePt t="99252" x="6456363" y="3776663"/>
          <p14:tracePt t="99260" x="6456363" y="3786188"/>
          <p14:tracePt t="99274" x="6429375" y="3786188"/>
          <p14:tracePt t="99274" x="6402388" y="3786188"/>
          <p14:tracePt t="99288" x="6348413" y="3786188"/>
          <p14:tracePt t="99304" x="6215063" y="3786188"/>
          <p14:tracePt t="99326" x="6037263" y="3776663"/>
          <p14:tracePt t="99339" x="5867400" y="3751263"/>
          <p14:tracePt t="99355" x="5776913" y="3732213"/>
          <p14:tracePt t="99371" x="5751513" y="3732213"/>
          <p14:tracePt t="99388" x="5741988" y="3724275"/>
          <p14:tracePt t="99405" x="5732463" y="3724275"/>
          <p14:tracePt t="99421" x="5724525" y="3724275"/>
          <p14:tracePt t="99439" x="5670550" y="3724275"/>
          <p14:tracePt t="99455" x="5581650" y="3705225"/>
          <p14:tracePt t="99471" x="5554663" y="3705225"/>
          <p14:tracePt t="99492" x="5483225" y="3697288"/>
          <p14:tracePt t="99507" x="5438775" y="3697288"/>
          <p14:tracePt t="99523" x="5411788" y="3697288"/>
          <p14:tracePt t="99538" x="5394325" y="3697288"/>
          <p14:tracePt t="99554" x="5384800" y="3697288"/>
          <p14:tracePt t="99570" x="5340350" y="3697288"/>
          <p14:tracePt t="99588" x="5276850" y="3697288"/>
          <p14:tracePt t="99604" x="5197475" y="3714750"/>
          <p14:tracePt t="99621" x="5099050" y="3741738"/>
          <p14:tracePt t="99638" x="5010150" y="3759200"/>
          <p14:tracePt t="99654" x="4956175" y="3768725"/>
          <p14:tracePt t="99671" x="4911725" y="3776663"/>
          <p14:tracePt t="99687" x="4875213" y="3776663"/>
          <p14:tracePt t="99706" x="4848225" y="3795713"/>
          <p14:tracePt t="99721" x="4813300" y="3795713"/>
          <p14:tracePt t="99737" x="4776788" y="3813175"/>
          <p14:tracePt t="99755" x="4751388" y="3822700"/>
          <p14:tracePt t="99771" x="4732338" y="3830638"/>
          <p14:tracePt t="99868" x="4732338" y="3840163"/>
          <p14:tracePt t="99875" x="4724400" y="3840163"/>
          <p14:tracePt t="99878" x="4714875" y="3848100"/>
          <p14:tracePt t="100259" x="4687888" y="3867150"/>
          <p14:tracePt t="100266" x="4670425" y="3867150"/>
          <p14:tracePt t="100279" x="4660900" y="3875088"/>
          <p14:tracePt t="100284" x="4633913" y="3884613"/>
          <p14:tracePt t="100292" x="4598988" y="3894138"/>
          <p14:tracePt t="100305" x="4554538" y="3911600"/>
          <p14:tracePt t="100323" x="4500563" y="3911600"/>
          <p14:tracePt t="100338" x="4456113" y="3929063"/>
          <p14:tracePt t="100355" x="4419600" y="3929063"/>
          <p14:tracePt t="100373" x="4384675" y="3938588"/>
          <p14:tracePt t="100388" x="4330700" y="3938588"/>
          <p14:tracePt t="100406" x="4286250" y="3938588"/>
          <p14:tracePt t="100422" x="4241800" y="3956050"/>
          <p14:tracePt t="100438" x="4170363" y="3965575"/>
          <p14:tracePt t="100455" x="4089400" y="3973513"/>
          <p14:tracePt t="100472" x="4017963" y="3983038"/>
          <p14:tracePt t="100488" x="3919538" y="4000500"/>
          <p14:tracePt t="100509" x="3884613" y="4000500"/>
          <p14:tracePt t="100524" x="3857625" y="4000500"/>
          <p14:tracePt t="100539" x="3830638" y="4000500"/>
          <p14:tracePt t="100555" x="3803650" y="4000500"/>
          <p14:tracePt t="100573" x="3759200" y="4000500"/>
          <p14:tracePt t="100588" x="3705225" y="4000500"/>
          <p14:tracePt t="100606" x="3643313" y="4000500"/>
          <p14:tracePt t="100622" x="3571875" y="4000500"/>
          <p14:tracePt t="100638" x="3490913" y="4000500"/>
          <p14:tracePt t="100655" x="3402013" y="4000500"/>
          <p14:tracePt t="100672" x="3348038" y="4000500"/>
          <p14:tracePt t="100688" x="3303588" y="4000500"/>
          <p14:tracePt t="100705" x="3232150" y="4017963"/>
          <p14:tracePt t="100722" x="3205163" y="4037013"/>
          <p14:tracePt t="100738" x="3179763" y="4054475"/>
          <p14:tracePt t="100754" x="3143250" y="4054475"/>
          <p14:tracePt t="100771" x="3108325" y="4071938"/>
          <p14:tracePt t="100787" x="3071813" y="4089400"/>
          <p14:tracePt t="100805" x="3027363" y="4098925"/>
          <p14:tracePt t="100823" x="3017838" y="4108450"/>
          <p14:tracePt t="100839" x="3009900" y="4108450"/>
          <p14:tracePt t="100856" x="2982913" y="4125913"/>
          <p14:tracePt t="100874" x="2955925" y="4133850"/>
          <p14:tracePt t="100891" x="2919413" y="4152900"/>
          <p14:tracePt t="100906" x="2894013" y="4160838"/>
          <p14:tracePt t="100922" x="2874963" y="4170363"/>
          <p14:tracePt t="100939" x="2830513" y="4187825"/>
          <p14:tracePt t="100956" x="2803525" y="4205288"/>
          <p14:tracePt t="100973" x="2786063" y="4214813"/>
          <p14:tracePt t="100989" x="2768600" y="4224338"/>
          <p14:tracePt t="101006" x="2751138" y="4224338"/>
          <p14:tracePt t="101023" x="2732088" y="4232275"/>
          <p14:tracePt t="101039" x="2697163" y="4241800"/>
          <p14:tracePt t="101056" x="2616200" y="4259263"/>
          <p14:tracePt t="101074" x="2517775" y="4268788"/>
          <p14:tracePt t="101092" x="2455863" y="4268788"/>
          <p14:tracePt t="101108" x="2384425" y="4268788"/>
          <p14:tracePt t="101123" x="2322513" y="4268788"/>
          <p14:tracePt t="101139" x="2241550" y="4268788"/>
          <p14:tracePt t="101156" x="2187575" y="4268788"/>
          <p14:tracePt t="101172" x="2143125" y="4259263"/>
          <p14:tracePt t="101189" x="2098675" y="4259263"/>
          <p14:tracePt t="101205" x="2062163" y="4251325"/>
          <p14:tracePt t="101223" x="2000250" y="4251325"/>
          <p14:tracePt t="101239" x="1946275" y="4251325"/>
          <p14:tracePt t="101239" x="1919288" y="4251325"/>
          <p14:tracePt t="101263" x="1901825" y="4251325"/>
          <p14:tracePt t="101272" x="1857375" y="4251325"/>
          <p14:tracePt t="101292" x="1822450" y="4251325"/>
          <p14:tracePt t="101308" x="1812925" y="4251325"/>
          <p14:tracePt t="101325" x="1795463" y="4259263"/>
          <p14:tracePt t="101340" x="1776413" y="4276725"/>
          <p14:tracePt t="101355" x="1758950" y="4295775"/>
          <p14:tracePt t="101373" x="1758950" y="4313238"/>
          <p14:tracePt t="101389" x="1751013" y="4330700"/>
          <p14:tracePt t="101406" x="1741488" y="4348163"/>
          <p14:tracePt t="101422" x="1741488" y="4357688"/>
          <p14:tracePt t="101440" x="1741488" y="4402138"/>
          <p14:tracePt t="101456" x="1741488" y="4419600"/>
          <p14:tracePt t="101475" x="1741488" y="4465638"/>
          <p14:tracePt t="101490" x="1741488" y="4518025"/>
          <p14:tracePt t="101507" x="1741488" y="4562475"/>
          <p14:tracePt t="101522" x="1758950" y="4589463"/>
          <p14:tracePt t="101539" x="1758950" y="4608513"/>
          <p14:tracePt t="101556" x="1776413" y="4608513"/>
          <p14:tracePt t="101572" x="1785938" y="4616450"/>
          <p14:tracePt t="101618" x="1795463" y="4616450"/>
          <p14:tracePt t="101635" x="1795463" y="4625975"/>
          <p14:tracePt t="101643" x="1803400" y="4625975"/>
          <p14:tracePt t="101651" x="1822450" y="4633913"/>
          <p14:tracePt t="101656" x="1866900" y="4660900"/>
          <p14:tracePt t="101691" x="1901825" y="4679950"/>
          <p14:tracePt t="101692" x="1946275" y="4679950"/>
          <p14:tracePt t="101708" x="1982788" y="4679950"/>
          <p14:tracePt t="101723" x="2036763" y="4679950"/>
          <p14:tracePt t="101740" x="2071688" y="4679950"/>
          <p14:tracePt t="101756" x="2108200" y="4679950"/>
          <p14:tracePt t="101772" x="2187575" y="4679950"/>
          <p14:tracePt t="101789" x="2224088" y="4679950"/>
          <p14:tracePt t="101805" x="2251075" y="4679950"/>
          <p14:tracePt t="101821" x="2286000" y="4679950"/>
          <p14:tracePt t="101838" x="2330450" y="4697413"/>
          <p14:tracePt t="101855" x="2411413" y="4724400"/>
          <p14:tracePt t="101872" x="2482850" y="4724400"/>
          <p14:tracePt t="101889" x="2571750" y="4724400"/>
          <p14:tracePt t="101908" x="2598738" y="4724400"/>
          <p14:tracePt t="101922" x="2625725" y="4724400"/>
          <p14:tracePt t="101938" x="2643188" y="4724400"/>
          <p14:tracePt t="101955" x="2660650" y="4724400"/>
          <p14:tracePt t="101971" x="2697163" y="4724400"/>
          <p14:tracePt t="101989" x="2741613" y="4724400"/>
          <p14:tracePt t="102005" x="2795588" y="4724400"/>
          <p14:tracePt t="102022" x="2847975" y="4724400"/>
          <p14:tracePt t="102039" x="2901950" y="4724400"/>
          <p14:tracePt t="102055" x="2938463" y="4724400"/>
          <p14:tracePt t="102072" x="3017838" y="4724400"/>
          <p14:tracePt t="102089" x="3081338" y="4741863"/>
          <p14:tracePt t="102106" x="3143250" y="4741863"/>
          <p14:tracePt t="102122" x="3205163" y="4741863"/>
          <p14:tracePt t="102139" x="3241675" y="4741863"/>
          <p14:tracePt t="102157" x="3268663" y="4732338"/>
          <p14:tracePt t="102172" x="3286125" y="4732338"/>
          <p14:tracePt t="102190" x="3313113" y="4732338"/>
          <p14:tracePt t="102206" x="3375025" y="4732338"/>
          <p14:tracePt t="102222" x="3482975" y="4732338"/>
          <p14:tracePt t="102222" x="3536950" y="4732338"/>
          <p14:tracePt t="102243" x="3616325" y="4732338"/>
          <p14:tracePt t="102259" x="3633788" y="4732338"/>
          <p14:tracePt t="102259" x="3660775" y="4732338"/>
          <p14:tracePt t="102276" x="3687763" y="4732338"/>
          <p14:tracePt t="102292" x="3714750" y="4732338"/>
          <p14:tracePt t="102307" x="3741738" y="4732338"/>
          <p14:tracePt t="102323" x="3768725" y="4732338"/>
          <p14:tracePt t="102339" x="3813175" y="4732338"/>
          <p14:tracePt t="102357" x="3867150" y="4741863"/>
          <p14:tracePt t="102372" x="3919538" y="4751388"/>
          <p14:tracePt t="102389" x="3973513" y="4759325"/>
          <p14:tracePt t="102406" x="4027488" y="4768850"/>
          <p14:tracePt t="102423" x="4044950" y="4768850"/>
          <p14:tracePt t="102440" x="4071938" y="4768850"/>
          <p14:tracePt t="102456" x="4116388" y="4768850"/>
          <p14:tracePt t="102476" x="4170363" y="4776788"/>
          <p14:tracePt t="102493" x="4224338" y="4776788"/>
          <p14:tracePt t="102507" x="4276725" y="4776788"/>
          <p14:tracePt t="102524" x="4313238" y="4776788"/>
          <p14:tracePt t="102540" x="4330700" y="4776788"/>
          <p14:tracePt t="102557" x="4348163" y="4776788"/>
          <p14:tracePt t="102573" x="4367213" y="4776788"/>
          <p14:tracePt t="102589" x="4384675" y="4776788"/>
          <p14:tracePt t="102607" x="4402138" y="4776788"/>
          <p14:tracePt t="102623" x="4419600" y="4776788"/>
          <p14:tracePt t="102640" x="4429125" y="4776788"/>
          <p14:tracePt t="102640" x="4438650" y="4776788"/>
          <p14:tracePt t="102660" x="4456113" y="4776788"/>
          <p14:tracePt t="102676" x="4483100" y="4776788"/>
          <p14:tracePt t="102706" x="4500563" y="4776788"/>
          <p14:tracePt t="102707" x="4581525" y="4768850"/>
          <p14:tracePt t="102724" x="4616450" y="4759325"/>
          <p14:tracePt t="102739" x="4643438" y="4751388"/>
          <p14:tracePt t="102756" x="4660900" y="4741863"/>
          <p14:tracePt t="102773" x="4679950" y="4741863"/>
          <p14:tracePt t="102789" x="4697413" y="4724400"/>
          <p14:tracePt t="102807" x="4714875" y="4714875"/>
          <p14:tracePt t="102823" x="4714875" y="4697413"/>
          <p14:tracePt t="102839" x="4732338" y="4679950"/>
          <p14:tracePt t="102856" x="4768850" y="4643438"/>
          <p14:tracePt t="102873" x="4776788" y="4616450"/>
          <p14:tracePt t="102889" x="4776788" y="4608513"/>
          <p14:tracePt t="102929" x="4776788" y="4598988"/>
          <p14:tracePt t="102945" x="4776788" y="4589463"/>
          <p14:tracePt t="102955" x="4776788" y="4572000"/>
          <p14:tracePt t="102973" x="4776788" y="4554538"/>
          <p14:tracePt t="102973" x="4776788" y="4545013"/>
          <p14:tracePt t="102989" x="4776788" y="4518025"/>
          <p14:tracePt t="103006" x="4776788" y="4510088"/>
          <p14:tracePt t="103022" x="4776788" y="4500563"/>
          <p14:tracePt t="103059" x="4768850" y="4491038"/>
          <p14:tracePt t="103091" x="4759325" y="4491038"/>
          <p14:tracePt t="103106" x="4759325" y="4483100"/>
          <p14:tracePt t="103115" x="4759325" y="4473575"/>
          <p14:tracePt t="103123" x="4741863" y="4473575"/>
          <p14:tracePt t="103443" x="4732338" y="4473575"/>
          <p14:tracePt t="103571" x="4732338" y="4465638"/>
          <p14:tracePt t="103635" x="4724400" y="4465638"/>
          <p14:tracePt t="103668" x="4714875" y="4456113"/>
          <p14:tracePt t="103723" x="4705350" y="4456113"/>
          <p14:tracePt t="103737" x="4705350" y="4446588"/>
          <p14:tracePt t="103788" x="4697413" y="4446588"/>
          <p14:tracePt t="103884" x="4687888" y="4438650"/>
          <p14:tracePt t="103923" x="4679950" y="4429125"/>
          <p14:tracePt t="103969" x="4670425" y="4429125"/>
          <p14:tracePt t="103993" x="4670425" y="4411663"/>
          <p14:tracePt t="104001" x="4660900" y="4411663"/>
          <p14:tracePt t="104049" x="4652963" y="4411663"/>
          <p14:tracePt t="104067" x="4652963" y="4402138"/>
          <p14:tracePt t="104083" x="4643438" y="4402138"/>
          <p14:tracePt t="104083" x="4633913" y="4394200"/>
          <p14:tracePt t="104115" x="4625975" y="4384675"/>
          <p14:tracePt t="104124" x="4625975" y="4375150"/>
          <p14:tracePt t="104131" x="4616450" y="4367213"/>
          <p14:tracePt t="104140" x="4598988" y="4357688"/>
          <p14:tracePt t="104156" x="4581525" y="4348163"/>
          <p14:tracePt t="104173" x="4562475" y="4330700"/>
          <p14:tracePt t="104190" x="4545013" y="4322763"/>
          <p14:tracePt t="104206" x="4527550" y="4303713"/>
          <p14:tracePt t="104223" x="4500563" y="4286250"/>
          <p14:tracePt t="104240" x="4473575" y="4276725"/>
          <p14:tracePt t="104257" x="4402138" y="4241800"/>
          <p14:tracePt t="104275" x="4357688" y="4224338"/>
          <p14:tracePt t="104290" x="4303713" y="4197350"/>
          <p14:tracePt t="104307" x="4259263" y="4187825"/>
          <p14:tracePt t="104323" x="4224338" y="4170363"/>
          <p14:tracePt t="104340" x="4179888" y="4160838"/>
          <p14:tracePt t="104357" x="4133850" y="4143375"/>
          <p14:tracePt t="104373" x="4071938" y="4143375"/>
          <p14:tracePt t="104390" x="4000500" y="4125913"/>
          <p14:tracePt t="104407" x="3911600" y="4098925"/>
          <p14:tracePt t="104423" x="3822700" y="4089400"/>
          <p14:tracePt t="104440" x="3751263" y="4071938"/>
          <p14:tracePt t="104456" x="3616325" y="4054475"/>
          <p14:tracePt t="104474" x="3536950" y="4037013"/>
          <p14:tracePt t="104490" x="3419475" y="4027488"/>
          <p14:tracePt t="104507" x="3322638" y="4017963"/>
          <p14:tracePt t="104523" x="3214688" y="4017963"/>
          <p14:tracePt t="104540" x="3108325" y="4017963"/>
          <p14:tracePt t="104556" x="3009900" y="4017963"/>
          <p14:tracePt t="104572" x="2901950" y="4017963"/>
          <p14:tracePt t="104591" x="2803525" y="4017963"/>
          <p14:tracePt t="104607" x="2705100" y="4017963"/>
          <p14:tracePt t="104626" x="2643188" y="4010025"/>
          <p14:tracePt t="104641" x="2581275" y="4010025"/>
          <p14:tracePt t="104661" x="2544763" y="4010025"/>
          <p14:tracePt t="104677" x="2500313" y="4010025"/>
          <p14:tracePt t="104693" x="2482850" y="4010025"/>
          <p14:tracePt t="104708" x="2384425" y="4027488"/>
          <p14:tracePt t="104724" x="2330450" y="4037013"/>
          <p14:tracePt t="104740" x="2276475" y="4062413"/>
          <p14:tracePt t="104757" x="2224088" y="4081463"/>
          <p14:tracePt t="104775" x="2170113" y="4108450"/>
          <p14:tracePt t="104790" x="2143125" y="4125913"/>
          <p14:tracePt t="104807" x="2116138" y="4152900"/>
          <p14:tracePt t="104824" x="2089150" y="4170363"/>
          <p14:tracePt t="104824" x="2062163" y="4179888"/>
          <p14:tracePt t="104844" x="2009775" y="4214813"/>
          <p14:tracePt t="104860" x="1946275" y="4259263"/>
          <p14:tracePt t="104876" x="1901825" y="4295775"/>
          <p14:tracePt t="104891" x="1874838" y="4330700"/>
          <p14:tracePt t="104908" x="1866900" y="4348163"/>
          <p14:tracePt t="104924" x="1857375" y="4357688"/>
          <p14:tracePt t="104940" x="1847850" y="4367213"/>
          <p14:tracePt t="104958" x="1839913" y="4394200"/>
          <p14:tracePt t="104975" x="1822450" y="4419600"/>
          <p14:tracePt t="104991" x="1812925" y="4456113"/>
          <p14:tracePt t="105007" x="1803400" y="4473575"/>
          <p14:tracePt t="105024" x="1795463" y="4483100"/>
          <p14:tracePt t="105041" x="1785938" y="4500563"/>
          <p14:tracePt t="105059" x="1776413" y="4518025"/>
          <p14:tracePt t="105098" x="1776413" y="4527550"/>
          <p14:tracePt t="105112" x="1776413" y="4537075"/>
          <p14:tracePt t="105123" x="1768475" y="4537075"/>
          <p14:tracePt t="105123" x="1768475" y="4545013"/>
          <p14:tracePt t="105140" x="1768475" y="4554538"/>
          <p14:tracePt t="105156" x="1768475" y="4572000"/>
          <p14:tracePt t="105174" x="1768475" y="4581525"/>
          <p14:tracePt t="105190" x="1768475" y="4589463"/>
          <p14:tracePt t="105207" x="1768475" y="4598988"/>
          <p14:tracePt t="105223" x="1785938" y="4608513"/>
          <p14:tracePt t="105240" x="1795463" y="4616450"/>
          <p14:tracePt t="105257" x="1812925" y="4625975"/>
          <p14:tracePt t="105275" x="1822450" y="4643438"/>
          <p14:tracePt t="105292" x="1847850" y="4660900"/>
          <p14:tracePt t="105307" x="1884363" y="4687888"/>
          <p14:tracePt t="105324" x="1928813" y="4714875"/>
          <p14:tracePt t="105340" x="1990725" y="4751388"/>
          <p14:tracePt t="105357" x="2017713" y="4759325"/>
          <p14:tracePt t="105374" x="2125663" y="4795838"/>
          <p14:tracePt t="105390" x="2187575" y="4822825"/>
          <p14:tracePt t="105408" x="2286000" y="4840288"/>
          <p14:tracePt t="105424" x="2446338" y="4875213"/>
          <p14:tracePt t="105444" x="2571750" y="4902200"/>
          <p14:tracePt t="105461" x="2714625" y="4911725"/>
          <p14:tracePt t="105475" x="2857500" y="4919663"/>
          <p14:tracePt t="105491" x="2911475" y="4919663"/>
          <p14:tracePt t="105508" x="2946400" y="4919663"/>
          <p14:tracePt t="105525" x="2965450" y="4911725"/>
          <p14:tracePt t="105541" x="2973388" y="4911725"/>
          <p14:tracePt t="105558" x="2990850" y="4911725"/>
          <p14:tracePt t="105574" x="3054350" y="4911725"/>
          <p14:tracePt t="105591" x="3108325" y="4894263"/>
          <p14:tracePt t="105608" x="3160713" y="4875213"/>
          <p14:tracePt t="105624" x="3214688" y="4857750"/>
          <p14:tracePt t="105644" x="3224213" y="4857750"/>
          <p14:tracePt t="105674" x="3224213" y="4848225"/>
          <p14:tracePt t="105756" x="3224213" y="4840288"/>
          <p14:tracePt t="105763" x="3224213" y="4830763"/>
          <p14:tracePt t="105764" x="3224213" y="4822825"/>
          <p14:tracePt t="105775" x="3232150" y="4795838"/>
          <p14:tracePt t="105791" x="3232150" y="4776788"/>
          <p14:tracePt t="105808" x="3232150" y="4759325"/>
          <p14:tracePt t="105824" x="3232150" y="4741863"/>
          <p14:tracePt t="105859" x="3232150" y="4732338"/>
          <p14:tracePt t="105940" x="3232150" y="4724400"/>
          <p14:tracePt t="106226" x="3232150" y="4714875"/>
          <p14:tracePt t="106283" x="3251200" y="4714875"/>
          <p14:tracePt t="106339" x="3259138" y="4714875"/>
          <p14:tracePt t="106355" x="3268663" y="4714875"/>
          <p14:tracePt t="106363" x="3276600" y="4714875"/>
          <p14:tracePt t="106374" x="3286125" y="4705350"/>
          <p14:tracePt t="106375" x="3295650" y="4697413"/>
          <p14:tracePt t="106392" x="3322638" y="4697413"/>
          <p14:tracePt t="106596" x="3322638" y="4687888"/>
          <p14:tracePt t="106619" x="3330575" y="4687888"/>
          <p14:tracePt t="106716" x="3330575" y="4679950"/>
          <p14:tracePt t="107117" x="3340100" y="4679950"/>
          <p14:tracePt t="107133" x="3348038" y="4679950"/>
          <p14:tracePt t="107140" x="3411538" y="4687888"/>
          <p14:tracePt t="107158" x="3465513" y="4714875"/>
          <p14:tracePt t="107159" x="3482975" y="4714875"/>
          <p14:tracePt t="107175" x="3544888" y="4724400"/>
          <p14:tracePt t="107192" x="3670300" y="4751388"/>
          <p14:tracePt t="107208" x="3776663" y="4776788"/>
          <p14:tracePt t="107226" x="3822700" y="4795838"/>
          <p14:tracePt t="107242" x="3867150" y="4803775"/>
          <p14:tracePt t="107261" x="3919538" y="4830763"/>
          <p14:tracePt t="107276" x="4010025" y="4867275"/>
          <p14:tracePt t="107291" x="4152900" y="4894263"/>
          <p14:tracePt t="107307" x="4295775" y="4929188"/>
          <p14:tracePt t="107324" x="4394200" y="4938713"/>
          <p14:tracePt t="107341" x="4652963" y="4956175"/>
          <p14:tracePt t="107358" x="4795838" y="4956175"/>
          <p14:tracePt t="107375" x="4894263" y="4956175"/>
          <p14:tracePt t="107391" x="4946650" y="4956175"/>
          <p14:tracePt t="107408" x="4983163" y="4956175"/>
          <p14:tracePt t="107425" x="5037138" y="4956175"/>
          <p14:tracePt t="107444" x="5081588" y="4956175"/>
          <p14:tracePt t="107460" x="5108575" y="4946650"/>
          <p14:tracePt t="107475" x="5153025" y="4929188"/>
          <p14:tracePt t="107492" x="5205413" y="4902200"/>
          <p14:tracePt t="107511" x="5286375" y="4867275"/>
          <p14:tracePt t="107525" x="5367338" y="4857750"/>
          <p14:tracePt t="107542" x="5456238" y="4830763"/>
          <p14:tracePt t="107558" x="5527675" y="4803775"/>
          <p14:tracePt t="107575" x="5581650" y="4795838"/>
          <p14:tracePt t="107593" x="5616575" y="4768850"/>
          <p14:tracePt t="107608" x="5643563" y="4751388"/>
          <p14:tracePt t="107629" x="5661025" y="4732338"/>
          <p14:tracePt t="107643" x="5680075" y="4714875"/>
          <p14:tracePt t="107659" x="5697538" y="4705350"/>
          <p14:tracePt t="107676" x="5697538" y="4687888"/>
          <p14:tracePt t="107789" x="5705475" y="4687888"/>
          <p14:tracePt t="107900" x="5715000" y="4687888"/>
          <p14:tracePt t="107924" x="5724525" y="4687888"/>
          <p14:tracePt t="107949" x="5732463" y="4687888"/>
          <p14:tracePt t="107964" x="5741988" y="4687888"/>
          <p14:tracePt t="107981" x="5759450" y="4687888"/>
          <p14:tracePt t="107999" x="5786438" y="4687888"/>
          <p14:tracePt t="107999" x="5795963" y="4687888"/>
          <p14:tracePt t="108008" x="5830888" y="4687888"/>
          <p14:tracePt t="108028" x="5848350" y="4687888"/>
          <p14:tracePt t="108043" x="5867400" y="4697413"/>
          <p14:tracePt t="108059" x="5884863" y="4705350"/>
          <p14:tracePt t="108075" x="5911850" y="4705350"/>
          <p14:tracePt t="108092" x="5938838" y="4705350"/>
          <p14:tracePt t="108108" x="5965825" y="4714875"/>
          <p14:tracePt t="108126" x="6000750" y="4724400"/>
          <p14:tracePt t="108142" x="6045200" y="4732338"/>
          <p14:tracePt t="108159" x="6081713" y="4732338"/>
          <p14:tracePt t="108175" x="6108700" y="4741863"/>
          <p14:tracePt t="108192" x="6134100" y="4751388"/>
          <p14:tracePt t="108208" x="6205538" y="4759325"/>
          <p14:tracePt t="108228" x="6259513" y="4768850"/>
          <p14:tracePt t="108243" x="6313488" y="4776788"/>
          <p14:tracePt t="108259" x="6375400" y="4795838"/>
          <p14:tracePt t="108276" x="6419850" y="4803775"/>
          <p14:tracePt t="108292" x="6473825" y="4813300"/>
          <p14:tracePt t="108309" x="6518275" y="4813300"/>
          <p14:tracePt t="108325" x="6599238" y="4822825"/>
          <p14:tracePt t="108342" x="6661150" y="4822825"/>
          <p14:tracePt t="108359" x="6732588" y="4822825"/>
          <p14:tracePt t="108376" x="6786563" y="4822825"/>
          <p14:tracePt t="108393" x="6840538" y="4830763"/>
          <p14:tracePt t="108408" x="6884988" y="4840288"/>
          <p14:tracePt t="108425" x="6919913" y="4840288"/>
          <p14:tracePt t="108442" x="6991350" y="4848225"/>
          <p14:tracePt t="108460" x="7027863" y="4848225"/>
          <p14:tracePt t="108475" x="7081838" y="4848225"/>
          <p14:tracePt t="108492" x="7134225" y="4848225"/>
          <p14:tracePt t="108508" x="7180263" y="4848225"/>
          <p14:tracePt t="108525" x="7224713" y="4848225"/>
          <p14:tracePt t="108541" x="7286625" y="4848225"/>
          <p14:tracePt t="108558" x="7331075" y="4848225"/>
          <p14:tracePt t="108575" x="7375525" y="4848225"/>
          <p14:tracePt t="108591" x="7402513" y="4848225"/>
          <p14:tracePt t="108609" x="7456488" y="4848225"/>
          <p14:tracePt t="108625" x="7518400" y="4848225"/>
          <p14:tracePt t="108642" x="7572375" y="4848225"/>
          <p14:tracePt t="108659" x="7616825" y="4848225"/>
          <p14:tracePt t="108675" x="7670800" y="4848225"/>
          <p14:tracePt t="108692" x="7724775" y="4848225"/>
          <p14:tracePt t="108709" x="7777163" y="4848225"/>
          <p14:tracePt t="108726" x="7813675" y="4848225"/>
          <p14:tracePt t="108742" x="7848600" y="4848225"/>
          <p14:tracePt t="108759" x="7885113" y="4840288"/>
          <p14:tracePt t="108776" x="7939088" y="4840288"/>
          <p14:tracePt t="108792" x="8001000" y="4830763"/>
          <p14:tracePt t="108812" x="8037513" y="4822825"/>
          <p14:tracePt t="108828" x="8072438" y="4813300"/>
          <p14:tracePt t="108844" x="8108950" y="4803775"/>
          <p14:tracePt t="108859" x="8126413" y="4795838"/>
          <p14:tracePt t="108876" x="8143875" y="4776788"/>
          <p14:tracePt t="108893" x="8170863" y="4751388"/>
          <p14:tracePt t="108909" x="8197850" y="4732338"/>
          <p14:tracePt t="108925" x="8232775" y="4714875"/>
          <p14:tracePt t="108942" x="8242300" y="4697413"/>
          <p14:tracePt t="108959" x="8259763" y="4687888"/>
          <p14:tracePt t="108976" x="8286750" y="4660900"/>
          <p14:tracePt t="108992" x="8313738" y="4643438"/>
          <p14:tracePt t="109010" x="8340725" y="4616450"/>
          <p14:tracePt t="109026" x="8367713" y="4581525"/>
          <p14:tracePt t="109046" x="8385175" y="4562475"/>
          <p14:tracePt t="109060" x="8394700" y="4545013"/>
          <p14:tracePt t="109076" x="8402638" y="4527550"/>
          <p14:tracePt t="109093" x="8402638" y="4510088"/>
          <p14:tracePt t="109109" x="8412163" y="4500563"/>
          <p14:tracePt t="109127" x="8412163" y="4473575"/>
          <p14:tracePt t="109142" x="8412163" y="4465638"/>
          <p14:tracePt t="109159" x="8412163" y="4446588"/>
          <p14:tracePt t="109177" x="8412163" y="4429125"/>
          <p14:tracePt t="109192" x="8412163" y="4411663"/>
          <p14:tracePt t="109210" x="8402638" y="4402138"/>
          <p14:tracePt t="109226" x="8385175" y="4357688"/>
          <p14:tracePt t="109244" x="8367713" y="4348163"/>
          <p14:tracePt t="109262" x="8348663" y="4322763"/>
          <p14:tracePt t="109276" x="8313738" y="4295775"/>
          <p14:tracePt t="109293" x="8269288" y="4268788"/>
          <p14:tracePt t="109309" x="8232775" y="4251325"/>
          <p14:tracePt t="109326" x="8188325" y="4232275"/>
          <p14:tracePt t="109343" x="8134350" y="4224338"/>
          <p14:tracePt t="109359" x="8054975" y="4197350"/>
          <p14:tracePt t="109376" x="7983538" y="4179888"/>
          <p14:tracePt t="109392" x="7840663" y="4152900"/>
          <p14:tracePt t="109413" x="7715250" y="4133850"/>
          <p14:tracePt t="109427" x="7589838" y="4108450"/>
          <p14:tracePt t="109443" x="7491413" y="4081463"/>
          <p14:tracePt t="109459" x="7439025" y="4071938"/>
          <p14:tracePt t="109476" x="7394575" y="4071938"/>
          <p14:tracePt t="109493" x="7367588" y="4062413"/>
          <p14:tracePt t="109509" x="7323138" y="4062413"/>
          <p14:tracePt t="109526" x="7259638" y="4062413"/>
          <p14:tracePt t="109542" x="7153275" y="4062413"/>
          <p14:tracePt t="109558" x="7037388" y="4062413"/>
          <p14:tracePt t="109576" x="6894513" y="4062413"/>
          <p14:tracePt t="109592" x="6796088" y="4054475"/>
          <p14:tracePt t="109609" x="6705600" y="4054475"/>
          <p14:tracePt t="109626" x="6608763" y="4054475"/>
          <p14:tracePt t="109644" x="6572250" y="4054475"/>
          <p14:tracePt t="109659" x="6527800" y="4054475"/>
          <p14:tracePt t="109675" x="6483350" y="4062413"/>
          <p14:tracePt t="109693" x="6419850" y="4062413"/>
          <p14:tracePt t="109709" x="6357938" y="4081463"/>
          <p14:tracePt t="109726" x="6296025" y="4081463"/>
          <p14:tracePt t="109744" x="6232525" y="4089400"/>
          <p14:tracePt t="109759" x="6170613" y="4108450"/>
          <p14:tracePt t="109777" x="6116638" y="4116388"/>
          <p14:tracePt t="109793" x="6072188" y="4125913"/>
          <p14:tracePt t="109809" x="6010275" y="4143375"/>
          <p14:tracePt t="109829" x="5956300" y="4152900"/>
          <p14:tracePt t="109845" x="5902325" y="4170363"/>
          <p14:tracePt t="109860" x="5857875" y="4179888"/>
          <p14:tracePt t="109876" x="5822950" y="4187825"/>
          <p14:tracePt t="109893" x="5776913" y="4205288"/>
          <p14:tracePt t="109909" x="5759450" y="4214813"/>
          <p14:tracePt t="109927" x="5741988" y="4224338"/>
          <p14:tracePt t="109944" x="5724525" y="4232275"/>
          <p14:tracePt t="109959" x="5705475" y="4251325"/>
          <p14:tracePt t="109976" x="5653088" y="4276725"/>
          <p14:tracePt t="109996" x="5616575" y="4295775"/>
          <p14:tracePt t="110012" x="5581650" y="4313238"/>
          <p14:tracePt t="110028" x="5537200" y="4340225"/>
          <p14:tracePt t="110043" x="5518150" y="4357688"/>
          <p14:tracePt t="110060" x="5500688" y="4375150"/>
          <p14:tracePt t="110076" x="5483225" y="4394200"/>
          <p14:tracePt t="110093" x="5465763" y="4402138"/>
          <p14:tracePt t="110109" x="5446713" y="4411663"/>
          <p14:tracePt t="110126" x="5429250" y="4419600"/>
          <p14:tracePt t="110143" x="5419725" y="4429125"/>
          <p14:tracePt t="110160" x="5411788" y="4438650"/>
          <p14:tracePt t="110197" x="5411788" y="4446588"/>
          <p14:tracePt t="110212" x="5402263" y="4446588"/>
          <p14:tracePt t="110213" x="5394325" y="4456113"/>
          <p14:tracePt t="110230" x="5394325" y="4473575"/>
          <p14:tracePt t="110244" x="5384800" y="4483100"/>
          <p14:tracePt t="110260" x="5384800" y="4500563"/>
          <p14:tracePt t="110277" x="5384800" y="4510088"/>
          <p14:tracePt t="110293" x="5384800" y="4527550"/>
          <p14:tracePt t="110310" x="5384800" y="4562475"/>
          <p14:tracePt t="110326" x="5384800" y="4572000"/>
          <p14:tracePt t="110344" x="5411788" y="4598988"/>
          <p14:tracePt t="110359" x="5446713" y="4616450"/>
          <p14:tracePt t="110376" x="5527675" y="4643438"/>
          <p14:tracePt t="110393" x="5653088" y="4679950"/>
          <p14:tracePt t="110410" x="5929313" y="4741863"/>
          <p14:tracePt t="110429" x="6108700" y="4751388"/>
          <p14:tracePt t="110444" x="6232525" y="4759325"/>
          <p14:tracePt t="110460" x="6330950" y="4759325"/>
          <p14:tracePt t="110476" x="6419850" y="4768850"/>
          <p14:tracePt t="110493" x="6483350" y="4768850"/>
          <p14:tracePt t="110510" x="6510338" y="4776788"/>
          <p14:tracePt t="110588" x="6518275" y="4776788"/>
          <p14:tracePt t="110595" x="6527800" y="4776788"/>
          <p14:tracePt t="110610" x="6572250" y="4776788"/>
          <p14:tracePt t="110618" x="6599238" y="4776788"/>
          <p14:tracePt t="110625" x="6626225" y="4795838"/>
          <p14:tracePt t="110642" x="6688138" y="4803775"/>
          <p14:tracePt t="110643" x="6759575" y="4803775"/>
          <p14:tracePt t="110659" x="6777038" y="4803775"/>
          <p14:tracePt t="110740" x="6786563" y="4803775"/>
          <p14:tracePt t="110885" x="6786563" y="4795838"/>
          <p14:tracePt t="110924" x="6786563" y="4786313"/>
          <p14:tracePt t="110933" x="6786563" y="4776788"/>
          <p14:tracePt t="110957" x="6786563" y="4768850"/>
          <p14:tracePt t="110965" x="6786563" y="4759325"/>
          <p14:tracePt t="110983" x="6786563" y="4751388"/>
          <p14:tracePt t="110988" x="6786563" y="4741863"/>
          <p14:tracePt t="110994" x="6777038" y="4732338"/>
          <p14:tracePt t="111013" x="6769100" y="4724400"/>
          <p14:tracePt t="111029" x="6759575" y="4714875"/>
          <p14:tracePt t="111044" x="6759575" y="4705350"/>
          <p14:tracePt t="111060" x="6759575" y="4697413"/>
          <p14:tracePt t="111077" x="6759575" y="4679950"/>
          <p14:tracePt t="111133" x="6759575" y="4670425"/>
          <p14:tracePt t="111373" x="6769100" y="4670425"/>
          <p14:tracePt t="111436" x="6777038" y="4660900"/>
          <p14:tracePt t="111453" x="6796088" y="4660900"/>
          <p14:tracePt t="111460" x="6804025" y="4660900"/>
          <p14:tracePt t="111476" x="6823075" y="4660900"/>
          <p14:tracePt t="111509" x="6831013" y="4660900"/>
          <p14:tracePt t="111532" x="6840538" y="4660900"/>
          <p14:tracePt t="111549" x="6848475" y="4660900"/>
          <p14:tracePt t="111564" x="6848475" y="4670425"/>
          <p14:tracePt t="111564" x="6858000" y="4670425"/>
          <p14:tracePt t="111660" x="6867525" y="4670425"/>
          <p14:tracePt t="111667" x="6867525" y="4679950"/>
          <p14:tracePt t="111675" x="6884988" y="4687888"/>
          <p14:tracePt t="111684" x="6894513" y="4687888"/>
          <p14:tracePt t="111694" x="6911975" y="4697413"/>
          <p14:tracePt t="111710" x="6919913" y="4697413"/>
          <p14:tracePt t="111746" x="6929438" y="4697413"/>
          <p14:tracePt t="111763" x="6938963" y="4697413"/>
          <p14:tracePt t="111763" x="6946900" y="4705350"/>
          <p14:tracePt t="111777" x="6956425" y="4705350"/>
          <p14:tracePt t="113060" x="6956425" y="4714875"/>
          <p14:tracePt t="113100" x="6956425" y="4724400"/>
          <p14:tracePt t="113118" x="6946900" y="4724400"/>
          <p14:tracePt t="113150" x="6929438" y="4732338"/>
          <p14:tracePt t="113197" x="6919913" y="4732338"/>
          <p14:tracePt t="113214" x="6919913" y="4741863"/>
          <p14:tracePt t="113221" x="6894513" y="4751388"/>
          <p14:tracePt t="113228" x="6823075" y="4768850"/>
          <p14:tracePt t="113244" x="6742113" y="4786313"/>
          <p14:tracePt t="113261" x="6616700" y="4803775"/>
          <p14:tracePt t="113277" x="6500813" y="4813300"/>
          <p14:tracePt t="113295" x="6402388" y="4822825"/>
          <p14:tracePt t="113312" x="6303963" y="4822825"/>
          <p14:tracePt t="113328" x="6269038" y="4822825"/>
          <p14:tracePt t="113346" x="6224588" y="4822825"/>
          <p14:tracePt t="113361" x="6072188" y="4822825"/>
          <p14:tracePt t="113382" x="5938838" y="4822825"/>
          <p14:tracePt t="113397" x="5786438" y="4822825"/>
          <p14:tracePt t="113413" x="5653088" y="4813300"/>
          <p14:tracePt t="113429" x="5545138" y="4803775"/>
          <p14:tracePt t="113445" x="5483225" y="4803775"/>
          <p14:tracePt t="113461" x="5419725" y="4803775"/>
          <p14:tracePt t="113478" x="5348288" y="4795838"/>
          <p14:tracePt t="113494" x="5241925" y="4786313"/>
          <p14:tracePt t="113511" x="5116513" y="4768850"/>
          <p14:tracePt t="113528" x="4965700" y="4759325"/>
          <p14:tracePt t="113544" x="4813300" y="4759325"/>
          <p14:tracePt t="113562" x="4652963" y="4759325"/>
          <p14:tracePt t="113578" x="4446588" y="4759325"/>
          <p14:tracePt t="113597" x="4340225" y="4759325"/>
          <p14:tracePt t="113612" x="4259263" y="4759325"/>
          <p14:tracePt t="113628" x="4160838" y="4759325"/>
          <p14:tracePt t="113644" x="4089400" y="4759325"/>
          <p14:tracePt t="113662" x="4010025" y="4759325"/>
          <p14:tracePt t="113678" x="3938588" y="4759325"/>
          <p14:tracePt t="113694" x="3840163" y="4759325"/>
          <p14:tracePt t="113711" x="3759200" y="4759325"/>
          <p14:tracePt t="113728" x="3633788" y="4759325"/>
          <p14:tracePt t="113745" x="3517900" y="4759325"/>
          <p14:tracePt t="113761" x="3402013" y="4751388"/>
          <p14:tracePt t="113779" x="3295650" y="4732338"/>
          <p14:tracePt t="113795" x="3205163" y="4714875"/>
          <p14:tracePt t="113811" x="3125788" y="4714875"/>
          <p14:tracePt t="113830" x="3108325" y="4705350"/>
          <p14:tracePt t="113844" x="3027363" y="4705350"/>
          <p14:tracePt t="113861" x="2982913" y="4687888"/>
          <p14:tracePt t="113879" x="2919413" y="4687888"/>
          <p14:tracePt t="113894" x="2867025" y="4679950"/>
          <p14:tracePt t="113911" x="2803525" y="4670425"/>
          <p14:tracePt t="113928" x="2751138" y="4670425"/>
          <p14:tracePt t="113945" x="2697163" y="4660900"/>
          <p14:tracePt t="113961" x="2660650" y="4660900"/>
          <p14:tracePt t="113978" x="2633663" y="4660900"/>
          <p14:tracePt t="114020" x="2625725" y="4660900"/>
          <p14:tracePt t="114061" x="2616200" y="4660900"/>
          <p14:tracePt t="114108" x="2608263" y="4660900"/>
          <p14:tracePt t="114164" x="2598738" y="4660900"/>
          <p14:tracePt t="114204" x="2589213" y="4660900"/>
          <p14:tracePt t="114220" x="2581275" y="4660900"/>
          <p14:tracePt t="114725" x="2571750" y="4660900"/>
          <p14:tracePt t="114822" x="2562225" y="4660900"/>
          <p14:tracePt t="114877" x="2554288" y="4660900"/>
          <p14:tracePt t="114885" x="2544763" y="4670425"/>
          <p14:tracePt t="114900" x="2527300" y="4670425"/>
          <p14:tracePt t="114909" x="2509838" y="4679950"/>
          <p14:tracePt t="114917" x="2473325" y="4687888"/>
          <p14:tracePt t="114929" x="2455863" y="4697413"/>
          <p14:tracePt t="114945" x="2446338" y="4705350"/>
          <p14:tracePt t="114961" x="2438400" y="4705350"/>
          <p14:tracePt t="114978" x="2419350" y="4724400"/>
          <p14:tracePt t="114998" x="2411413" y="4732338"/>
          <p14:tracePt t="115012" x="2393950" y="4741863"/>
          <p14:tracePt t="115029" x="2384425" y="4759325"/>
          <p14:tracePt t="115045" x="2366963" y="4768850"/>
          <p14:tracePt t="115062" x="2347913" y="4776788"/>
          <p14:tracePt t="115078" x="2339975" y="4795838"/>
          <p14:tracePt t="115095" x="2330450" y="4795838"/>
          <p14:tracePt t="115111" x="2322513" y="4803775"/>
          <p14:tracePt t="115146" x="2312988" y="4803775"/>
          <p14:tracePt t="115163" x="2303463" y="4803775"/>
          <p14:tracePt t="115172" x="2303463" y="4813300"/>
          <p14:tracePt t="115204" x="2295525" y="4822825"/>
          <p14:tracePt t="115221" x="2286000" y="4830763"/>
          <p14:tracePt t="115237" x="2276475" y="4840288"/>
          <p14:tracePt t="115245" x="2268538" y="4840288"/>
          <p14:tracePt t="115254" x="2259013" y="4857750"/>
          <p14:tracePt t="115262" x="2251075" y="4867275"/>
          <p14:tracePt t="115324" x="2241550" y="4875213"/>
          <p14:tracePt t="115333" x="2232025" y="4875213"/>
          <p14:tracePt t="115364" x="2224088" y="4884738"/>
          <p14:tracePt t="115389" x="2214563" y="4894263"/>
          <p14:tracePt t="115396" x="2197100" y="4902200"/>
          <p14:tracePt t="115404" x="2197100" y="4911725"/>
          <p14:tracePt t="115413" x="2170113" y="4919663"/>
          <p14:tracePt t="115428" x="2160588" y="4929188"/>
          <p14:tracePt t="115447" x="2143125" y="4946650"/>
          <p14:tracePt t="115463" x="2133600" y="4946650"/>
          <p14:tracePt t="115478" x="2125663" y="4956175"/>
          <p14:tracePt t="115496" x="2098675" y="4973638"/>
          <p14:tracePt t="115512" x="2089150" y="4973638"/>
          <p14:tracePt t="115529" x="2062163" y="5000625"/>
          <p14:tracePt t="115546" x="2044700" y="5010150"/>
          <p14:tracePt t="115702" x="2044700" y="5018088"/>
          <p14:tracePt t="115725" x="2071688" y="5018088"/>
          <p14:tracePt t="115733" x="2116138" y="5018088"/>
          <p14:tracePt t="115733" x="2125663" y="5018088"/>
          <p14:tracePt t="115759" x="2187575" y="5018088"/>
          <p14:tracePt t="115765" x="2303463" y="5018088"/>
          <p14:tracePt t="115774" x="2401888" y="5018088"/>
          <p14:tracePt t="115780" x="2625725" y="5010150"/>
          <p14:tracePt t="115795" x="2660650" y="4991100"/>
          <p14:tracePt t="115812" x="2670175" y="4991100"/>
          <p14:tracePt t="115901" x="2679700" y="4991100"/>
          <p14:tracePt t="115908" x="2697163" y="4991100"/>
          <p14:tracePt t="115917" x="2714625" y="4991100"/>
          <p14:tracePt t="116060" x="2714625" y="5010150"/>
          <p14:tracePt t="116063" x="2705100" y="5037138"/>
          <p14:tracePt t="116079" x="2697163" y="5072063"/>
          <p14:tracePt t="116080" x="2679700" y="5108575"/>
          <p14:tracePt t="116096" x="2670175" y="5133975"/>
          <p14:tracePt t="116113" x="2660650" y="5160963"/>
          <p14:tracePt t="116129" x="2643188" y="5180013"/>
          <p14:tracePt t="116129" x="2633663" y="5197475"/>
          <p14:tracePt t="116148" x="2633663" y="5214938"/>
          <p14:tracePt t="116148" x="2625725" y="5224463"/>
          <p14:tracePt t="116165" x="2608263" y="5241925"/>
          <p14:tracePt t="116179" x="2581275" y="5295900"/>
          <p14:tracePt t="116196" x="2554288" y="5340350"/>
          <p14:tracePt t="116212" x="2527300" y="5375275"/>
          <p14:tracePt t="116229" x="2490788" y="5411788"/>
          <p14:tracePt t="116245" x="2465388" y="5438775"/>
          <p14:tracePt t="116261" x="2446338" y="5446713"/>
          <p14:tracePt t="116278" x="2438400" y="5465763"/>
          <p14:tracePt t="116294" x="2419350" y="5473700"/>
          <p14:tracePt t="116312" x="2411413" y="5473700"/>
          <p14:tracePt t="116328" x="2401888" y="5483225"/>
          <p14:tracePt t="116346" x="2374900" y="5483225"/>
          <p14:tracePt t="116361" x="2347913" y="5483225"/>
          <p14:tracePt t="116379" x="2276475" y="5483225"/>
          <p14:tracePt t="116397" x="2232025" y="5483225"/>
          <p14:tracePt t="116412" x="2187575" y="5483225"/>
          <p14:tracePt t="116429" x="2160588" y="5483225"/>
          <p14:tracePt t="116445" x="2071688" y="5483225"/>
          <p14:tracePt t="116462" x="2036763" y="5483225"/>
          <p14:tracePt t="116478" x="2009775" y="5473700"/>
          <p14:tracePt t="116495" x="1990725" y="5473700"/>
          <p14:tracePt t="116513" x="1982788" y="5473700"/>
          <p14:tracePt t="116528" x="1955800" y="5473700"/>
          <p14:tracePt t="116545" x="1911350" y="5473700"/>
          <p14:tracePt t="116564" x="1893888" y="5473700"/>
          <p14:tracePt t="116579" x="1857375" y="5473700"/>
          <p14:tracePt t="116596" x="1847850" y="5473700"/>
          <p14:tracePt t="116611" x="1839913" y="5465763"/>
          <p14:tracePt t="116629" x="1822450" y="5465763"/>
          <p14:tracePt t="116646" x="1785938" y="5456238"/>
          <p14:tracePt t="116662" x="1758950" y="5446713"/>
          <p14:tracePt t="116679" x="1741488" y="5446713"/>
          <p14:tracePt t="116696" x="1724025" y="5438775"/>
          <p14:tracePt t="116713" x="1714500" y="5438775"/>
          <p14:tracePt t="116728" x="1704975" y="5438775"/>
          <p14:tracePt t="117180" x="1697038" y="5446713"/>
          <p14:tracePt t="117189" x="1670050" y="5465763"/>
          <p14:tracePt t="117196" x="1660525" y="5473700"/>
          <p14:tracePt t="117204" x="1643063" y="5483225"/>
          <p14:tracePt t="117213" x="1616075" y="5491163"/>
          <p14:tracePt t="117229" x="1589088" y="5491163"/>
          <p14:tracePt t="117246" x="1562100" y="5491163"/>
          <p14:tracePt t="117263" x="1544638" y="5491163"/>
          <p14:tracePt t="117362" x="1536700" y="5491163"/>
          <p14:tracePt t="117508" x="1571625" y="5483225"/>
          <p14:tracePt t="117550" x="1581150" y="5483225"/>
          <p14:tracePt t="117557" x="1625600" y="5473700"/>
          <p14:tracePt t="117566" x="1687513" y="5473700"/>
          <p14:tracePt t="117582" x="1795463" y="5473700"/>
          <p14:tracePt t="117582" x="1847850" y="5473700"/>
          <p14:tracePt t="117596" x="1874838" y="5473700"/>
          <p14:tracePt t="117652" x="1884363" y="5473700"/>
          <p14:tracePt t="117685" x="1901825" y="5473700"/>
          <p14:tracePt t="117694" x="1911350" y="5473700"/>
          <p14:tracePt t="117702" x="1938338" y="5465763"/>
          <p14:tracePt t="117710" x="1955800" y="5465763"/>
          <p14:tracePt t="117718" x="2009775" y="5465763"/>
          <p14:tracePt t="117731" x="2054225" y="5465763"/>
          <p14:tracePt t="117746" x="2089150" y="5465763"/>
          <p14:tracePt t="117796" x="2098675" y="5465763"/>
          <p14:tracePt t="117811" x="2108200" y="5465763"/>
          <p14:tracePt t="117820" x="2125663" y="5465763"/>
          <p14:tracePt t="117830" x="2152650" y="5465763"/>
          <p14:tracePt t="117837" x="2205038" y="5465763"/>
          <p14:tracePt t="117846" x="2259013" y="5465763"/>
          <p14:tracePt t="117863" x="2312988" y="5465763"/>
          <p14:tracePt t="117881" x="2339975" y="5465763"/>
          <p14:tracePt t="117964" x="2347913" y="5465763"/>
          <p14:tracePt t="117981" x="2357438" y="5465763"/>
          <p14:tracePt t="117990" x="2366963" y="5465763"/>
          <p14:tracePt t="119156" x="2357438" y="5465763"/>
          <p14:tracePt t="119165" x="2330450" y="5465763"/>
          <p14:tracePt t="119173" x="2286000" y="5465763"/>
          <p14:tracePt t="119187" x="2276475" y="5465763"/>
          <p14:tracePt t="119197" x="2170113" y="5465763"/>
          <p14:tracePt t="119213" x="2062163" y="5465763"/>
          <p14:tracePt t="119231" x="2027238" y="5465763"/>
          <p14:tracePt t="119247" x="1990725" y="5465763"/>
          <p14:tracePt t="119264" x="1893888" y="5456238"/>
          <p14:tracePt t="119318" x="1874838" y="5456238"/>
          <p14:tracePt t="119324" x="1857375" y="5456238"/>
          <p14:tracePt t="119334" x="1839913" y="5456238"/>
          <p14:tracePt t="119341" x="1822450" y="5456238"/>
          <p14:tracePt t="119350" x="1768475" y="5456238"/>
          <p14:tracePt t="119365" x="1704975" y="5456238"/>
          <p14:tracePt t="119382" x="1697038" y="5456238"/>
          <p14:tracePt t="119397" x="1687513" y="5456238"/>
          <p14:tracePt t="119414" x="1679575" y="5456238"/>
          <p14:tracePt t="119431" x="1652588" y="5456238"/>
          <p14:tracePt t="119447" x="1625600" y="5456238"/>
          <p14:tracePt t="119465" x="1589088" y="5456238"/>
          <p14:tracePt t="119482" x="1536700" y="5456238"/>
          <p14:tracePt t="119498" x="1482725" y="5456238"/>
          <p14:tracePt t="119514" x="1465263" y="5456238"/>
          <p14:tracePt t="119530" x="1455738" y="5456238"/>
          <p14:tracePt t="119839" x="1509713" y="5456238"/>
          <p14:tracePt t="119862" x="1562100" y="5456238"/>
          <p14:tracePt t="119869" x="1598613" y="5456238"/>
          <p14:tracePt t="119879" x="1670050" y="5456238"/>
          <p14:tracePt t="119883" x="1839913" y="5465763"/>
          <p14:tracePt t="119897" x="1928813" y="5483225"/>
          <p14:tracePt t="119914" x="2000250" y="5483225"/>
          <p14:tracePt t="119932" x="2017713" y="5483225"/>
          <p14:tracePt t="119950" x="2027238" y="5483225"/>
          <p14:tracePt t="119965" x="2054225" y="5483225"/>
          <p14:tracePt t="119980" x="2108200" y="5483225"/>
          <p14:tracePt t="119998" x="2170113" y="5483225"/>
          <p14:tracePt t="120014" x="2224088" y="5483225"/>
          <p14:tracePt t="120030" x="2286000" y="5483225"/>
          <p14:tracePt t="120048" x="2330450" y="5483225"/>
          <p14:tracePt t="120064" x="2357438" y="5483225"/>
          <p14:tracePt t="120081" x="2374900" y="5483225"/>
          <p14:tracePt t="120098" x="2419350" y="5483225"/>
          <p14:tracePt t="120114" x="2536825" y="5491163"/>
          <p14:tracePt t="120134" x="2608263" y="5491163"/>
          <p14:tracePt t="120150" x="2670175" y="5491163"/>
          <p14:tracePt t="120165" x="2705100" y="5491163"/>
          <p14:tracePt t="120182" x="2724150" y="5491163"/>
          <p14:tracePt t="120197" x="2732088" y="5491163"/>
          <p14:tracePt t="120214" x="2741613" y="5491163"/>
          <p14:tracePt t="120230" x="2759075" y="5491163"/>
          <p14:tracePt t="120247" x="2768600" y="5491163"/>
          <p14:tracePt t="120264" x="2813050" y="5491163"/>
          <p14:tracePt t="120282" x="2867025" y="5483225"/>
          <p14:tracePt t="120297" x="2911475" y="5465763"/>
          <p14:tracePt t="120315" x="2973388" y="5456238"/>
          <p14:tracePt t="120335" x="3009900" y="5456238"/>
          <p14:tracePt t="120351" x="3027363" y="5456238"/>
          <p14:tracePt t="120398" x="3027363" y="5446713"/>
          <p14:tracePt t="120413" x="3036888" y="5446713"/>
          <p14:tracePt t="120422" x="3036888" y="5429250"/>
          <p14:tracePt t="120431" x="3036888" y="5419725"/>
          <p14:tracePt t="120438" x="3054350" y="5384800"/>
          <p14:tracePt t="120447" x="3071813" y="5367338"/>
          <p14:tracePt t="120464" x="3081338" y="5357813"/>
          <p14:tracePt t="120481" x="3089275" y="5357813"/>
          <p14:tracePt t="120542" x="3089275" y="5340350"/>
          <p14:tracePt t="120550" x="3089275" y="5330825"/>
          <p14:tracePt t="120557" x="3089275" y="5313363"/>
          <p14:tracePt t="120565" x="3089275" y="5295900"/>
          <p14:tracePt t="120581" x="3089275" y="5286375"/>
          <p14:tracePt t="120598" x="3089275" y="5268913"/>
          <p14:tracePt t="120614" x="3089275" y="5259388"/>
          <p14:tracePt t="120630" x="3089275" y="5251450"/>
          <p14:tracePt t="120647" x="3081338" y="5224463"/>
          <p14:tracePt t="120663" x="3062288" y="5187950"/>
          <p14:tracePt t="120680" x="3036888" y="5153025"/>
          <p14:tracePt t="120697" x="3009900" y="5116513"/>
          <p14:tracePt t="120713" x="2990850" y="5099050"/>
          <p14:tracePt t="120730" x="2973388" y="5081588"/>
          <p14:tracePt t="120748" x="2955925" y="5072063"/>
          <p14:tracePt t="120764" x="2946400" y="5062538"/>
          <p14:tracePt t="120781" x="2919413" y="5054600"/>
          <p14:tracePt t="120797" x="2894013" y="5037138"/>
          <p14:tracePt t="120814" x="2847975" y="5027613"/>
          <p14:tracePt t="120830" x="2795588" y="5010150"/>
          <p14:tracePt t="120848" x="2724150" y="5010150"/>
          <p14:tracePt t="120864" x="2652713" y="5010150"/>
          <p14:tracePt t="120880" x="2571750" y="5010150"/>
          <p14:tracePt t="120897" x="2509838" y="5010150"/>
          <p14:tracePt t="120914" x="2465388" y="5010150"/>
          <p14:tracePt t="120931" x="2411413" y="5010150"/>
          <p14:tracePt t="120948" x="2357438" y="5010150"/>
          <p14:tracePt t="120965" x="2303463" y="5010150"/>
          <p14:tracePt t="120981" x="2232025" y="5000625"/>
          <p14:tracePt t="120997" x="2160588" y="5000625"/>
          <p14:tracePt t="121014" x="2108200" y="5000625"/>
          <p14:tracePt t="121031" x="2062163" y="5000625"/>
          <p14:tracePt t="121048" x="2017713" y="5000625"/>
          <p14:tracePt t="121064" x="1982788" y="5000625"/>
          <p14:tracePt t="121081" x="1946275" y="5000625"/>
          <p14:tracePt t="121097" x="1911350" y="5000625"/>
          <p14:tracePt t="121114" x="1857375" y="5000625"/>
          <p14:tracePt t="121133" x="1822450" y="5000625"/>
          <p14:tracePt t="121149" x="1776413" y="5000625"/>
          <p14:tracePt t="121164" x="1731963" y="5000625"/>
          <p14:tracePt t="121181" x="1687513" y="5000625"/>
          <p14:tracePt t="121197" x="1643063" y="5000625"/>
          <p14:tracePt t="121214" x="1608138" y="5000625"/>
          <p14:tracePt t="121230" x="1589088" y="5000625"/>
          <p14:tracePt t="121247" x="1562100" y="5000625"/>
          <p14:tracePt t="121264" x="1536700" y="5000625"/>
          <p14:tracePt t="121281" x="1517650" y="5010150"/>
          <p14:tracePt t="121297" x="1509713" y="5010150"/>
          <p14:tracePt t="121314" x="1490663" y="5018088"/>
          <p14:tracePt t="121331" x="1455738" y="5037138"/>
          <p14:tracePt t="121349" x="1419225" y="5054600"/>
          <p14:tracePt t="121364" x="1393825" y="5072063"/>
          <p14:tracePt t="121380" x="1374775" y="5089525"/>
          <p14:tracePt t="121398" x="1357313" y="5099050"/>
          <p14:tracePt t="121414" x="1357313" y="5108575"/>
          <p14:tracePt t="121431" x="1347788" y="5116513"/>
          <p14:tracePt t="121448" x="1339850" y="5133975"/>
          <p14:tracePt t="121464" x="1330325" y="5153025"/>
          <p14:tracePt t="121480" x="1312863" y="5187950"/>
          <p14:tracePt t="121498" x="1295400" y="5214938"/>
          <p14:tracePt t="121514" x="1295400" y="5241925"/>
          <p14:tracePt t="121531" x="1285875" y="5268913"/>
          <p14:tracePt t="121549" x="1285875" y="5286375"/>
          <p14:tracePt t="121564" x="1276350" y="5286375"/>
          <p14:tracePt t="121581" x="1276350" y="5303838"/>
          <p14:tracePt t="121597" x="1276350" y="5313363"/>
          <p14:tracePt t="121614" x="1285875" y="5330825"/>
          <p14:tracePt t="121630" x="1295400" y="5340350"/>
          <p14:tracePt t="121647" x="1312863" y="5348288"/>
          <p14:tracePt t="121665" x="1330325" y="5357813"/>
          <p14:tracePt t="121680" x="1357313" y="5367338"/>
          <p14:tracePt t="121697" x="1366838" y="5367338"/>
          <p14:tracePt t="121714" x="1401763" y="5394325"/>
          <p14:tracePt t="121731" x="1465263" y="5438775"/>
          <p14:tracePt t="121748" x="1517650" y="5465763"/>
          <p14:tracePt t="121764" x="1571625" y="5473700"/>
          <p14:tracePt t="121781" x="1589088" y="5483225"/>
          <p14:tracePt t="121798" x="1608138" y="5483225"/>
          <p14:tracePt t="121814" x="1616075" y="5483225"/>
          <p14:tracePt t="121831" x="1660525" y="5491163"/>
          <p14:tracePt t="121848" x="1704975" y="5500688"/>
          <p14:tracePt t="121865" x="1751013" y="5500688"/>
          <p14:tracePt t="121881" x="1812925" y="5510213"/>
          <p14:tracePt t="121897" x="1874838" y="5510213"/>
          <p14:tracePt t="121914" x="1938338" y="5527675"/>
          <p14:tracePt t="121933" x="1990725" y="5527675"/>
          <p14:tracePt t="121947" x="2044700" y="5527675"/>
          <p14:tracePt t="121964" x="2108200" y="5527675"/>
          <p14:tracePt t="121980" x="2179638" y="5527675"/>
          <p14:tracePt t="121998" x="2251075" y="5527675"/>
          <p14:tracePt t="122015" x="2312988" y="5518150"/>
          <p14:tracePt t="122032" x="2393950" y="5500688"/>
          <p14:tracePt t="122048" x="2428875" y="5500688"/>
          <p14:tracePt t="122065" x="2455863" y="5500688"/>
          <p14:tracePt t="122081" x="2490788" y="5500688"/>
          <p14:tracePt t="122099" x="2527300" y="5518150"/>
          <p14:tracePt t="122118" x="2554288" y="5518150"/>
          <p14:tracePt t="122134" x="2581275" y="5518150"/>
          <p14:tracePt t="122150" x="2616200" y="5518150"/>
          <p14:tracePt t="122165" x="2660650" y="5518150"/>
          <p14:tracePt t="122182" x="2705100" y="5518150"/>
          <p14:tracePt t="122198" x="2732088" y="5518150"/>
          <p14:tracePt t="122215" x="2741613" y="5518150"/>
          <p14:tracePt t="122860" x="2751138" y="5518150"/>
          <p14:tracePt t="122878" x="2759075" y="5518150"/>
          <p14:tracePt t="122884" x="2795588" y="5518150"/>
          <p14:tracePt t="122894" x="2830513" y="5518150"/>
          <p14:tracePt t="122902" x="2901950" y="5537200"/>
          <p14:tracePt t="122934" x="2955925" y="5554663"/>
          <p14:tracePt t="122934" x="3017838" y="5572125"/>
          <p14:tracePt t="122950" x="3062288" y="5581650"/>
          <p14:tracePt t="123003" x="3071813" y="5589588"/>
          <p14:tracePt t="123021" x="3081338" y="5599113"/>
          <p14:tracePt t="123030" x="3098800" y="5599113"/>
          <p14:tracePt t="123038" x="3170238" y="5616575"/>
          <p14:tracePt t="123050" x="3214688" y="5626100"/>
          <p14:tracePt t="123065" x="3224213" y="5626100"/>
          <p14:tracePt t="123082" x="3232150" y="5626100"/>
          <p14:tracePt t="123100" x="3251200" y="5626100"/>
          <p14:tracePt t="123119" x="3251200" y="5616575"/>
          <p14:tracePt t="123133" x="3268663" y="5608638"/>
          <p14:tracePt t="123148" x="3303588" y="5581650"/>
          <p14:tracePt t="123166" x="3330575" y="5562600"/>
          <p14:tracePt t="123182" x="3367088" y="5545138"/>
          <p14:tracePt t="123199" x="3394075" y="5527675"/>
          <p14:tracePt t="123216" x="3411538" y="5518150"/>
          <p14:tracePt t="123233" x="3438525" y="5510213"/>
          <p14:tracePt t="123249" x="3455988" y="5491163"/>
          <p14:tracePt t="123266" x="3482975" y="5483225"/>
          <p14:tracePt t="123282" x="3509963" y="5473700"/>
          <p14:tracePt t="123302" x="3517900" y="5465763"/>
          <p14:tracePt t="123318" x="3527425" y="5456238"/>
          <p14:tracePt t="123334" x="3527425" y="5446713"/>
          <p14:tracePt t="123350" x="3536950" y="5438775"/>
          <p14:tracePt t="123366" x="3554413" y="5419725"/>
          <p14:tracePt t="123383" x="3581400" y="5402263"/>
          <p14:tracePt t="123398" x="3598863" y="5394325"/>
          <p14:tracePt t="123416" x="3625850" y="5375275"/>
          <p14:tracePt t="123471" x="3625850" y="5367338"/>
          <p14:tracePt t="123479" x="3625850" y="5357813"/>
          <p14:tracePt t="123487" x="3633788" y="5357813"/>
          <p14:tracePt t="123499" x="3633788" y="5348288"/>
          <p14:tracePt t="123500" x="3643313" y="5313363"/>
          <p14:tracePt t="123534" x="3652838" y="5295900"/>
          <p14:tracePt t="123534" x="3652838" y="5286375"/>
          <p14:tracePt t="123550" x="3652838" y="5268913"/>
          <p14:tracePt t="123566" x="3660775" y="5259388"/>
          <p14:tracePt t="123583" x="3660775" y="5232400"/>
          <p14:tracePt t="123599" x="3660775" y="5224463"/>
          <p14:tracePt t="123616" x="3660775" y="5214938"/>
          <p14:tracePt t="123663" x="3652838" y="5214938"/>
          <p14:tracePt t="123678" x="3643313" y="5197475"/>
          <p14:tracePt t="123691" x="3633788" y="5180013"/>
          <p14:tracePt t="123702" x="3625850" y="5180013"/>
          <p14:tracePt t="123703" x="3616325" y="5170488"/>
          <p14:tracePt t="123860" x="3616325" y="5160963"/>
          <p14:tracePt t="123877" x="3616325" y="5153025"/>
          <p14:tracePt t="123915" x="3616325" y="5143500"/>
          <p14:tracePt t="123964" x="3616325" y="5133975"/>
          <p14:tracePt t="124349" x="3616325" y="5153025"/>
          <p14:tracePt t="124357" x="3616325" y="5170488"/>
          <p14:tracePt t="124364" x="3625850" y="5224463"/>
          <p14:tracePt t="124374" x="3633788" y="5241925"/>
          <p14:tracePt t="124384" x="3633788" y="5259388"/>
          <p14:tracePt t="124399" x="3643313" y="5268913"/>
          <p14:tracePt t="124416" x="3643313" y="5276850"/>
          <p14:tracePt t="124434" x="3643313" y="5286375"/>
          <p14:tracePt t="124470" x="3652838" y="5303838"/>
          <p14:tracePt t="124485" x="3660775" y="5313363"/>
          <p14:tracePt t="124485" x="3660775" y="5322888"/>
          <p14:tracePt t="124499" x="3670300" y="5330825"/>
          <p14:tracePt t="124517" x="3670300" y="5340350"/>
          <p14:tracePt t="124558" x="3679825" y="5348288"/>
          <p14:tracePt t="124565" x="3687763" y="5367338"/>
          <p14:tracePt t="124581" x="3687763" y="5375275"/>
          <p14:tracePt t="124589" x="3705225" y="5384800"/>
          <p14:tracePt t="124599" x="3705225" y="5402263"/>
          <p14:tracePt t="124616" x="3714750" y="5411788"/>
          <p14:tracePt t="124634" x="3724275" y="5411788"/>
          <p14:tracePt t="124650" x="3724275" y="5419725"/>
          <p14:tracePt t="124666" x="3732213" y="5429250"/>
          <p14:tracePt t="124683" x="3751263" y="5446713"/>
          <p14:tracePt t="124699" x="3768725" y="5456238"/>
          <p14:tracePt t="124719" x="3776663" y="5456238"/>
          <p14:tracePt t="124734" x="3786188" y="5465763"/>
          <p14:tracePt t="124750" x="3803650" y="5465763"/>
          <p14:tracePt t="124766" x="3813175" y="5473700"/>
          <p14:tracePt t="124783" x="3840163" y="5491163"/>
          <p14:tracePt t="124799" x="3894138" y="5500688"/>
          <p14:tracePt t="124816" x="3956050" y="5518150"/>
          <p14:tracePt t="124834" x="4044950" y="5527675"/>
          <p14:tracePt t="124850" x="4108450" y="5545138"/>
          <p14:tracePt t="124866" x="4179888" y="5554663"/>
          <p14:tracePt t="124884" x="4224338" y="5554663"/>
          <p14:tracePt t="124899" x="4259263" y="5562600"/>
          <p14:tracePt t="124919" x="4286250" y="5562600"/>
          <p14:tracePt t="124934" x="4303713" y="5562600"/>
          <p14:tracePt t="124950" x="4340225" y="5562600"/>
          <p14:tracePt t="124966" x="4394200" y="5562600"/>
          <p14:tracePt t="124984" x="4456113" y="5572125"/>
          <p14:tracePt t="124999" x="4527550" y="5581650"/>
          <p14:tracePt t="125016" x="4608513" y="5589588"/>
          <p14:tracePt t="125032" x="4679950" y="5599113"/>
          <p14:tracePt t="125049" x="4732338" y="5608638"/>
          <p14:tracePt t="125066" x="4786313" y="5608638"/>
          <p14:tracePt t="125083" x="4822825" y="5608638"/>
          <p14:tracePt t="125100" x="4848225" y="5608638"/>
          <p14:tracePt t="125116" x="4867275" y="5608638"/>
          <p14:tracePt t="125132" x="4894263" y="5608638"/>
          <p14:tracePt t="125149" x="4929188" y="5608638"/>
          <p14:tracePt t="125166" x="4965700" y="5608638"/>
          <p14:tracePt t="125182" x="5010150" y="5608638"/>
          <p14:tracePt t="125199" x="5062538" y="5608638"/>
          <p14:tracePt t="125215" x="5089525" y="5608638"/>
          <p14:tracePt t="125233" x="5126038" y="5608638"/>
          <p14:tracePt t="125250" x="5160963" y="5599113"/>
          <p14:tracePt t="125266" x="5180013" y="5599113"/>
          <p14:tracePt t="125283" x="5197475" y="5599113"/>
          <p14:tracePt t="125299" x="5214938" y="5581650"/>
          <p14:tracePt t="125299" x="5224463" y="5581650"/>
          <p14:tracePt t="125318" x="5259388" y="5554663"/>
          <p14:tracePt t="125334" x="5286375" y="5537200"/>
          <p14:tracePt t="125349" x="5295900" y="5527675"/>
          <p14:tracePt t="125366" x="5313363" y="5510213"/>
          <p14:tracePt t="125383" x="5330825" y="5510213"/>
          <p14:tracePt t="125400" x="5330825" y="5500688"/>
          <p14:tracePt t="125416" x="5340350" y="5491163"/>
          <p14:tracePt t="125432" x="5348288" y="5483225"/>
          <p14:tracePt t="125450" x="5357813" y="5456238"/>
          <p14:tracePt t="125465" x="5357813" y="5438775"/>
          <p14:tracePt t="125483" x="5375275" y="5429250"/>
          <p14:tracePt t="125500" x="5384800" y="5411788"/>
          <p14:tracePt t="125518" x="5394325" y="5394325"/>
          <p14:tracePt t="125533" x="5394325" y="5375275"/>
          <p14:tracePt t="125549" x="5402263" y="5357813"/>
          <p14:tracePt t="125566" x="5411788" y="5340350"/>
          <p14:tracePt t="125582" x="5419725" y="5303838"/>
          <p14:tracePt t="125599" x="5438775" y="5276850"/>
          <p14:tracePt t="125616" x="5438775" y="5268913"/>
          <p14:tracePt t="125632" x="5438775" y="5259388"/>
          <p14:tracePt t="126173" x="5411788" y="5268913"/>
          <p14:tracePt t="126182" x="5322888" y="5303838"/>
          <p14:tracePt t="126189" x="5251450" y="5330825"/>
          <p14:tracePt t="126204" x="5170488" y="5348288"/>
          <p14:tracePt t="126216" x="5099050" y="5357813"/>
          <p14:tracePt t="126232" x="5045075" y="5357813"/>
          <p14:tracePt t="126250" x="4991100" y="5357813"/>
          <p14:tracePt t="126266" x="4911725" y="5357813"/>
          <p14:tracePt t="126285" x="4830763" y="5357813"/>
          <p14:tracePt t="126300" x="4732338" y="5357813"/>
          <p14:tracePt t="126316" x="4633913" y="5357813"/>
          <p14:tracePt t="126333" x="4527550" y="5357813"/>
          <p14:tracePt t="126349" x="4465638" y="5357813"/>
          <p14:tracePt t="126366" x="4438650" y="5357813"/>
          <p14:tracePt t="126383" x="4411663" y="5357813"/>
          <p14:tracePt t="126400" x="4394200" y="5357813"/>
          <p14:tracePt t="126417" x="4375150" y="5357813"/>
          <p14:tracePt t="126432" x="4348163" y="5357813"/>
          <p14:tracePt t="126449" x="4303713" y="5348288"/>
          <p14:tracePt t="126467" x="4251325" y="5348288"/>
          <p14:tracePt t="126483" x="4205288" y="5348288"/>
          <p14:tracePt t="126504" x="4187825" y="5348288"/>
          <p14:tracePt t="126518" x="4170363" y="5348288"/>
          <p14:tracePt t="126559" x="4160838" y="5348288"/>
          <p14:tracePt t="126582" x="4143375" y="5348288"/>
          <p14:tracePt t="126591" x="4133850" y="5348288"/>
          <p14:tracePt t="126599" x="4098925" y="5348288"/>
          <p14:tracePt t="126605" x="4071938" y="5348288"/>
          <p14:tracePt t="126617" x="4044950" y="5348288"/>
          <p14:tracePt t="126634" x="4017963" y="5348288"/>
          <p14:tracePt t="126650" x="3983038" y="5348288"/>
          <p14:tracePt t="126671" x="3965575" y="5348288"/>
          <p14:tracePt t="126686" x="3946525" y="5348288"/>
          <p14:tracePt t="126704" x="3938588" y="5340350"/>
          <p14:tracePt t="126862" x="3938588" y="5330825"/>
          <p14:tracePt t="126879" x="3946525" y="5330825"/>
          <p14:tracePt t="126887" x="3956050" y="5322888"/>
          <p14:tracePt t="126902" x="3965575" y="5313363"/>
          <p14:tracePt t="126903" x="3983038" y="5303838"/>
          <p14:tracePt t="126917" x="4037013" y="5303838"/>
          <p14:tracePt t="126934" x="4108450" y="5295900"/>
          <p14:tracePt t="126950" x="4170363" y="5286375"/>
          <p14:tracePt t="126966" x="4232275" y="5286375"/>
          <p14:tracePt t="126984" x="4286250" y="5286375"/>
          <p14:tracePt t="127000" x="4330700" y="5286375"/>
          <p14:tracePt t="127017" x="4367213" y="5286375"/>
          <p14:tracePt t="127034" x="4402138" y="5286375"/>
          <p14:tracePt t="127050" x="4429125" y="5286375"/>
          <p14:tracePt t="127067" x="4465638" y="5286375"/>
          <p14:tracePt t="127083" x="4500563" y="5286375"/>
          <p14:tracePt t="127103" x="4537075" y="5286375"/>
          <p14:tracePt t="127118" x="4554538" y="5286375"/>
          <p14:tracePt t="127134" x="4572000" y="5286375"/>
          <p14:tracePt t="127150" x="4581525" y="5286375"/>
          <p14:tracePt t="127167" x="4598988" y="5286375"/>
          <p14:tracePt t="127184" x="4608513" y="5286375"/>
          <p14:tracePt t="127201" x="4616450" y="5286375"/>
          <p14:tracePt t="127216" x="4633913" y="5295900"/>
          <p14:tracePt t="127233" x="4652963" y="5295900"/>
          <p14:tracePt t="127250" x="4679950" y="5295900"/>
          <p14:tracePt t="127267" x="4697413" y="5295900"/>
          <p14:tracePt t="127284" x="4724400" y="5295900"/>
          <p14:tracePt t="127317" x="4751388" y="5303838"/>
          <p14:tracePt t="127317" x="4786313" y="5313363"/>
          <p14:tracePt t="127334" x="4822825" y="5322888"/>
          <p14:tracePt t="127350" x="4857750" y="5322888"/>
          <p14:tracePt t="127366" x="4875213" y="5322888"/>
          <p14:tracePt t="127383" x="4884738" y="5322888"/>
          <p14:tracePt t="127400" x="4894263" y="5322888"/>
          <p14:tracePt t="127463" x="4902200" y="5322888"/>
          <p14:tracePt t="127479" x="4911725" y="5322888"/>
          <p14:tracePt t="127487" x="4911725" y="5330825"/>
          <p14:tracePt t="127494" x="4919663" y="5330825"/>
          <p14:tracePt t="127503" x="4929188" y="5330825"/>
          <p14:tracePt t="127711" x="4929188" y="5340350"/>
          <p14:tracePt t="127726" x="4919663" y="5340350"/>
          <p14:tracePt t="127734" x="4919663" y="5348288"/>
          <p14:tracePt t="127743" x="4902200" y="5357813"/>
          <p14:tracePt t="127752" x="4884738" y="5367338"/>
          <p14:tracePt t="127768" x="4830763" y="5384800"/>
          <p14:tracePt t="127784" x="4751388" y="5411788"/>
          <p14:tracePt t="127801" x="4643438" y="5429250"/>
          <p14:tracePt t="127818" x="4527550" y="5429250"/>
          <p14:tracePt t="127835" x="4465638" y="5429250"/>
          <p14:tracePt t="127851" x="4429125" y="5429250"/>
          <p14:tracePt t="127867" x="4384675" y="5429250"/>
          <p14:tracePt t="127887" x="4367213" y="5429250"/>
          <p14:tracePt t="127902" x="4340225" y="5429250"/>
          <p14:tracePt t="127918" x="4330700" y="5429250"/>
          <p14:tracePt t="128862" x="4303713" y="5429250"/>
          <p14:tracePt t="128874" x="4259263" y="5429250"/>
          <p14:tracePt t="128878" x="4205288" y="5429250"/>
          <p14:tracePt t="128886" x="4152900" y="5429250"/>
          <p14:tracePt t="128904" x="4108450" y="5419725"/>
          <p14:tracePt t="128918" x="4062413" y="5419725"/>
          <p14:tracePt t="128934" x="4037013" y="5411788"/>
          <p14:tracePt t="128952" x="4017963" y="5402263"/>
          <p14:tracePt t="128969" x="4010025" y="5402263"/>
          <p14:tracePt t="129030" x="4000500" y="5402263"/>
          <p14:tracePt t="129054" x="3990975" y="5402263"/>
          <p14:tracePt t="129063" x="3983038" y="5402263"/>
          <p14:tracePt t="129071" x="3973513" y="5402263"/>
          <p14:tracePt t="129079" x="3956050" y="5402263"/>
          <p14:tracePt t="129088" x="3938588" y="5402263"/>
          <p14:tracePt t="129101" x="3919538" y="5402263"/>
          <p14:tracePt t="129278" x="3929063" y="5402263"/>
          <p14:tracePt t="129294" x="3946525" y="5402263"/>
          <p14:tracePt t="129295" x="3965575" y="5402263"/>
          <p14:tracePt t="129301" x="4017963" y="5402263"/>
          <p14:tracePt t="129318" x="4133850" y="5419725"/>
          <p14:tracePt t="129335" x="4286250" y="5438775"/>
          <p14:tracePt t="129352" x="4419600" y="5465763"/>
          <p14:tracePt t="129369" x="4545013" y="5483225"/>
          <p14:tracePt t="129385" x="4616450" y="5483225"/>
          <p14:tracePt t="129402" x="4643438" y="5483225"/>
          <p14:tracePt t="129419" x="4652963" y="5483225"/>
          <p14:tracePt t="129485" x="4660900" y="5483225"/>
          <p14:tracePt t="129493" x="4687888" y="5483225"/>
          <p14:tracePt t="129501" x="4724400" y="5491163"/>
          <p14:tracePt t="129509" x="4759325" y="5491163"/>
          <p14:tracePt t="129526" x="4867275" y="5491163"/>
          <p14:tracePt t="129535" x="4911725" y="5491163"/>
          <p14:tracePt t="129551" x="4929188" y="5491163"/>
          <p14:tracePt t="129569" x="4946650" y="5491163"/>
          <p14:tracePt t="129585" x="4973638" y="5491163"/>
          <p14:tracePt t="129602" x="5010150" y="5491163"/>
          <p14:tracePt t="129619" x="5054600" y="5491163"/>
          <p14:tracePt t="129635" x="5108575" y="5491163"/>
          <p14:tracePt t="129654" x="5153025" y="5483225"/>
          <p14:tracePt t="129672" x="5187950" y="5483225"/>
          <p14:tracePt t="129685" x="5205413" y="5483225"/>
          <p14:tracePt t="129702" x="5224463" y="5483225"/>
          <p14:tracePt t="129718" x="5232400" y="5483225"/>
          <p14:tracePt t="129735" x="5241925" y="5473700"/>
          <p14:tracePt t="129752" x="5251450" y="5473700"/>
          <p14:tracePt t="129768" x="5259388" y="5473700"/>
          <p14:tracePt t="129786" x="5276850" y="5456238"/>
          <p14:tracePt t="129802" x="5303838" y="5438775"/>
          <p14:tracePt t="129819" x="5340350" y="5419725"/>
          <p14:tracePt t="129835" x="5384800" y="5394325"/>
          <p14:tracePt t="129854" x="5402263" y="5375275"/>
          <p14:tracePt t="129871" x="5419725" y="5357813"/>
          <p14:tracePt t="129885" x="5429250" y="5348288"/>
          <p14:tracePt t="129902" x="5438775" y="5340350"/>
          <p14:tracePt t="129918" x="5446713" y="5322888"/>
          <p14:tracePt t="129935" x="5456238" y="5295900"/>
          <p14:tracePt t="129952" x="5465763" y="5268913"/>
          <p14:tracePt t="129988" x="5473700" y="5259388"/>
          <p14:tracePt t="130006" x="5473700" y="5251450"/>
          <p14:tracePt t="130019" x="5473700" y="5241925"/>
          <p14:tracePt t="130024" x="5473700" y="5224463"/>
          <p14:tracePt t="130036" x="5483225" y="5205413"/>
          <p14:tracePt t="130073" x="5483225" y="5197475"/>
          <p14:tracePt t="130095" x="5483225" y="5180013"/>
          <p14:tracePt t="130111" x="5483225" y="5170488"/>
          <p14:tracePt t="130119" x="5473700" y="5160963"/>
          <p14:tracePt t="130135" x="5465763" y="5133975"/>
          <p14:tracePt t="130144" x="5456238" y="5126038"/>
          <p14:tracePt t="130152" x="5438775" y="5116513"/>
          <p14:tracePt t="130190" x="5429250" y="5108575"/>
          <p14:tracePt t="130191" x="5419725" y="5108575"/>
          <p14:tracePt t="130202" x="5411788" y="5099050"/>
          <p14:tracePt t="130224" x="5394325" y="5089525"/>
          <p14:tracePt t="130236" x="5330825" y="5062538"/>
          <p14:tracePt t="130254" x="5276850" y="5045075"/>
          <p14:tracePt t="130274" x="5160963" y="5010150"/>
          <p14:tracePt t="130286" x="5037138" y="5000625"/>
          <p14:tracePt t="130302" x="4894263" y="4965700"/>
          <p14:tracePt t="130318" x="4759325" y="4938713"/>
          <p14:tracePt t="130335" x="4633913" y="4919663"/>
          <p14:tracePt t="130353" x="4537075" y="4902200"/>
          <p14:tracePt t="130369" x="4483100" y="4902200"/>
          <p14:tracePt t="130386" x="4429125" y="4902200"/>
          <p14:tracePt t="130402" x="4375150" y="4894263"/>
          <p14:tracePt t="130419" x="4286250" y="4894263"/>
          <p14:tracePt t="130436" x="4170363" y="4894263"/>
          <p14:tracePt t="130454" x="4089400" y="4884738"/>
          <p14:tracePt t="130471" x="4037013" y="4884738"/>
          <p14:tracePt t="130486" x="4000500" y="4884738"/>
          <p14:tracePt t="130502" x="3973513" y="4884738"/>
          <p14:tracePt t="130519" x="3965575" y="4884738"/>
          <p14:tracePt t="130536" x="3956050" y="4884738"/>
          <p14:tracePt t="130552" x="3946525" y="4884738"/>
          <p14:tracePt t="130568" x="3911600" y="4884738"/>
          <p14:tracePt t="130584" x="3857625" y="4894263"/>
          <p14:tracePt t="130602" x="3803650" y="4902200"/>
          <p14:tracePt t="130618" x="3741738" y="4911725"/>
          <p14:tracePt t="130635" x="3714750" y="4929188"/>
          <p14:tracePt t="130635" x="3705225" y="4929188"/>
          <p14:tracePt t="130654" x="3697288" y="4929188"/>
          <p14:tracePt t="130669" x="3679825" y="4938713"/>
          <p14:tracePt t="130684" x="3660775" y="4946650"/>
          <p14:tracePt t="130703" x="3652838" y="4956175"/>
          <p14:tracePt t="130719" x="3633788" y="4973638"/>
          <p14:tracePt t="130736" x="3625850" y="4991100"/>
          <p14:tracePt t="130753" x="3608388" y="5000625"/>
          <p14:tracePt t="130769" x="3608388" y="5010150"/>
          <p14:tracePt t="130786" x="3598863" y="5018088"/>
          <p14:tracePt t="130803" x="3589338" y="5037138"/>
          <p14:tracePt t="130819" x="3589338" y="5062538"/>
          <p14:tracePt t="130836" x="3589338" y="5099050"/>
          <p14:tracePt t="130855" x="3589338" y="5116513"/>
          <p14:tracePt t="130870" x="3589338" y="5143500"/>
          <p14:tracePt t="130886" x="3589338" y="5180013"/>
          <p14:tracePt t="130902" x="3589338" y="5197475"/>
          <p14:tracePt t="130919" x="3598863" y="5224463"/>
          <p14:tracePt t="130936" x="3598863" y="5232400"/>
          <p14:tracePt t="130953" x="3616325" y="5241925"/>
          <p14:tracePt t="130998" x="3625850" y="5251450"/>
          <p14:tracePt t="131014" x="3633788" y="5259388"/>
          <p14:tracePt t="131031" x="3643313" y="5276850"/>
          <p14:tracePt t="131034" x="3652838" y="5286375"/>
          <p14:tracePt t="131042" x="3670300" y="5303838"/>
          <p14:tracePt t="131055" x="3697288" y="5330825"/>
          <p14:tracePt t="131071" x="3705225" y="5340350"/>
          <p14:tracePt t="131086" x="3724275" y="5340350"/>
          <p14:tracePt t="131102" x="3751263" y="5367338"/>
          <p14:tracePt t="131120" x="3786188" y="5384800"/>
          <p14:tracePt t="131136" x="3830638" y="5402263"/>
          <p14:tracePt t="131152" x="3875088" y="5419725"/>
          <p14:tracePt t="131171" x="3919538" y="5429250"/>
          <p14:tracePt t="131186" x="3973513" y="5438775"/>
          <p14:tracePt t="131203" x="4017963" y="5456238"/>
          <p14:tracePt t="131219" x="4071938" y="5465763"/>
          <p14:tracePt t="131253" x="4081463" y="5465763"/>
          <p14:tracePt t="131288" x="4089400" y="5465763"/>
          <p14:tracePt t="131311" x="4108450" y="5473700"/>
          <p14:tracePt t="131327" x="4125913" y="5473700"/>
          <p14:tracePt t="131327" x="4133850" y="5473700"/>
          <p14:tracePt t="131335" x="4152900" y="5483225"/>
          <p14:tracePt t="131352" x="4205288" y="5491163"/>
          <p14:tracePt t="131369" x="4268788" y="5510213"/>
          <p14:tracePt t="131386" x="4322763" y="5510213"/>
          <p14:tracePt t="131403" x="4348163" y="5510213"/>
          <p14:tracePt t="131419" x="4375150" y="5510213"/>
          <p14:tracePt t="131436" x="4402138" y="5510213"/>
          <p14:tracePt t="131436" x="4429125" y="5510213"/>
          <p14:tracePt t="131471" x="4438650" y="5510213"/>
          <p14:tracePt t="131471" x="4473575" y="5510213"/>
          <p14:tracePt t="131502" x="4483100" y="5510213"/>
          <p14:tracePt t="131503" x="4527550" y="5510213"/>
          <p14:tracePt t="131520" x="4537075" y="5510213"/>
          <p14:tracePt t="131536" x="4554538" y="5510213"/>
          <p14:tracePt t="131552" x="4562475" y="5510213"/>
          <p14:tracePt t="131570" x="4581525" y="5510213"/>
          <p14:tracePt t="131586" x="4608513" y="5510213"/>
          <p14:tracePt t="131602" x="4652963" y="5510213"/>
          <p14:tracePt t="131620" x="4705350" y="5510213"/>
          <p14:tracePt t="131638" x="4724400" y="5510213"/>
          <p14:tracePt t="131638" x="4732338" y="5510213"/>
          <p14:tracePt t="131654" x="4759325" y="5510213"/>
          <p14:tracePt t="131669" x="4786313" y="5510213"/>
          <p14:tracePt t="131685" x="4795838" y="5510213"/>
          <p14:tracePt t="131702" x="4813300" y="5510213"/>
          <p14:tracePt t="131719" x="4830763" y="5510213"/>
          <p14:tracePt t="131735" x="4840288" y="5510213"/>
          <p14:tracePt t="131752" x="4867275" y="5510213"/>
          <p14:tracePt t="131769" x="4884738" y="5510213"/>
          <p14:tracePt t="131786" x="4902200" y="5510213"/>
          <p14:tracePt t="131822" x="4911725" y="5510213"/>
          <p14:tracePt t="132214" x="4919663" y="5500688"/>
          <p14:tracePt t="132223" x="4929188" y="5500688"/>
          <p14:tracePt t="132247" x="4938713" y="5500688"/>
          <p14:tracePt t="132280" x="4938713" y="5491163"/>
          <p14:tracePt t="132286" x="4946650" y="5491163"/>
          <p14:tracePt t="132319" x="4956175" y="5491163"/>
          <p14:tracePt t="132371" x="4965700" y="5491163"/>
          <p14:tracePt t="132400" x="4965700" y="5483225"/>
          <p14:tracePt t="132479" x="4973638" y="5483225"/>
          <p14:tracePt t="132535" x="4973638" y="5473700"/>
          <p14:tracePt t="134134" x="4965700" y="5473700"/>
          <p14:tracePt t="134142" x="4956175" y="5483225"/>
          <p14:tracePt t="134159" x="4946650" y="5483225"/>
          <p14:tracePt t="134170" x="4946650" y="5491163"/>
          <p14:tracePt t="134171" x="4938713" y="5491163"/>
          <p14:tracePt t="134188" x="4919663" y="5510213"/>
          <p14:tracePt t="134222" x="4902200" y="5537200"/>
          <p14:tracePt t="134238" x="4884738" y="5562600"/>
          <p14:tracePt t="134238" x="4857750" y="5599113"/>
          <p14:tracePt t="134254" x="4840288" y="5616575"/>
          <p14:tracePt t="134270" x="4813300" y="5643563"/>
          <p14:tracePt t="134288" x="4786313" y="5661025"/>
          <p14:tracePt t="134304" x="4751388" y="5697538"/>
          <p14:tracePt t="134320" x="4705350" y="5741988"/>
          <p14:tracePt t="134337" x="4625975" y="5795963"/>
          <p14:tracePt t="134354" x="4545013" y="5840413"/>
          <p14:tracePt t="134371" x="4465638" y="5884863"/>
          <p14:tracePt t="134388" x="4375150" y="5919788"/>
          <p14:tracePt t="134405" x="4268788" y="5946775"/>
          <p14:tracePt t="134420" x="4143375" y="5973763"/>
          <p14:tracePt t="134440" x="4054475" y="5991225"/>
          <p14:tracePt t="134455" x="3983038" y="6000750"/>
          <p14:tracePt t="134471" x="3902075" y="6010275"/>
          <p14:tracePt t="134488" x="3848100" y="6010275"/>
          <p14:tracePt t="134504" x="3813175" y="6010275"/>
          <p14:tracePt t="134521" x="3768725" y="6010275"/>
          <p14:tracePt t="134537" x="3697288" y="6010275"/>
          <p14:tracePt t="134554" x="3589338" y="5991225"/>
          <p14:tracePt t="134571" x="3455988" y="5956300"/>
          <p14:tracePt t="134587" x="3295650" y="5911850"/>
          <p14:tracePt t="134604" x="3170238" y="5894388"/>
          <p14:tracePt t="134620" x="3036888" y="5867400"/>
          <p14:tracePt t="134640" x="2982913" y="5848350"/>
          <p14:tracePt t="134655" x="2919413" y="5840413"/>
          <p14:tracePt t="134671" x="2857500" y="5822950"/>
          <p14:tracePt t="134688" x="2786063" y="5803900"/>
          <p14:tracePt t="134704" x="2679700" y="5776913"/>
          <p14:tracePt t="134721" x="2581275" y="5759450"/>
          <p14:tracePt t="134738" x="2517775" y="5751513"/>
          <p14:tracePt t="134754" x="2482850" y="5732463"/>
          <p14:tracePt t="134771" x="2473325" y="5732463"/>
          <p14:tracePt t="134787" x="2455863" y="5732463"/>
          <p14:tracePt t="134804" x="2446338" y="5732463"/>
          <p14:tracePt t="134821" x="2419350" y="5724525"/>
          <p14:tracePt t="134837" x="2393950" y="5724525"/>
          <p14:tracePt t="134855" x="2347913" y="5705475"/>
          <p14:tracePt t="134871" x="2295525" y="5697538"/>
          <p14:tracePt t="134891" x="2205038" y="5680075"/>
          <p14:tracePt t="134904" x="2081213" y="5643563"/>
          <p14:tracePt t="134921" x="1973263" y="5616575"/>
          <p14:tracePt t="134938" x="1919288" y="5599113"/>
          <p14:tracePt t="134954" x="1901825" y="5599113"/>
          <p14:tracePt t="134972" x="1884363" y="5589588"/>
          <p14:tracePt t="135021" x="1874838" y="5589588"/>
          <p14:tracePt t="135029" x="1866900" y="5589588"/>
          <p14:tracePt t="135037" x="1847850" y="5581650"/>
          <p14:tracePt t="135045" x="1812925" y="5581650"/>
          <p14:tracePt t="135054" x="1776413" y="5562600"/>
          <p14:tracePt t="135070" x="1714500" y="5545138"/>
          <p14:tracePt t="135087" x="1670050" y="5518150"/>
          <p14:tracePt t="135104" x="1633538" y="5518150"/>
          <p14:tracePt t="135120" x="1616075" y="5510213"/>
          <p14:tracePt t="135163" x="1608138" y="5510213"/>
          <p14:tracePt t="135199" x="1598613" y="5500688"/>
          <p14:tracePt t="135208" x="1589088" y="5500688"/>
          <p14:tracePt t="135220" x="1581150" y="5500688"/>
          <p14:tracePt t="135223" x="1562100" y="5491163"/>
          <p14:tracePt t="135240" x="1554163" y="5491163"/>
          <p14:tracePt t="135255" x="1544638" y="5483225"/>
          <p14:tracePt t="135271" x="1536700" y="5483225"/>
          <p14:tracePt t="135288" x="1527175" y="5483225"/>
          <p14:tracePt t="135305" x="1517650" y="5483225"/>
          <p14:tracePt t="135321" x="1509713" y="5473700"/>
          <p14:tracePt t="135338" x="1500188" y="5473700"/>
          <p14:tracePt t="135560" x="1500188" y="5465763"/>
          <p14:tracePt t="135752" x="1509713" y="5456238"/>
          <p14:tracePt t="135759" x="1527175" y="5446713"/>
          <p14:tracePt t="135767" x="1554163" y="5446713"/>
          <p14:tracePt t="135775" x="1608138" y="5438775"/>
          <p14:tracePt t="135789" x="1643063" y="5429250"/>
          <p14:tracePt t="135804" x="1751013" y="5429250"/>
          <p14:tracePt t="135825" x="1901825" y="5429250"/>
          <p14:tracePt t="135840" x="2017713" y="5429250"/>
          <p14:tracePt t="135855" x="2108200" y="5429250"/>
          <p14:tracePt t="135872" x="2133600" y="5429250"/>
          <p14:tracePt t="135888" x="2143125" y="5429250"/>
          <p14:tracePt t="136078" x="2160588" y="5429250"/>
          <p14:tracePt t="136095" x="2197100" y="5429250"/>
          <p14:tracePt t="136104" x="2214563" y="5438775"/>
          <p14:tracePt t="136107" x="2276475" y="5438775"/>
          <p14:tracePt t="136121" x="2339975" y="5446713"/>
          <p14:tracePt t="136138" x="2384425" y="5446713"/>
          <p14:tracePt t="136154" x="2428875" y="5465763"/>
          <p14:tracePt t="136171" x="2446338" y="5465763"/>
          <p14:tracePt t="136279" x="2455863" y="5465763"/>
          <p14:tracePt t="136287" x="2465388" y="5473700"/>
          <p14:tracePt t="136679" x="2465388" y="5483225"/>
          <p14:tracePt t="136694" x="2465388" y="5491163"/>
          <p14:tracePt t="136703" x="2465388" y="5500688"/>
          <p14:tracePt t="136721" x="2465388" y="5518150"/>
          <p14:tracePt t="136722" x="2465388" y="5527675"/>
          <p14:tracePt t="136738" x="2455863" y="5545138"/>
          <p14:tracePt t="136755" x="2446338" y="5581650"/>
          <p14:tracePt t="136771" x="2438400" y="5589588"/>
          <p14:tracePt t="136788" x="2428875" y="5616575"/>
          <p14:tracePt t="136809" x="2419350" y="5626100"/>
          <p14:tracePt t="136848" x="2419350" y="5634038"/>
          <p14:tracePt t="136871" x="2411413" y="5634038"/>
          <p14:tracePt t="136888" x="2411413" y="5643563"/>
          <p14:tracePt t="136889" x="2401888" y="5661025"/>
          <p14:tracePt t="136905" x="2384425" y="5661025"/>
          <p14:tracePt t="136922" x="2374900" y="5670550"/>
          <p14:tracePt t="136938" x="2366963" y="5680075"/>
          <p14:tracePt t="136955" x="2347913" y="5697538"/>
          <p14:tracePt t="136973" x="2330450" y="5705475"/>
          <p14:tracePt t="136988" x="2312988" y="5724525"/>
          <p14:tracePt t="137009" x="2303463" y="5732463"/>
          <p14:tracePt t="137023" x="2276475" y="5741988"/>
          <p14:tracePt t="137039" x="2268538" y="5751513"/>
          <p14:tracePt t="137056" x="2251075" y="5759450"/>
          <p14:tracePt t="137072" x="2214563" y="5768975"/>
          <p14:tracePt t="137089" x="2187575" y="5795963"/>
          <p14:tracePt t="137105" x="2133600" y="5813425"/>
          <p14:tracePt t="137123" x="2089150" y="5830888"/>
          <p14:tracePt t="137138" x="2071688" y="5840413"/>
          <p14:tracePt t="137155" x="2044700" y="5840413"/>
          <p14:tracePt t="137155" x="2044700" y="5848350"/>
          <p14:tracePt t="137174" x="2036763" y="5848350"/>
          <p14:tracePt t="137188" x="2009775" y="5857875"/>
          <p14:tracePt t="137204" x="1973263" y="5857875"/>
          <p14:tracePt t="137221" x="1919288" y="5857875"/>
          <p14:tracePt t="137238" x="1874838" y="5857875"/>
          <p14:tracePt t="137254" x="1822450" y="5857875"/>
          <p14:tracePt t="137272" x="1795463" y="5867400"/>
          <p14:tracePt t="137288" x="1768475" y="5875338"/>
          <p14:tracePt t="137305" x="1758950" y="5875338"/>
          <p14:tracePt t="137321" x="1741488" y="5875338"/>
          <p14:tracePt t="137338" x="1714500" y="5875338"/>
          <p14:tracePt t="137355" x="1670050" y="5884863"/>
          <p14:tracePt t="137372" x="1625600" y="5884863"/>
          <p14:tracePt t="137388" x="1562100" y="5894388"/>
          <p14:tracePt t="137423" x="1527175" y="5894388"/>
          <p14:tracePt t="137424" x="1509713" y="5894388"/>
          <p14:tracePt t="137439" x="1500188" y="5894388"/>
          <p14:tracePt t="137456" x="1490663" y="5902325"/>
          <p14:tracePt t="137472" x="1473200" y="5902325"/>
          <p14:tracePt t="137488" x="1465263" y="5902325"/>
          <p14:tracePt t="137505" x="1455738" y="5911850"/>
          <p14:tracePt t="137522" x="1419225" y="5911850"/>
          <p14:tracePt t="137539" x="1411288" y="5911850"/>
          <p14:tracePt t="137555" x="1384300" y="5929313"/>
          <p14:tracePt t="137572" x="1374775" y="5929313"/>
          <p14:tracePt t="137588" x="1366838" y="5929313"/>
          <p14:tracePt t="137638" x="1357313" y="5938838"/>
          <p14:tracePt t="137735" x="1347788" y="5946775"/>
          <p14:tracePt t="137751" x="1339850" y="5956300"/>
          <p14:tracePt t="137760" x="1322388" y="5956300"/>
          <p14:tracePt t="137779" x="1312863" y="5965825"/>
          <p14:tracePt t="137779" x="1295400" y="5973763"/>
          <p14:tracePt t="137791" x="1285875" y="5973763"/>
          <p14:tracePt t="137895" x="1285875" y="5983288"/>
          <p14:tracePt t="138294" x="1295400" y="5983288"/>
          <p14:tracePt t="138302" x="1303338" y="5973763"/>
          <p14:tracePt t="138318" x="1312863" y="5973763"/>
          <p14:tracePt t="138326" x="1322388" y="5973763"/>
          <p14:tracePt t="138338" x="1330325" y="5965825"/>
          <p14:tracePt t="138365" x="1339850" y="5965825"/>
          <p14:tracePt t="138871" x="1347788" y="5965825"/>
          <p14:tracePt t="138888" x="1366838" y="5965825"/>
          <p14:tracePt t="138895" x="1393825" y="5965825"/>
          <p14:tracePt t="138903" x="1411288" y="5965825"/>
          <p14:tracePt t="138907" x="1465263" y="5965825"/>
          <p14:tracePt t="138922" x="1509713" y="5983288"/>
          <p14:tracePt t="138940" x="1544638" y="5983288"/>
          <p14:tracePt t="139177" x="1554163" y="5983288"/>
          <p14:tracePt t="139184" x="1571625" y="5983288"/>
          <p14:tracePt t="139184" x="1581150" y="5991225"/>
          <p14:tracePt t="139199" x="1589088" y="5991225"/>
          <p14:tracePt t="139208" x="1608138" y="5991225"/>
          <p14:tracePt t="139216" x="1643063" y="5991225"/>
          <p14:tracePt t="139232" x="1687513" y="5991225"/>
          <p14:tracePt t="139241" x="1714500" y="5991225"/>
          <p14:tracePt t="139256" x="1724025" y="5991225"/>
          <p14:tracePt t="139375" x="1731963" y="5991225"/>
          <p14:tracePt t="139390" x="1741488" y="5991225"/>
          <p14:tracePt t="139398" x="1751013" y="5991225"/>
          <p14:tracePt t="139414" x="1758950" y="5991225"/>
          <p14:tracePt t="139421" x="1768475" y="5991225"/>
          <p14:tracePt t="139429" x="1795463" y="5991225"/>
          <p14:tracePt t="139439" x="1812925" y="5991225"/>
          <p14:tracePt t="139455" x="1839913" y="5991225"/>
          <p14:tracePt t="139472" x="1847850" y="5991225"/>
          <p14:tracePt t="139488" x="1857375" y="5991225"/>
          <p14:tracePt t="139525" x="1866900" y="5991225"/>
          <p14:tracePt t="139567" x="1874838" y="5991225"/>
          <p14:tracePt t="139583" x="1884363" y="5991225"/>
          <p14:tracePt t="139596" x="1893888" y="5983288"/>
          <p14:tracePt t="139631" x="1901825" y="5983288"/>
          <p14:tracePt t="139648" x="1911350" y="5983288"/>
          <p14:tracePt t="139654" x="1919288" y="5965825"/>
          <p14:tracePt t="139678" x="1928813" y="5956300"/>
          <p14:tracePt t="139687" x="1928813" y="5946775"/>
          <p14:tracePt t="139694" x="1946275" y="5938838"/>
          <p14:tracePt t="139711" x="1955800" y="5919788"/>
          <p14:tracePt t="139711" x="1955800" y="5902325"/>
          <p14:tracePt t="139727" x="1965325" y="5902325"/>
          <p14:tracePt t="139735" x="1965325" y="5894388"/>
          <p14:tracePt t="139750" x="1965325" y="5884863"/>
          <p14:tracePt t="139757" x="1973263" y="5875338"/>
          <p14:tracePt t="139772" x="1973263" y="5867400"/>
          <p14:tracePt t="139808" x="1973263" y="5857875"/>
          <p14:tracePt t="139984" x="1973263" y="5848350"/>
          <p14:tracePt t="140001" x="1965325" y="5830888"/>
          <p14:tracePt t="140008" x="1955800" y="5822950"/>
          <p14:tracePt t="140009" x="1946275" y="5822950"/>
          <p14:tracePt t="140024" x="1938338" y="5813425"/>
          <p14:tracePt t="140040" x="1928813" y="5813425"/>
          <p14:tracePt t="140057" x="1901825" y="5795963"/>
          <p14:tracePt t="140074" x="1874838" y="5786438"/>
          <p14:tracePt t="140090" x="1822450" y="5768975"/>
          <p14:tracePt t="140106" x="1768475" y="5759450"/>
          <p14:tracePt t="140124" x="1714500" y="5759450"/>
          <p14:tracePt t="140140" x="1687513" y="5759450"/>
          <p14:tracePt t="140156" x="1670050" y="5759450"/>
          <p14:tracePt t="140190" x="1660525" y="5759450"/>
          <p14:tracePt t="140191" x="1643063" y="5759450"/>
          <p14:tracePt t="140207" x="1633538" y="5759450"/>
          <p14:tracePt t="140224" x="1598613" y="5759450"/>
          <p14:tracePt t="140239" x="1571625" y="5776913"/>
          <p14:tracePt t="140256" x="1554163" y="5786438"/>
          <p14:tracePt t="140273" x="1544638" y="5795963"/>
          <p14:tracePt t="140291" x="1527175" y="5803900"/>
          <p14:tracePt t="140306" x="1517650" y="5813425"/>
          <p14:tracePt t="140324" x="1509713" y="5822950"/>
          <p14:tracePt t="140341" x="1490663" y="5822950"/>
          <p14:tracePt t="140356" x="1490663" y="5830888"/>
          <p14:tracePt t="140374" x="1482725" y="5840413"/>
          <p14:tracePt t="140416" x="1473200" y="5848350"/>
          <p14:tracePt t="140855" x="1490663" y="5848350"/>
          <p14:tracePt t="140863" x="1527175" y="5848350"/>
          <p14:tracePt t="140873" x="1571625" y="5848350"/>
          <p14:tracePt t="140874" x="1625600" y="5848350"/>
          <p14:tracePt t="140890" x="1652588" y="5848350"/>
          <p14:tracePt t="140907" x="1768475" y="5848350"/>
          <p14:tracePt t="140923" x="1866900" y="5867400"/>
          <p14:tracePt t="140941" x="1901825" y="5875338"/>
          <p14:tracePt t="140957" x="1911350" y="5875338"/>
          <p14:tracePt t="141073" x="1919288" y="5884863"/>
          <p14:tracePt t="141081" x="1928813" y="5894388"/>
          <p14:tracePt t="141089" x="1946275" y="5894388"/>
          <p14:tracePt t="141097" x="1965325" y="5894388"/>
          <p14:tracePt t="141107" x="2000250" y="5911850"/>
          <p14:tracePt t="141123" x="2027238" y="5911850"/>
          <p14:tracePt t="141140" x="2081213" y="5919788"/>
          <p14:tracePt t="141158" x="2116138" y="5919788"/>
          <p14:tracePt t="141173" x="2160588" y="5938838"/>
          <p14:tracePt t="141210" x="2170113" y="5938838"/>
          <p14:tracePt t="141271" x="2187575" y="5938838"/>
          <p14:tracePt t="141281" x="2205038" y="5946775"/>
          <p14:tracePt t="141297" x="2259013" y="5973763"/>
          <p14:tracePt t="141307" x="2286000" y="5983288"/>
          <p14:tracePt t="141308" x="2366963" y="5991225"/>
          <p14:tracePt t="141323" x="2438400" y="5991225"/>
          <p14:tracePt t="141344" x="2473325" y="6000750"/>
          <p14:tracePt t="141439" x="2482850" y="6000750"/>
          <p14:tracePt t="141455" x="2500313" y="6000750"/>
          <p14:tracePt t="141464" x="2509838" y="6000750"/>
          <p14:tracePt t="141464" x="2517775" y="6000750"/>
          <p14:tracePt t="141474" x="2554288" y="6000750"/>
          <p14:tracePt t="141490" x="2571750" y="6000750"/>
          <p14:tracePt t="141507" x="2581275" y="6000750"/>
          <p14:tracePt t="141524" x="2589213" y="6000750"/>
          <p14:tracePt t="141607" x="2598738" y="6000750"/>
          <p14:tracePt t="141615" x="2608263" y="6000750"/>
          <p14:tracePt t="141623" x="2608263" y="5991225"/>
          <p14:tracePt t="141655" x="2616200" y="5991225"/>
          <p14:tracePt t="141961" x="2616200" y="5983288"/>
          <p14:tracePt t="142135" x="2625725" y="5973763"/>
          <p14:tracePt t="142153" x="2633663" y="5973763"/>
          <p14:tracePt t="142159" x="2643188" y="5965825"/>
          <p14:tracePt t="142160" x="2652713" y="5965825"/>
          <p14:tracePt t="142175" x="2660650" y="5965825"/>
          <p14:tracePt t="142194" x="2679700" y="5965825"/>
          <p14:tracePt t="142208" x="2687638" y="5965825"/>
          <p14:tracePt t="142297" x="2697163" y="5965825"/>
          <p14:tracePt t="142314" x="2705100" y="5965825"/>
          <p14:tracePt t="142328" x="2714625" y="5965825"/>
          <p14:tracePt t="142343" x="2732088" y="5965825"/>
          <p14:tracePt t="142353" x="2741613" y="5965825"/>
          <p14:tracePt t="142357" x="2759075" y="5965825"/>
          <p14:tracePt t="142464" x="2768600" y="5965825"/>
          <p14:tracePt t="142489" x="2776538" y="5965825"/>
          <p14:tracePt t="142497" x="2786063" y="5965825"/>
          <p14:tracePt t="142514" x="2795588" y="5973763"/>
          <p14:tracePt t="142518" x="2803525" y="5973763"/>
          <p14:tracePt t="142524" x="2830513" y="5973763"/>
          <p14:tracePt t="142541" x="2840038" y="5983288"/>
          <p14:tracePt t="142561" x="2847975" y="5983288"/>
          <p14:tracePt t="142633" x="2857500" y="5983288"/>
          <p14:tracePt t="142647" x="2867025" y="5983288"/>
          <p14:tracePt t="142672" x="2874963" y="5983288"/>
          <p14:tracePt t="142681" x="2884488" y="5983288"/>
          <p14:tracePt t="142691" x="2894013" y="5983288"/>
          <p14:tracePt t="142692" x="2901950" y="5991225"/>
          <p14:tracePt t="142709" x="2919413" y="5991225"/>
          <p14:tracePt t="144257" x="2938463" y="5991225"/>
          <p14:tracePt t="144265" x="2955925" y="5983288"/>
          <p14:tracePt t="144265" x="2982913" y="5973763"/>
          <p14:tracePt t="144275" x="3027363" y="5973763"/>
          <p14:tracePt t="144292" x="3081338" y="5973763"/>
          <p14:tracePt t="144309" x="3125788" y="5973763"/>
          <p14:tracePt t="144325" x="3170238" y="5973763"/>
          <p14:tracePt t="144346" x="3187700" y="5973763"/>
          <p14:tracePt t="144361" x="3205163" y="5973763"/>
          <p14:tracePt t="144375" x="3214688" y="5973763"/>
          <p14:tracePt t="144392" x="3224213" y="5973763"/>
          <p14:tracePt t="144408" x="3241675" y="5965825"/>
          <p14:tracePt t="144426" x="3259138" y="5956300"/>
          <p14:tracePt t="144442" x="3303588" y="5946775"/>
          <p14:tracePt t="144459" x="3348038" y="5929313"/>
          <p14:tracePt t="144476" x="3402013" y="5919788"/>
          <p14:tracePt t="144492" x="3455988" y="5911850"/>
          <p14:tracePt t="144509" x="3509963" y="5902325"/>
          <p14:tracePt t="144526" x="3589338" y="5894388"/>
          <p14:tracePt t="144544" x="3643313" y="5875338"/>
          <p14:tracePt t="144560" x="3697288" y="5857875"/>
          <p14:tracePt t="144576" x="3724275" y="5857875"/>
          <p14:tracePt t="144592" x="3759200" y="5848350"/>
          <p14:tracePt t="144608" x="3768725" y="5830888"/>
          <p14:tracePt t="144625" x="3795713" y="5830888"/>
          <p14:tracePt t="144642" x="3813175" y="5822950"/>
          <p14:tracePt t="144659" x="3867150" y="5813425"/>
          <p14:tracePt t="144676" x="3911600" y="5795963"/>
          <p14:tracePt t="144692" x="3965575" y="5768975"/>
          <p14:tracePt t="144709" x="4037013" y="5741988"/>
          <p14:tracePt t="144730" x="4089400" y="5732463"/>
          <p14:tracePt t="144745" x="4133850" y="5705475"/>
          <p14:tracePt t="144760" x="4179888" y="5688013"/>
          <p14:tracePt t="144776" x="4205288" y="5670550"/>
          <p14:tracePt t="144792" x="4224338" y="5661025"/>
          <p14:tracePt t="144808" x="4251325" y="5643563"/>
          <p14:tracePt t="144826" x="4259263" y="5634038"/>
          <p14:tracePt t="144842" x="4268788" y="5634038"/>
          <p14:tracePt t="144860" x="4286250" y="5616575"/>
          <p14:tracePt t="144877" x="4313238" y="5599113"/>
          <p14:tracePt t="144893" x="4340225" y="5572125"/>
          <p14:tracePt t="144909" x="4367213" y="5545138"/>
          <p14:tracePt t="144925" x="4384675" y="5518150"/>
          <p14:tracePt t="144941" x="4429125" y="5491163"/>
          <p14:tracePt t="144960" x="4456113" y="5456238"/>
          <p14:tracePt t="144974" x="4473575" y="5438775"/>
          <p14:tracePt t="144991" x="4491038" y="5411788"/>
          <p14:tracePt t="145008" x="4500563" y="5411788"/>
          <p14:tracePt t="145024" x="4500563" y="5394325"/>
          <p14:tracePt t="145042" x="4510088" y="5394325"/>
          <p14:tracePt t="145058" x="4518025" y="5384800"/>
          <p14:tracePt t="145075" x="4537075" y="5384800"/>
          <p14:tracePt t="145092" x="4554538" y="5375275"/>
          <p14:tracePt t="145107" x="4581525" y="5367338"/>
          <p14:tracePt t="145125" x="4589463" y="5367338"/>
          <p14:tracePt t="145141" x="4616450" y="5367338"/>
          <p14:tracePt t="145240" x="4625975" y="5367338"/>
          <p14:tracePt t="145584" x="4625975" y="5384800"/>
          <p14:tracePt t="145593" x="4625975" y="5411788"/>
          <p14:tracePt t="145602" x="4625975" y="5465763"/>
          <p14:tracePt t="145609" x="4625975" y="5510213"/>
          <p14:tracePt t="145625" x="4625975" y="5545138"/>
          <p14:tracePt t="145642" x="4625975" y="5572125"/>
          <p14:tracePt t="145660" x="4616450" y="5608638"/>
          <p14:tracePt t="145676" x="4616450" y="5634038"/>
          <p14:tracePt t="145693" x="4598988" y="5688013"/>
          <p14:tracePt t="145709" x="4589463" y="5715000"/>
          <p14:tracePt t="145709" x="4572000" y="5741988"/>
          <p14:tracePt t="145730" x="4562475" y="5768975"/>
          <p14:tracePt t="145745" x="4545013" y="5795963"/>
          <p14:tracePt t="145760" x="4537075" y="5822950"/>
          <p14:tracePt t="145777" x="4527550" y="5857875"/>
          <p14:tracePt t="145792" x="4510088" y="5894388"/>
          <p14:tracePt t="145810" x="4483100" y="5938838"/>
          <p14:tracePt t="145826" x="4465638" y="5973763"/>
          <p14:tracePt t="145842" x="4446588" y="6018213"/>
          <p14:tracePt t="145859" x="4419600" y="6045200"/>
          <p14:tracePt t="145876" x="4419600" y="6062663"/>
          <p14:tracePt t="145892" x="4394200" y="6108700"/>
          <p14:tracePt t="145909" x="4375150" y="6126163"/>
          <p14:tracePt t="145909" x="4367213" y="6134100"/>
          <p14:tracePt t="145930" x="4348163" y="6153150"/>
          <p14:tracePt t="145944" x="4330700" y="6170613"/>
          <p14:tracePt t="145960" x="4313238" y="6197600"/>
          <p14:tracePt t="145976" x="4286250" y="6224588"/>
          <p14:tracePt t="145992" x="4268788" y="6242050"/>
          <p14:tracePt t="146010" x="4241800" y="6251575"/>
          <p14:tracePt t="146026" x="4224338" y="6276975"/>
          <p14:tracePt t="146043" x="4205288" y="6296025"/>
          <p14:tracePt t="146059" x="4179888" y="6313488"/>
          <p14:tracePt t="146076" x="4170363" y="6313488"/>
          <p14:tracePt t="146092" x="4152900" y="6330950"/>
          <p14:tracePt t="146109" x="4133850" y="6348413"/>
          <p14:tracePt t="146126" x="4108450" y="6367463"/>
          <p14:tracePt t="146143" x="4089400" y="6367463"/>
          <p14:tracePt t="146159" x="4081463" y="6384925"/>
          <p14:tracePt t="146175" x="4062413" y="6384925"/>
          <p14:tracePt t="146191" x="4037013" y="6402388"/>
          <p14:tracePt t="146210" x="4017963" y="6402388"/>
          <p14:tracePt t="146227" x="4010025" y="6411913"/>
          <p14:tracePt t="146242" x="3990975" y="6411913"/>
          <p14:tracePt t="146259" x="3956050" y="6419850"/>
          <p14:tracePt t="146276" x="3938588" y="6429375"/>
          <p14:tracePt t="146292" x="3919538" y="6429375"/>
          <p14:tracePt t="146309" x="3911600" y="6429375"/>
          <p14:tracePt t="146326" x="3894138" y="6438900"/>
          <p14:tracePt t="146344" x="3884613" y="6438900"/>
          <p14:tracePt t="146392" x="3875088" y="6438900"/>
          <p14:tracePt t="146401" x="3857625" y="6446838"/>
          <p14:tracePt t="146408" x="3840163" y="6456363"/>
          <p14:tracePt t="146425" x="3822700" y="6456363"/>
          <p14:tracePt t="146426" x="3795713" y="6456363"/>
          <p14:tracePt t="146442" x="3776663" y="6456363"/>
          <p14:tracePt t="146460" x="3776663" y="6465888"/>
          <p14:tracePt t="146477" x="3759200" y="6473825"/>
          <p14:tracePt t="146559" x="3751263" y="6483350"/>
          <p14:tracePt t="146936" x="3768725" y="6483350"/>
          <p14:tracePt t="146943" x="3786188" y="6483350"/>
          <p14:tracePt t="146951" x="3813175" y="6483350"/>
          <p14:tracePt t="146960" x="3840163" y="6483350"/>
          <p14:tracePt t="146968" x="3875088" y="6483350"/>
          <p14:tracePt t="146981" x="3902075" y="6483350"/>
          <p14:tracePt t="146993" x="3929063" y="6483350"/>
          <p14:tracePt t="147011" x="3938588" y="6483350"/>
          <p14:tracePt t="147239" x="3946525" y="6483350"/>
          <p14:tracePt t="147247" x="3956050" y="6483350"/>
          <p14:tracePt t="147255" x="3983038" y="6483350"/>
          <p14:tracePt t="147265" x="4027488" y="6483350"/>
          <p14:tracePt t="147276" x="4062413" y="6483350"/>
          <p14:tracePt t="147293" x="4081463" y="6491288"/>
          <p14:tracePt t="147310" x="4089400" y="6491288"/>
          <p14:tracePt t="147504" x="4098925" y="6491288"/>
          <p14:tracePt t="147521" x="4116388" y="6491288"/>
          <p14:tracePt t="148256" x="4125913" y="6491288"/>
          <p14:tracePt t="148264" x="4143375" y="6491288"/>
          <p14:tracePt t="148271" x="4170363" y="6491288"/>
          <p14:tracePt t="148277" x="4232275" y="6491288"/>
          <p14:tracePt t="148293" x="4303713" y="6491288"/>
          <p14:tracePt t="148309" x="4375150" y="6491288"/>
          <p14:tracePt t="148327" x="4419600" y="6491288"/>
          <p14:tracePt t="148343" x="4429125" y="6491288"/>
          <p14:tracePt t="148360" x="4438650" y="6491288"/>
          <p14:tracePt t="148401" x="4446588" y="6491288"/>
          <p14:tracePt t="148409" x="4456113" y="6491288"/>
          <p14:tracePt t="148410" x="4491038" y="6491288"/>
          <p14:tracePt t="148427" x="4537075" y="6491288"/>
          <p14:tracePt t="148443" x="4572000" y="6491288"/>
          <p14:tracePt t="148459" x="4608513" y="6491288"/>
          <p14:tracePt t="148476" x="4616450" y="6491288"/>
          <p14:tracePt t="148520" x="4625975" y="6491288"/>
          <p14:tracePt t="148526" x="4625975" y="6483350"/>
          <p14:tracePt t="148527" x="4633913" y="6483350"/>
          <p14:tracePt t="148543" x="4652963" y="6483350"/>
          <p14:tracePt t="148560" x="4679950" y="6483350"/>
          <p14:tracePt t="148577" x="4714875" y="6483350"/>
          <p14:tracePt t="148592" x="4759325" y="6483350"/>
          <p14:tracePt t="148610" x="4776788" y="6483350"/>
          <p14:tracePt t="148627" x="4803775" y="6483350"/>
          <p14:tracePt t="148644" x="4813300" y="6483350"/>
          <p14:tracePt t="148661" x="4822825" y="6483350"/>
          <p14:tracePt t="148677" x="4830763" y="6483350"/>
          <p14:tracePt t="148721" x="4840288" y="6483350"/>
          <p14:tracePt t="148728" x="4857750" y="6483350"/>
          <p14:tracePt t="148729" x="4902200" y="6491288"/>
          <p14:tracePt t="148744" x="4946650" y="6500813"/>
          <p14:tracePt t="148760" x="5000625" y="6518275"/>
          <p14:tracePt t="148777" x="5027613" y="6518275"/>
          <p14:tracePt t="148794" x="5037138" y="6518275"/>
          <p14:tracePt t="148906" x="5054600" y="6518275"/>
          <p14:tracePt t="148917" x="5062538" y="6527800"/>
          <p14:tracePt t="148922" x="5089525" y="6527800"/>
          <p14:tracePt t="148930" x="5116513" y="6527800"/>
          <p14:tracePt t="148945" x="5126038" y="6527800"/>
          <p14:tracePt t="148961" x="5133975" y="6527800"/>
          <p14:tracePt t="149074" x="5143500" y="6527800"/>
          <p14:tracePt t="149082" x="5153025" y="6527800"/>
          <p14:tracePt t="149091" x="5160963" y="6527800"/>
          <p14:tracePt t="149094" x="5170488" y="6527800"/>
          <p14:tracePt t="149110" x="5187950" y="6527800"/>
          <p14:tracePt t="149145" x="5197475" y="6527800"/>
          <p14:tracePt t="149145" x="5205413" y="6527800"/>
          <p14:tracePt t="149160" x="5214938" y="6527800"/>
          <p14:tracePt t="149178" x="5232400" y="6527800"/>
          <p14:tracePt t="149194" x="5251450" y="6527800"/>
          <p14:tracePt t="149211" x="5259388" y="6527800"/>
          <p14:tracePt t="149228" x="5286375" y="6527800"/>
          <p14:tracePt t="149244" x="5295900" y="6527800"/>
          <p14:tracePt t="149261" x="5313363" y="6527800"/>
          <p14:tracePt t="149277" x="5322888" y="6527800"/>
          <p14:tracePt t="149321" x="5330825" y="6527800"/>
          <p14:tracePt t="149367" x="5340350" y="6527800"/>
          <p14:tracePt t="149408" x="5348288" y="6527800"/>
          <p14:tracePt t="149424" x="5357813" y="6527800"/>
          <p14:tracePt t="149432" x="5367338" y="6527800"/>
          <p14:tracePt t="149440" x="5375275" y="6527800"/>
          <p14:tracePt t="149454" x="5384800" y="6527800"/>
          <p14:tracePt t="149462" x="5411788" y="6537325"/>
          <p14:tracePt t="149477" x="5429250" y="6537325"/>
          <p14:tracePt t="149493" x="5446713" y="6537325"/>
          <p14:tracePt t="149511" x="5465763" y="6537325"/>
          <p14:tracePt t="149527" x="5510213" y="6537325"/>
          <p14:tracePt t="149544" x="5518150" y="6537325"/>
          <p14:tracePt t="149560" x="5537200" y="6537325"/>
          <p14:tracePt t="149577" x="5554663" y="6527800"/>
          <p14:tracePt t="149594" x="5572125" y="6510338"/>
          <p14:tracePt t="149611" x="5581650" y="6483350"/>
          <p14:tracePt t="149628" x="5599113" y="6465888"/>
          <p14:tracePt t="149644" x="5599113" y="6438900"/>
          <p14:tracePt t="149661" x="5608638" y="6394450"/>
          <p14:tracePt t="149677" x="5608638" y="6367463"/>
          <p14:tracePt t="149694" x="5608638" y="6340475"/>
          <p14:tracePt t="149729" x="5608638" y="6330950"/>
          <p14:tracePt t="149730" x="5599113" y="6323013"/>
          <p14:tracePt t="149745" x="5599113" y="6313488"/>
          <p14:tracePt t="149761" x="5581650" y="6303963"/>
          <p14:tracePt t="149778" x="5581650" y="6286500"/>
          <p14:tracePt t="149794" x="5572125" y="6276975"/>
          <p14:tracePt t="149811" x="5562600" y="6269038"/>
          <p14:tracePt t="149828" x="5537200" y="6251575"/>
          <p14:tracePt t="149844" x="5500688" y="6232525"/>
          <p14:tracePt t="149862" x="5456238" y="6224588"/>
          <p14:tracePt t="149877" x="5384800" y="6205538"/>
          <p14:tracePt t="149896" x="5330825" y="6188075"/>
          <p14:tracePt t="149913" x="5286375" y="6180138"/>
          <p14:tracePt t="149928" x="5241925" y="6170613"/>
          <p14:tracePt t="149945" x="5197475" y="6161088"/>
          <p14:tracePt t="149961" x="5153025" y="6161088"/>
          <p14:tracePt t="149977" x="5116513" y="6161088"/>
          <p14:tracePt t="149994" x="5089525" y="6161088"/>
          <p14:tracePt t="150011" x="5062538" y="6161088"/>
          <p14:tracePt t="150028" x="5037138" y="6161088"/>
          <p14:tracePt t="150044" x="5010150" y="6161088"/>
          <p14:tracePt t="150061" x="4973638" y="6161088"/>
          <p14:tracePt t="150077" x="4938713" y="6161088"/>
          <p14:tracePt t="150095" x="4894263" y="6170613"/>
          <p14:tracePt t="150131" x="4867275" y="6180138"/>
          <p14:tracePt t="150131" x="4840288" y="6188075"/>
          <p14:tracePt t="150146" x="4813300" y="6205538"/>
          <p14:tracePt t="150161" x="4786313" y="6215063"/>
          <p14:tracePt t="150178" x="4751388" y="6232525"/>
          <p14:tracePt t="150195" x="4714875" y="6251575"/>
          <p14:tracePt t="150211" x="4705350" y="6269038"/>
          <p14:tracePt t="150229" x="4687888" y="6276975"/>
          <p14:tracePt t="150245" x="4679950" y="6276975"/>
          <p14:tracePt t="150262" x="4679950" y="6286500"/>
          <p14:tracePt t="150278" x="4670425" y="6286500"/>
          <p14:tracePt t="150294" x="4660900" y="6323013"/>
          <p14:tracePt t="150314" x="4652963" y="6348413"/>
          <p14:tracePt t="150330" x="4643438" y="6375400"/>
          <p14:tracePt t="150345" x="4643438" y="6394450"/>
          <p14:tracePt t="150361" x="4643438" y="6419850"/>
          <p14:tracePt t="150378" x="4643438" y="6438900"/>
          <p14:tracePt t="150397" x="4643438" y="6473825"/>
          <p14:tracePt t="150411" x="4652963" y="6491288"/>
          <p14:tracePt t="150428" x="4679950" y="6527800"/>
          <p14:tracePt t="150445" x="4714875" y="6545263"/>
          <p14:tracePt t="150462" x="4751388" y="6572250"/>
          <p14:tracePt t="150480" x="4759325" y="6572250"/>
          <p14:tracePt t="150494" x="4768850" y="6581775"/>
          <p14:tracePt t="150511" x="4776788" y="6589713"/>
          <p14:tracePt t="150527" x="4795838" y="6589713"/>
          <p14:tracePt t="150544" x="4830763" y="6608763"/>
          <p14:tracePt t="150561" x="4894263" y="6616700"/>
          <p14:tracePt t="150578" x="5000625" y="6643688"/>
          <p14:tracePt t="150595" x="5108575" y="6661150"/>
          <p14:tracePt t="150610" x="5214938" y="6661150"/>
          <p14:tracePt t="150628" x="5286375" y="6670675"/>
          <p14:tracePt t="150644" x="5322888" y="6670675"/>
          <p14:tracePt t="150690" x="5330825" y="6670675"/>
          <p14:tracePt t="150730" x="5348288" y="6670675"/>
          <p14:tracePt t="150737" x="5357813" y="6670675"/>
          <p14:tracePt t="150744" x="5402263" y="6661150"/>
          <p14:tracePt t="150754" x="5411788" y="6661150"/>
          <p14:tracePt t="150761" x="5465763" y="6653213"/>
          <p14:tracePt t="150778" x="5510213" y="6634163"/>
          <p14:tracePt t="150794" x="5537200" y="6634163"/>
          <p14:tracePt t="150811" x="5545138" y="6634163"/>
          <p14:tracePt t="150828" x="5545138" y="6626225"/>
          <p14:tracePt t="150890" x="5545138" y="6616700"/>
          <p14:tracePt t="150899" x="5554663" y="6589713"/>
          <p14:tracePt t="150905" x="5562600" y="6562725"/>
          <p14:tracePt t="150916" x="5562600" y="6537325"/>
          <p14:tracePt t="150929" x="5562600" y="6518275"/>
          <p14:tracePt t="150947" x="5562600" y="6510338"/>
          <p14:tracePt t="150961" x="5562600" y="6500813"/>
          <p14:tracePt t="150978" x="5562600" y="6483350"/>
          <p14:tracePt t="150995" x="5562600" y="6456363"/>
          <p14:tracePt t="151012" x="5562600" y="6429375"/>
          <p14:tracePt t="151028" x="5545138" y="6375400"/>
          <p14:tracePt t="151046" x="5527675" y="6348413"/>
          <p14:tracePt t="151061" x="5518150" y="6323013"/>
          <p14:tracePt t="151078" x="5510213" y="6303963"/>
          <p14:tracePt t="151095" x="5500688" y="6276975"/>
          <p14:tracePt t="151113" x="5491163" y="6269038"/>
          <p14:tracePt t="151129" x="5483225" y="6259513"/>
          <p14:tracePt t="151145" x="5465763" y="6242050"/>
          <p14:tracePt t="151164" x="5438775" y="6224588"/>
          <p14:tracePt t="151178" x="5411788" y="6205538"/>
          <p14:tracePt t="151195" x="5394325" y="6205538"/>
          <p14:tracePt t="151211" x="5357813" y="6188075"/>
          <p14:tracePt t="151228" x="5330825" y="6180138"/>
          <p14:tracePt t="151246" x="5313363" y="6180138"/>
          <p14:tracePt t="151262" x="5286375" y="6170613"/>
          <p14:tracePt t="151279" x="5268913" y="6170613"/>
          <p14:tracePt t="151299" x="5241925" y="6161088"/>
          <p14:tracePt t="151313" x="5205413" y="6161088"/>
          <p14:tracePt t="151329" x="5180013" y="6161088"/>
          <p14:tracePt t="151345" x="5126038" y="6143625"/>
          <p14:tracePt t="151362" x="5081588" y="6143625"/>
          <p14:tracePt t="151378" x="5045075" y="6143625"/>
          <p14:tracePt t="151395" x="5037138" y="6143625"/>
          <p14:tracePt t="151703" x="5045075" y="6134100"/>
          <p14:tracePt t="151721" x="5054600" y="6134100"/>
          <p14:tracePt t="151728" x="5062538" y="6134100"/>
          <p14:tracePt t="151736" x="5072063" y="6126163"/>
          <p14:tracePt t="151743" x="5133975" y="6126163"/>
          <p14:tracePt t="151768" x="5205413" y="6126163"/>
          <p14:tracePt t="151768" x="5232400" y="6126163"/>
          <p14:tracePt t="151778" x="5286375" y="6108700"/>
          <p14:tracePt t="151795" x="5330825" y="6108700"/>
          <p14:tracePt t="151812" x="5402263" y="6108700"/>
          <p14:tracePt t="151828" x="5456238" y="6108700"/>
          <p14:tracePt t="151845" x="5491163" y="6108700"/>
          <p14:tracePt t="151862" x="5527675" y="6108700"/>
          <p14:tracePt t="151878" x="5599113" y="6108700"/>
          <p14:tracePt t="151898" x="5634038" y="6108700"/>
          <p14:tracePt t="151914" x="5697538" y="6108700"/>
          <p14:tracePt t="151930" x="5759450" y="6108700"/>
          <p14:tracePt t="151945" x="5803900" y="6108700"/>
          <p14:tracePt t="151962" x="5848350" y="6108700"/>
          <p14:tracePt t="151979" x="5875338" y="6108700"/>
          <p14:tracePt t="151995" x="5884863" y="6108700"/>
          <p14:tracePt t="152012" x="5902325" y="6099175"/>
          <p14:tracePt t="152028" x="5911850" y="6089650"/>
          <p14:tracePt t="152045" x="5919788" y="6089650"/>
          <p14:tracePt t="152062" x="5946775" y="6072188"/>
          <p14:tracePt t="152079" x="5965825" y="6062663"/>
          <p14:tracePt t="152113" x="5983288" y="6054725"/>
          <p14:tracePt t="152114" x="6000750" y="6045200"/>
          <p14:tracePt t="152129" x="6010275" y="6037263"/>
          <p14:tracePt t="152145" x="6027738" y="6018213"/>
          <p14:tracePt t="152163" x="6045200" y="6000750"/>
          <p14:tracePt t="152181" x="6072188" y="5983288"/>
          <p14:tracePt t="152196" x="6099175" y="5965825"/>
          <p14:tracePt t="152214" x="6108700" y="5956300"/>
          <p14:tracePt t="152229" x="6134100" y="5938838"/>
          <p14:tracePt t="152246" x="6153150" y="5911850"/>
          <p14:tracePt t="152262" x="6170613" y="5894388"/>
          <p14:tracePt t="152278" x="6205538" y="5867400"/>
          <p14:tracePt t="152298" x="6224588" y="5857875"/>
          <p14:tracePt t="152313" x="6232525" y="5848350"/>
          <p14:tracePt t="152328" x="6242050" y="5840413"/>
          <p14:tracePt t="152345" x="6251575" y="5830888"/>
          <p14:tracePt t="152362" x="6259513" y="5813425"/>
          <p14:tracePt t="152378" x="6286500" y="5786438"/>
          <p14:tracePt t="152395" x="6313488" y="5751513"/>
          <p14:tracePt t="152412" x="6323013" y="5732463"/>
          <p14:tracePt t="152429" x="6367463" y="5688013"/>
          <p14:tracePt t="152446" x="6375400" y="5670550"/>
          <p14:tracePt t="152462" x="6384925" y="5661025"/>
          <p14:tracePt t="152479" x="6394450" y="5661025"/>
          <p14:tracePt t="152561" x="6394450" y="5653088"/>
          <p14:tracePt t="152610" x="6394450" y="5643563"/>
          <p14:tracePt t="152618" x="6402388" y="5643563"/>
          <p14:tracePt t="152619" x="6402388" y="5626100"/>
          <p14:tracePt t="152629" x="6411913" y="5616575"/>
          <p14:tracePt t="152645" x="6411913" y="5608638"/>
          <p14:tracePt t="152664" x="6419850" y="5608638"/>
          <p14:tracePt t="152697" x="6429375" y="5608638"/>
          <p14:tracePt t="152699" x="6429375" y="5599113"/>
          <p14:tracePt t="152711" x="6429375" y="5562600"/>
          <p14:tracePt t="152728" x="6438900" y="5518150"/>
          <p14:tracePt t="152744" x="6446838" y="5483225"/>
          <p14:tracePt t="152762" x="6446838" y="5465763"/>
          <p14:tracePt t="152800" x="6446838" y="5456238"/>
          <p14:tracePt t="152811" x="6446838" y="5446713"/>
          <p14:tracePt t="152817" x="6456363" y="5411788"/>
          <p14:tracePt t="152829" x="6465888" y="5394325"/>
          <p14:tracePt t="152844" x="6465888" y="5367338"/>
          <p14:tracePt t="152862" x="6465888" y="5330825"/>
          <p14:tracePt t="152882" x="6465888" y="5303838"/>
          <p14:tracePt t="152898" x="6465888" y="5268913"/>
          <p14:tracePt t="152914" x="6465888" y="5224463"/>
          <p14:tracePt t="152929" x="6465888" y="5180013"/>
          <p14:tracePt t="152946" x="6465888" y="5126038"/>
          <p14:tracePt t="152962" x="6456363" y="5062538"/>
          <p14:tracePt t="152979" x="6446838" y="5010150"/>
          <p14:tracePt t="152995" x="6429375" y="4965700"/>
          <p14:tracePt t="153012" x="6429375" y="4938713"/>
          <p14:tracePt t="153073" x="6429375" y="4929188"/>
          <p14:tracePt t="153161" x="6429375" y="4919663"/>
          <p14:tracePt t="153178" x="6419850" y="4902200"/>
          <p14:tracePt t="153210" x="6419850" y="4894263"/>
          <p14:tracePt t="153448" x="6419850" y="4911725"/>
          <p14:tracePt t="153458" x="6419850" y="4938713"/>
          <p14:tracePt t="153466" x="6429375" y="4965700"/>
          <p14:tracePt t="153471" x="6446838" y="5000625"/>
          <p14:tracePt t="153482" x="6465888" y="5018088"/>
          <p14:tracePt t="153498" x="6465888" y="5045075"/>
          <p14:tracePt t="153513" x="6483350" y="5062538"/>
          <p14:tracePt t="153529" x="6500813" y="5099050"/>
          <p14:tracePt t="153546" x="6510338" y="5126038"/>
          <p14:tracePt t="153563" x="6527800" y="5160963"/>
          <p14:tracePt t="153579" x="6545263" y="5187950"/>
          <p14:tracePt t="153597" x="6545263" y="5214938"/>
          <p14:tracePt t="153612" x="6562725" y="5241925"/>
          <p14:tracePt t="153629" x="6572250" y="5251450"/>
          <p14:tracePt t="153646" x="6572250" y="5268913"/>
          <p14:tracePt t="153663" x="6581775" y="5286375"/>
          <p14:tracePt t="153680" x="6599238" y="5303838"/>
          <p14:tracePt t="153698" x="6608763" y="5322888"/>
          <p14:tracePt t="153714" x="6616700" y="5357813"/>
          <p14:tracePt t="153730" x="6643688" y="5402263"/>
          <p14:tracePt t="153746" x="6661150" y="5438775"/>
          <p14:tracePt t="153763" x="6680200" y="5465763"/>
          <p14:tracePt t="153780" x="6688138" y="5473700"/>
          <p14:tracePt t="153797" x="6688138" y="5483225"/>
          <p14:tracePt t="153832" x="6688138" y="5500688"/>
          <p14:tracePt t="153845" x="6705600" y="5510213"/>
          <p14:tracePt t="153846" x="6715125" y="5537200"/>
          <p14:tracePt t="153862" x="6724650" y="5554663"/>
          <p14:tracePt t="153878" x="6742113" y="5572125"/>
          <p14:tracePt t="153895" x="6742113" y="5581650"/>
          <p14:tracePt t="153937" x="6751638" y="5589588"/>
          <p14:tracePt t="153961" x="6751638" y="5599113"/>
          <p14:tracePt t="153985" x="6759575" y="5616575"/>
          <p14:tracePt t="154033" x="6759575" y="5626100"/>
          <p14:tracePt t="154057" x="6769100" y="5643563"/>
          <p14:tracePt t="154073" x="6769100" y="5653088"/>
          <p14:tracePt t="154088" x="6777038" y="5661025"/>
          <p14:tracePt t="154097" x="6786563" y="5680075"/>
          <p14:tracePt t="154111" x="6786563" y="5688013"/>
          <p14:tracePt t="154128" x="6796088" y="5697538"/>
          <p14:tracePt t="154306" x="6796088" y="5680075"/>
          <p14:tracePt t="154314" x="6769100" y="5653088"/>
          <p14:tracePt t="154323" x="6759575" y="5616575"/>
          <p14:tracePt t="154330" x="6742113" y="5599113"/>
          <p14:tracePt t="154346" x="6732588" y="5589588"/>
          <p14:tracePt t="154364" x="6724650" y="5581650"/>
          <p14:tracePt t="154482" x="6715125" y="5581650"/>
          <p14:tracePt t="154505" x="6705600" y="5581650"/>
          <p14:tracePt t="154513" x="6688138" y="5572125"/>
          <p14:tracePt t="154530" x="6670675" y="5572125"/>
          <p14:tracePt t="154531" x="6653213" y="5554663"/>
          <p14:tracePt t="154547" x="6626225" y="5545138"/>
          <p14:tracePt t="154563" x="6608763" y="5537200"/>
          <p14:tracePt t="154579" x="6599238" y="5527675"/>
          <p14:tracePt t="154596" x="6581775" y="5518150"/>
          <p14:tracePt t="154614" x="6572250" y="5510213"/>
          <p14:tracePt t="154630" x="6562725" y="5500688"/>
          <p14:tracePt t="154630" x="6554788" y="5500688"/>
          <p14:tracePt t="154677" x="6545263" y="5500688"/>
          <p14:tracePt t="154705" x="6545263" y="5491163"/>
          <p14:tracePt t="154858" x="6537325" y="5491163"/>
          <p14:tracePt t="154866" x="6537325" y="5473700"/>
          <p14:tracePt t="154874" x="6527800" y="5465763"/>
          <p14:tracePt t="154883" x="6500813" y="5438775"/>
          <p14:tracePt t="154899" x="6491288" y="5419725"/>
          <p14:tracePt t="154914" x="6465888" y="5384800"/>
          <p14:tracePt t="154930" x="6438900" y="5348288"/>
          <p14:tracePt t="154946" x="6394450" y="5286375"/>
          <p14:tracePt t="154963" x="6340475" y="5205413"/>
          <p14:tracePt t="154979" x="6323013" y="5187950"/>
          <p14:tracePt t="155018" x="6313488" y="5187950"/>
          <p14:tracePt t="155174" x="6303963" y="5187950"/>
          <p14:tracePt t="155186" x="6286500" y="5197475"/>
          <p14:tracePt t="155201" x="6276975" y="5197475"/>
          <p14:tracePt t="155211" x="6276975" y="5205413"/>
          <p14:tracePt t="155215" x="6259513" y="5214938"/>
          <p14:tracePt t="155230" x="6251575" y="5224463"/>
          <p14:tracePt t="155246" x="6232525" y="5241925"/>
          <p14:tracePt t="155290" x="6232525" y="5251450"/>
          <p14:tracePt t="155313" x="6224588" y="5259388"/>
          <p14:tracePt t="155329" x="6215063" y="5268913"/>
          <p14:tracePt t="155345" x="6205538" y="5276850"/>
          <p14:tracePt t="155369" x="6205538" y="5286375"/>
          <p14:tracePt t="155571" x="6197600" y="5286375"/>
          <p14:tracePt t="155777" x="6205538" y="5286375"/>
          <p14:tracePt t="155782" x="6224588" y="5286375"/>
          <p14:tracePt t="155797" x="6251575" y="5286375"/>
          <p14:tracePt t="155798" x="6303963" y="5286375"/>
          <p14:tracePt t="155814" x="6367463" y="5286375"/>
          <p14:tracePt t="155831" x="6446838" y="5286375"/>
          <p14:tracePt t="155850" x="6465888" y="5286375"/>
          <p14:tracePt t="155866" x="6483350" y="5286375"/>
          <p14:tracePt t="155881" x="6491288" y="5286375"/>
          <p14:tracePt t="155898" x="6527800" y="5303838"/>
          <p14:tracePt t="155913" x="6581775" y="5313363"/>
          <p14:tracePt t="155930" x="6643688" y="5330825"/>
          <p14:tracePt t="155947" x="6705600" y="5340350"/>
          <p14:tracePt t="155963" x="6751638" y="5348288"/>
          <p14:tracePt t="155980" x="6777038" y="5348288"/>
          <p14:tracePt t="155997" x="6796088" y="5348288"/>
          <p14:tracePt t="156013" x="6813550" y="5348288"/>
          <p14:tracePt t="156030" x="6823075" y="5348288"/>
          <p14:tracePt t="156047" x="6848475" y="5348288"/>
          <p14:tracePt t="156063" x="6867525" y="5348288"/>
          <p14:tracePt t="156079" x="6911975" y="5348288"/>
          <p14:tracePt t="156096" x="6938963" y="5348288"/>
          <p14:tracePt t="156113" x="6965950" y="5348288"/>
          <p14:tracePt t="156130" x="7000875" y="5348288"/>
          <p14:tracePt t="156148" x="7037388" y="5348288"/>
          <p14:tracePt t="156165" x="7081838" y="5348288"/>
          <p14:tracePt t="156180" x="7108825" y="5348288"/>
          <p14:tracePt t="156197" x="7134225" y="5348288"/>
          <p14:tracePt t="156214" x="7153275" y="5348288"/>
          <p14:tracePt t="156230" x="7170738" y="5348288"/>
          <p14:tracePt t="156247" x="7197725" y="5348288"/>
          <p14:tracePt t="156267" x="7232650" y="5348288"/>
          <p14:tracePt t="156284" x="7277100" y="5348288"/>
          <p14:tracePt t="156299" x="7313613" y="5348288"/>
          <p14:tracePt t="156314" x="7340600" y="5348288"/>
          <p14:tracePt t="156330" x="7358063" y="5348288"/>
          <p14:tracePt t="156347" x="7367588" y="5348288"/>
          <p14:tracePt t="156364" x="7375525" y="5348288"/>
          <p14:tracePt t="156465" x="7375525" y="5357813"/>
          <p14:tracePt t="156490" x="7375525" y="5367338"/>
          <p14:tracePt t="156522" x="7358063" y="5375275"/>
          <p14:tracePt t="156529" x="7323138" y="5394325"/>
          <p14:tracePt t="156546" x="7313613" y="5402263"/>
          <p14:tracePt t="156554" x="7277100" y="5411788"/>
          <p14:tracePt t="156565" x="7224713" y="5419725"/>
          <p14:tracePt t="156581" x="7188200" y="5419725"/>
          <p14:tracePt t="156598" x="7161213" y="5419725"/>
          <p14:tracePt t="156614" x="7153275" y="5419725"/>
          <p14:tracePt t="156714" x="7134225" y="5419725"/>
          <p14:tracePt t="156721" x="7126288" y="5419725"/>
          <p14:tracePt t="156722" x="7116763" y="5419725"/>
          <p14:tracePt t="156732" x="7108825" y="5419725"/>
          <p14:tracePt t="156882" x="7108825" y="5429250"/>
          <p14:tracePt t="156931" x="7108825" y="5438775"/>
          <p14:tracePt t="156939" x="7099300" y="5465763"/>
          <p14:tracePt t="156947" x="7089775" y="5473700"/>
          <p14:tracePt t="156947" x="7089775" y="5510213"/>
          <p14:tracePt t="156964" x="7081838" y="5562600"/>
          <p14:tracePt t="156981" x="7081838" y="5616575"/>
          <p14:tracePt t="156997" x="7081838" y="5688013"/>
          <p14:tracePt t="157014" x="7081838" y="5776913"/>
          <p14:tracePt t="157034" x="7081838" y="5822950"/>
          <p14:tracePt t="157050" x="7099300" y="5867400"/>
          <p14:tracePt t="157065" x="7108825" y="5902325"/>
          <p14:tracePt t="157097" x="7108825" y="5929313"/>
          <p14:tracePt t="157098" x="7116763" y="5973763"/>
          <p14:tracePt t="157114" x="7126288" y="6000750"/>
          <p14:tracePt t="157132" x="7126288" y="6018213"/>
          <p14:tracePt t="157148" x="7143750" y="6062663"/>
          <p14:tracePt t="157164" x="7153275" y="6089650"/>
          <p14:tracePt t="157180" x="7153275" y="6116638"/>
          <p14:tracePt t="157196" x="7170738" y="6170613"/>
          <p14:tracePt t="157214" x="7180263" y="6215063"/>
          <p14:tracePt t="157231" x="7205663" y="6276975"/>
          <p14:tracePt t="157249" x="7224713" y="6296025"/>
          <p14:tracePt t="157483" x="7215188" y="6286500"/>
          <p14:tracePt t="157491" x="7180263" y="6259513"/>
          <p14:tracePt t="157497" x="7153275" y="6242050"/>
          <p14:tracePt t="157498" x="7081838" y="6205538"/>
          <p14:tracePt t="157514" x="7045325" y="6197600"/>
          <p14:tracePt t="157531" x="7010400" y="6180138"/>
          <p14:tracePt t="157547" x="6973888" y="6170613"/>
          <p14:tracePt t="157564" x="6946900" y="6161088"/>
          <p14:tracePt t="157581" x="6919913" y="6153150"/>
          <p14:tracePt t="157598" x="6884988" y="6143625"/>
          <p14:tracePt t="157615" x="6840538" y="6134100"/>
          <p14:tracePt t="157631" x="6769100" y="6126163"/>
          <p14:tracePt t="157652" x="6705600" y="6126163"/>
          <p14:tracePt t="157667" x="6643688" y="6126163"/>
          <p14:tracePt t="157681" x="6599238" y="6126163"/>
          <p14:tracePt t="157698" x="6562725" y="6126163"/>
          <p14:tracePt t="157715" x="6545263" y="6126163"/>
          <p14:tracePt t="157731" x="6510338" y="6126163"/>
          <p14:tracePt t="157748" x="6483350" y="6126163"/>
          <p14:tracePt t="157765" x="6429375" y="6134100"/>
          <p14:tracePt t="157782" x="6367463" y="6143625"/>
          <p14:tracePt t="157798" x="6303963" y="6153150"/>
          <p14:tracePt t="157815" x="6251575" y="6170613"/>
          <p14:tracePt t="157834" x="6215063" y="6170613"/>
          <p14:tracePt t="157853" x="6197600" y="6188075"/>
          <p14:tracePt t="157865" x="6188075" y="6188075"/>
          <p14:tracePt t="157881" x="6180138" y="6197600"/>
          <p14:tracePt t="157899" x="6170613" y="6197600"/>
          <p14:tracePt t="157914" x="6170613" y="6205538"/>
          <p14:tracePt t="157932" x="6170613" y="6224588"/>
          <p14:tracePt t="157948" x="6170613" y="6242050"/>
          <p14:tracePt t="157965" x="6170613" y="6269038"/>
          <p14:tracePt t="157982" x="6170613" y="6286500"/>
          <p14:tracePt t="157998" x="6188075" y="6323013"/>
          <p14:tracePt t="158015" x="6188075" y="6340475"/>
          <p14:tracePt t="158031" x="6205538" y="6375400"/>
          <p14:tracePt t="158050" x="6224588" y="6402388"/>
          <p14:tracePt t="158082" x="6232525" y="6429375"/>
          <p14:tracePt t="158083" x="6269038" y="6456363"/>
          <p14:tracePt t="158098" x="6296025" y="6473825"/>
          <p14:tracePt t="158114" x="6330950" y="6491288"/>
          <p14:tracePt t="158131" x="6384925" y="6500813"/>
          <p14:tracePt t="158148" x="6419850" y="6500813"/>
          <p14:tracePt t="158165" x="6483350" y="6510338"/>
          <p14:tracePt t="158182" x="6537325" y="6527800"/>
          <p14:tracePt t="158198" x="6608763" y="6545263"/>
          <p14:tracePt t="158215" x="6670675" y="6581775"/>
          <p14:tracePt t="158215" x="6715125" y="6599238"/>
          <p14:tracePt t="158234" x="6786563" y="6599238"/>
          <p14:tracePt t="158250" x="6858000" y="6616700"/>
          <p14:tracePt t="158265" x="6894513" y="6626225"/>
          <p14:tracePt t="158280" x="6919913" y="6634163"/>
          <p14:tracePt t="158298" x="6946900" y="6634163"/>
          <p14:tracePt t="158335" x="6956425" y="6634163"/>
          <p14:tracePt t="158347" x="6965950" y="6634163"/>
          <p14:tracePt t="158348" x="6973888" y="6634163"/>
          <p14:tracePt t="158363" x="7000875" y="6634163"/>
          <p14:tracePt t="158381" x="7027863" y="6634163"/>
          <p14:tracePt t="158397" x="7037388" y="6634163"/>
          <p14:tracePt t="158611" x="7027863" y="6634163"/>
          <p14:tracePt t="158627" x="7027863" y="6643688"/>
          <p14:tracePt t="158642" x="7018338" y="6643688"/>
          <p14:tracePt t="158682" x="7010400" y="6643688"/>
          <p14:tracePt t="158708" x="6991350" y="6643688"/>
          <p14:tracePt t="158715" x="6973888" y="6634163"/>
          <p14:tracePt t="158715" x="6965950" y="6616700"/>
          <p14:tracePt t="158732" x="6946900" y="6608763"/>
          <p14:tracePt t="158748" x="6938963" y="6599238"/>
          <p14:tracePt t="158765" x="6919913" y="6589713"/>
          <p14:tracePt t="158782" x="6902450" y="6572250"/>
          <p14:tracePt t="158798" x="6884988" y="6545263"/>
          <p14:tracePt t="158815" x="6867525" y="6537325"/>
          <p14:tracePt t="158985" x="6858000" y="6537325"/>
          <p14:tracePt t="159018" x="6848475" y="6537325"/>
          <p14:tracePt t="159032" x="6840538" y="6537325"/>
          <p14:tracePt t="159042" x="6831013" y="6537325"/>
          <p14:tracePt t="159049" x="6823075" y="6537325"/>
          <p14:tracePt t="159065" x="6813550" y="6537325"/>
          <p14:tracePt t="159227" x="6804025" y="6537325"/>
          <p14:tracePt t="159329" x="6804025" y="6527800"/>
          <p14:tracePt t="159384" x="6813550" y="6527800"/>
          <p14:tracePt t="159393" x="6813550" y="6518275"/>
          <p14:tracePt t="159400" x="6831013" y="6518275"/>
          <p14:tracePt t="159416" x="6858000" y="6500813"/>
          <p14:tracePt t="159424" x="6867525" y="6491288"/>
          <p14:tracePt t="159432" x="6902450" y="6483350"/>
          <p14:tracePt t="159432" x="6911975" y="6473825"/>
          <p14:tracePt t="159450" x="6938963" y="6473825"/>
          <p14:tracePt t="159466" x="6946900" y="6473825"/>
          <p14:tracePt t="159482" x="6965950" y="6473825"/>
          <p14:tracePt t="159498" x="6973888" y="6473825"/>
          <p14:tracePt t="159587" x="6983413" y="6473825"/>
          <p14:tracePt t="159697" x="6991350" y="6473825"/>
          <p14:tracePt t="159713" x="7000875" y="6473825"/>
          <p14:tracePt t="159722" x="7010400" y="6473825"/>
          <p14:tracePt t="159732" x="7037388" y="6473825"/>
          <p14:tracePt t="159733" x="7072313" y="6500813"/>
          <p14:tracePt t="159748" x="7108825" y="6518275"/>
          <p14:tracePt t="159766" x="7143750" y="6527800"/>
          <p14:tracePt t="159782" x="7153275" y="6527800"/>
          <p14:tracePt t="159799" x="7161213" y="6527800"/>
          <p14:tracePt t="159858" x="7170738" y="6537325"/>
          <p14:tracePt t="159867" x="7197725" y="6537325"/>
          <p14:tracePt t="159874" x="7205663" y="6537325"/>
          <p14:tracePt t="159882" x="7224713" y="6537325"/>
          <p14:tracePt t="159898" x="7232650" y="6537325"/>
          <p14:tracePt t="159916" x="7251700" y="6537325"/>
          <p14:tracePt t="159971" x="7259638" y="6537325"/>
          <p14:tracePt t="159988" x="7269163" y="6537325"/>
          <p14:tracePt t="160003" x="7286625" y="6537325"/>
          <p14:tracePt t="160016" x="7304088" y="6527800"/>
          <p14:tracePt t="160019" x="7313613" y="6527800"/>
          <p14:tracePt t="160019" x="7313613" y="6518275"/>
          <p14:tracePt t="160034" x="7331075" y="6491288"/>
          <p14:tracePt t="160066" x="7348538" y="6473825"/>
          <p14:tracePt t="160067" x="7358063" y="6456363"/>
          <p14:tracePt t="160084" x="7367588" y="6438900"/>
          <p14:tracePt t="160099" x="7367588" y="6411913"/>
          <p14:tracePt t="160116" x="7367588" y="6402388"/>
          <p14:tracePt t="160132" x="7367588" y="6384925"/>
          <p14:tracePt t="160149" x="7367588" y="6375400"/>
          <p14:tracePt t="160166" x="7367588" y="6357938"/>
          <p14:tracePt t="160182" x="7367588" y="6340475"/>
          <p14:tracePt t="160199" x="7358063" y="6330950"/>
          <p14:tracePt t="160216" x="7348538" y="6323013"/>
          <p14:tracePt t="160234" x="7340600" y="6313488"/>
          <p14:tracePt t="160250" x="7331075" y="6296025"/>
          <p14:tracePt t="160285" x="7323138" y="6276975"/>
          <p14:tracePt t="160299" x="7313613" y="6269038"/>
          <p14:tracePt t="160300" x="7304088" y="6259513"/>
          <p14:tracePt t="160315" x="7296150" y="6242050"/>
          <p14:tracePt t="160354" x="7286625" y="6224588"/>
          <p14:tracePt t="160387" x="7277100" y="6215063"/>
          <p14:tracePt t="160411" x="7269163" y="6215063"/>
          <p14:tracePt t="160458" x="7269163" y="6205538"/>
          <p14:tracePt t="160480" x="7259638" y="6205538"/>
          <p14:tracePt t="160512" x="7259638" y="6197600"/>
          <p14:tracePt t="160521" x="7251700" y="6188075"/>
          <p14:tracePt t="160528" x="7242175" y="6188075"/>
          <p14:tracePt t="160532" x="7242175" y="6170613"/>
          <p14:tracePt t="160548" x="7232650" y="6170613"/>
          <p14:tracePt t="160564" x="7215188" y="6161088"/>
          <p14:tracePt t="160582" x="7205663" y="6153150"/>
          <p14:tracePt t="160599" x="7170738" y="6143625"/>
          <p14:tracePt t="160616" x="7126288" y="6126163"/>
          <p14:tracePt t="160632" x="7045325" y="6099175"/>
          <p14:tracePt t="160651" x="6973888" y="6072188"/>
          <p14:tracePt t="160665" x="6894513" y="6054725"/>
          <p14:tracePt t="160682" x="6831013" y="6045200"/>
          <p14:tracePt t="160698" x="6769100" y="6037263"/>
          <p14:tracePt t="160715" x="6715125" y="6037263"/>
          <p14:tracePt t="160732" x="6643688" y="6037263"/>
          <p14:tracePt t="160749" x="6572250" y="6037263"/>
          <p14:tracePt t="160766" x="6518275" y="6037263"/>
          <p14:tracePt t="160782" x="6473825" y="6037263"/>
          <p14:tracePt t="160798" x="6429375" y="6037263"/>
          <p14:tracePt t="160815" x="6411913" y="6037263"/>
          <p14:tracePt t="160832" x="6375400" y="6062663"/>
          <p14:tracePt t="160849" x="6330950" y="6081713"/>
          <p14:tracePt t="160865" x="6303963" y="6089650"/>
          <p14:tracePt t="160882" x="6286500" y="6108700"/>
          <p14:tracePt t="160898" x="6259513" y="6126163"/>
          <p14:tracePt t="160916" x="6232525" y="6153150"/>
          <p14:tracePt t="160933" x="6224588" y="6170613"/>
          <p14:tracePt t="160949" x="6215063" y="6188075"/>
          <p14:tracePt t="160966" x="6205538" y="6215063"/>
          <p14:tracePt t="160983" x="6205538" y="6242050"/>
          <p14:tracePt t="160999" x="6205538" y="6276975"/>
          <p14:tracePt t="161034" x="6205538" y="6303963"/>
          <p14:tracePt t="161034" x="6205538" y="6323013"/>
          <p14:tracePt t="161050" x="6205538" y="6348413"/>
          <p14:tracePt t="161066" x="6224588" y="6384925"/>
          <p14:tracePt t="161082" x="6242050" y="6419850"/>
          <p14:tracePt t="161100" x="6276975" y="6473825"/>
          <p14:tracePt t="161116" x="6323013" y="6500813"/>
          <p14:tracePt t="161132" x="6357938" y="6518275"/>
          <p14:tracePt t="161150" x="6411913" y="6527800"/>
          <p14:tracePt t="161166" x="6465888" y="6562725"/>
          <p14:tracePt t="161183" x="6518275" y="6581775"/>
          <p14:tracePt t="161200" x="6608763" y="6626225"/>
          <p14:tracePt t="161220" x="6688138" y="6661150"/>
          <p14:tracePt t="161234" x="6742113" y="6680200"/>
          <p14:tracePt t="161249" x="6769100" y="6688138"/>
          <p14:tracePt t="161266" x="6813550" y="6688138"/>
          <p14:tracePt t="161282" x="6867525" y="6697663"/>
          <p14:tracePt t="161316" x="6929438" y="6705600"/>
          <p14:tracePt t="161317" x="6983413" y="6705600"/>
          <p14:tracePt t="161333" x="7045325" y="6705600"/>
          <p14:tracePt t="161350" x="7089775" y="6705600"/>
          <p14:tracePt t="161366" x="7126288" y="6705600"/>
          <p14:tracePt t="161384" x="7161213" y="6705600"/>
          <p14:tracePt t="161400" x="7197725" y="6705600"/>
          <p14:tracePt t="161420" x="7232650" y="6705600"/>
          <p14:tracePt t="161434" x="7269163" y="6705600"/>
          <p14:tracePt t="161450" x="7304088" y="6705600"/>
          <p14:tracePt t="161467" x="7348538" y="6705600"/>
          <p14:tracePt t="161483" x="7375525" y="6688138"/>
          <p14:tracePt t="161499" x="7385050" y="6680200"/>
          <p14:tracePt t="161538" x="7394575" y="6670675"/>
          <p14:tracePt t="161554" x="7412038" y="6661150"/>
          <p14:tracePt t="161567" x="7419975" y="6661150"/>
          <p14:tracePt t="161577" x="7429500" y="6643688"/>
          <p14:tracePt t="161577" x="7446963" y="6634163"/>
          <p14:tracePt t="161585" x="7456488" y="6626225"/>
          <p14:tracePt t="161599" x="7483475" y="6608763"/>
          <p14:tracePt t="161616" x="7491413" y="6599238"/>
          <p14:tracePt t="161632" x="7500938" y="6589713"/>
          <p14:tracePt t="161649" x="7510463" y="6589713"/>
          <p14:tracePt t="161665" x="7518400" y="6572250"/>
          <p14:tracePt t="161683" x="7518400" y="6554788"/>
          <p14:tracePt t="161698" x="7537450" y="6537325"/>
          <p14:tracePt t="161716" x="7545388" y="6510338"/>
          <p14:tracePt t="161732" x="7554913" y="6491288"/>
          <p14:tracePt t="161749" x="7554913" y="6483350"/>
          <p14:tracePt t="161766" x="7554913" y="6465888"/>
          <p14:tracePt t="161782" x="7562850" y="6446838"/>
          <p14:tracePt t="161799" x="7562850" y="6429375"/>
          <p14:tracePt t="161816" x="7562850" y="6411913"/>
          <p14:tracePt t="161835" x="7562850" y="6402388"/>
          <p14:tracePt t="161849" x="7572375" y="6394450"/>
          <p14:tracePt t="161891" x="7572375" y="6384925"/>
          <p14:tracePt t="161899" x="7572375" y="6375400"/>
          <p14:tracePt t="161907" x="7572375" y="6367463"/>
          <p14:tracePt t="161938" x="7572375" y="6357938"/>
          <p14:tracePt t="161971" x="7572375" y="6348413"/>
          <p14:tracePt t="161987" x="7572375" y="6340475"/>
          <p14:tracePt t="162019" x="7572375" y="6330950"/>
          <p14:tracePt t="162043" x="7572375" y="6323013"/>
          <p14:tracePt t="162050" x="7572375" y="6313488"/>
          <p14:tracePt t="162059" x="7572375" y="6303963"/>
          <p14:tracePt t="162071" x="7572375" y="6296025"/>
          <p14:tracePt t="162083" x="7572375" y="6286500"/>
          <p14:tracePt t="162100" x="7581900" y="6269038"/>
          <p14:tracePt t="162117" x="7589838" y="6269038"/>
          <p14:tracePt t="162134" x="7589838" y="6259513"/>
          <p14:tracePt t="162330" x="7589838" y="6251575"/>
          <p14:tracePt t="162387" x="7599363" y="6251575"/>
          <p14:tracePt t="162394" x="7599363" y="6242050"/>
          <p14:tracePt t="162402" x="7599363" y="6232525"/>
          <p14:tracePt t="162434" x="7608888" y="6232525"/>
          <p14:tracePt t="162450" x="7608888" y="6224588"/>
          <p14:tracePt t="162474" x="7616825" y="6224588"/>
          <p14:tracePt t="162482" x="7626350" y="6215063"/>
          <p14:tracePt t="162498" x="7626350" y="6205538"/>
          <p14:tracePt t="162506" x="7634288" y="6205538"/>
          <p14:tracePt t="162514" x="7634288" y="6197600"/>
          <p14:tracePt t="162517" x="7643813" y="6197600"/>
          <p14:tracePt t="162533" x="7653338" y="6188075"/>
          <p14:tracePt t="162550" x="7670800" y="6180138"/>
          <p14:tracePt t="162587" x="7680325" y="6170613"/>
          <p14:tracePt t="162587" x="7688263" y="6170613"/>
          <p14:tracePt t="162603" x="7697788" y="6170613"/>
          <p14:tracePt t="162618" x="7697788" y="6161088"/>
          <p14:tracePt t="162633" x="7705725" y="6153150"/>
          <p14:tracePt t="162651" x="7715250" y="6153150"/>
          <p14:tracePt t="162689" x="7715250" y="6143625"/>
          <p14:tracePt t="162720" x="7724775" y="6143625"/>
          <p14:tracePt t="163506" x="0" y="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Interior versus Exterior Routing Protocols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90466" y="1916832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solidFill>
                  <a:srgbClr val="FF0000"/>
                </a:solidFill>
                <a:latin typeface="Bookman Old Style" pitchFamily="18" charset="0"/>
              </a:rPr>
              <a:t>An </a:t>
            </a:r>
            <a:r>
              <a:rPr lang="en-US" b="1" i="1" dirty="0" smtClean="0">
                <a:solidFill>
                  <a:srgbClr val="FF0000"/>
                </a:solidFill>
                <a:latin typeface="Bookman Old Style" pitchFamily="18" charset="0"/>
              </a:rPr>
              <a:t>Autonomous System </a:t>
            </a:r>
            <a:r>
              <a:rPr lang="en-US" b="1" i="1" dirty="0">
                <a:solidFill>
                  <a:srgbClr val="FF0000"/>
                </a:solidFill>
                <a:latin typeface="Bookman Old Style" pitchFamily="18" charset="0"/>
              </a:rPr>
              <a:t>(AS</a:t>
            </a:r>
            <a:r>
              <a:rPr lang="en-US" i="1" dirty="0">
                <a:latin typeface="Bookman Old Style" pitchFamily="18" charset="0"/>
              </a:rPr>
              <a:t>), also known as a </a:t>
            </a:r>
            <a:r>
              <a:rPr lang="en-US" b="1" i="1" dirty="0">
                <a:latin typeface="Bookman Old Style" pitchFamily="18" charset="0"/>
              </a:rPr>
              <a:t>domain</a:t>
            </a:r>
            <a:r>
              <a:rPr lang="en-US" i="1" dirty="0">
                <a:latin typeface="Bookman Old Style" pitchFamily="18" charset="0"/>
              </a:rPr>
              <a:t>, is a </a:t>
            </a:r>
            <a:r>
              <a:rPr lang="en-US" b="1" i="1" dirty="0">
                <a:latin typeface="Bookman Old Style" pitchFamily="18" charset="0"/>
              </a:rPr>
              <a:t>collection of routers that are under a common administration</a:t>
            </a:r>
            <a:r>
              <a:rPr lang="en-US" i="1" dirty="0">
                <a:latin typeface="Bookman Old Style" pitchFamily="18" charset="0"/>
              </a:rPr>
              <a:t>, such as a company’s internal network or an Internet service provider’s (ISP’s) network. </a:t>
            </a:r>
            <a:r>
              <a:rPr lang="en-US" b="1" i="1" dirty="0">
                <a:latin typeface="Bookman Old Style" pitchFamily="18" charset="0"/>
              </a:rPr>
              <a:t>Because the Internet is based on the AS concept, two types of routing protocols are required:</a:t>
            </a:r>
          </a:p>
          <a:p>
            <a:pPr algn="just"/>
            <a:endParaRPr lang="en-US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Interior </a:t>
            </a:r>
            <a:r>
              <a:rPr lang="en-US" b="1" i="1" dirty="0">
                <a:latin typeface="Bookman Old Style" pitchFamily="18" charset="0"/>
              </a:rPr>
              <a:t>Gateway Protocols (IGPs</a:t>
            </a:r>
            <a:r>
              <a:rPr lang="en-US" i="1" dirty="0">
                <a:latin typeface="Bookman Old Style" pitchFamily="18" charset="0"/>
              </a:rPr>
              <a:t>):  </a:t>
            </a:r>
            <a:r>
              <a:rPr lang="en-US" b="1" i="1" dirty="0">
                <a:latin typeface="Bookman Old Style" pitchFamily="18" charset="0"/>
              </a:rPr>
              <a:t>handle routing within an Autonomous System</a:t>
            </a:r>
            <a:r>
              <a:rPr lang="en-US" i="1" dirty="0">
                <a:latin typeface="Bookman Old Style" pitchFamily="18" charset="0"/>
              </a:rPr>
              <a:t>. IGP's figure out how to get from place to place between the routers you own. </a:t>
            </a:r>
          </a:p>
          <a:p>
            <a:pPr marL="342900" indent="-342900" algn="just">
              <a:buFont typeface="+mj-lt"/>
              <a:buAutoNum type="arabicPeriod"/>
            </a:pPr>
            <a:endParaRPr lang="en-US" i="1" dirty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Exterior </a:t>
            </a:r>
            <a:r>
              <a:rPr lang="en-US" b="1" i="1" dirty="0">
                <a:latin typeface="Bookman Old Style" pitchFamily="18" charset="0"/>
              </a:rPr>
              <a:t>Gateway Protocols (EGP): handle routing outside an Autonomous System and get you from your network, through your Internet provider's network and onto any other network.</a:t>
            </a:r>
          </a:p>
        </p:txBody>
      </p:sp>
    </p:spTree>
    <p:extLst>
      <p:ext uri="{BB962C8B-B14F-4D97-AF65-F5344CB8AC3E}">
        <p14:creationId xmlns:p14="http://schemas.microsoft.com/office/powerpoint/2010/main" val="351963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199"/>
    </mc:Choice>
    <mc:Fallback xmlns="">
      <p:transition spd="slow" advTm="151199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6010" x="258763" y="911225"/>
          <p14:tracePt t="46023" x="241300" y="911225"/>
          <p14:tracePt t="46032" x="214313" y="901700"/>
          <p14:tracePt t="46040" x="152400" y="884238"/>
          <p14:tracePt t="46047" x="53975" y="884238"/>
          <p14:tracePt t="46071" x="0" y="884238"/>
          <p14:tracePt t="46095" x="0" y="893763"/>
          <p14:tracePt t="46096" x="0" y="911225"/>
          <p14:tracePt t="46120" x="0" y="938213"/>
          <p14:tracePt t="46129" x="0" y="946150"/>
          <p14:tracePt t="46162" x="0" y="955675"/>
          <p14:tracePt t="46232" x="0" y="965200"/>
          <p14:tracePt t="46280" x="0" y="973138"/>
          <p14:tracePt t="46305" x="17463" y="990600"/>
          <p14:tracePt t="46312" x="26988" y="1000125"/>
          <p14:tracePt t="46320" x="80963" y="1071563"/>
          <p14:tracePt t="46329" x="196850" y="1169988"/>
          <p14:tracePt t="46346" x="312738" y="1295400"/>
          <p14:tracePt t="46362" x="312738" y="1303338"/>
          <p14:tracePt t="46379" x="366713" y="1411288"/>
          <p14:tracePt t="46395" x="419100" y="1509713"/>
          <p14:tracePt t="46413" x="455613" y="1608138"/>
          <p14:tracePt t="46430" x="554038" y="1822450"/>
          <p14:tracePt t="46446" x="554038" y="1847850"/>
          <p14:tracePt t="46465" x="554038" y="1857375"/>
          <p14:tracePt t="46480" x="561975" y="1874838"/>
          <p14:tracePt t="46496" x="571500" y="1893888"/>
          <p14:tracePt t="46512" x="571500" y="1919288"/>
          <p14:tracePt t="46529" x="571500" y="1938338"/>
          <p14:tracePt t="46546" x="571500" y="1973263"/>
          <p14:tracePt t="46562" x="571500" y="2000250"/>
          <p14:tracePt t="46579" x="571500" y="2036763"/>
          <p14:tracePt t="46597" x="571500" y="2062163"/>
          <p14:tracePt t="46613" x="571500" y="2071688"/>
          <p14:tracePt t="46629" x="571500" y="2108200"/>
          <p14:tracePt t="46646" x="571500" y="2197100"/>
          <p14:tracePt t="46665" x="571500" y="2276475"/>
          <p14:tracePt t="46679" x="571500" y="2339975"/>
          <p14:tracePt t="46698" x="561975" y="2384425"/>
          <p14:tracePt t="46712" x="561975" y="2411413"/>
          <p14:tracePt t="46769" x="554038" y="2411413"/>
          <p14:tracePt t="46826" x="544513" y="2411413"/>
          <p14:tracePt t="46864" x="536575" y="2419350"/>
          <p14:tracePt t="46903" x="527050" y="2419350"/>
          <p14:tracePt t="46911" x="527050" y="2428875"/>
          <p14:tracePt t="46943" x="509588" y="2428875"/>
          <p14:tracePt t="47007" x="500063" y="2428875"/>
          <p14:tracePt t="47058" x="490538" y="2438400"/>
          <p14:tracePt t="47137" x="482600" y="2438400"/>
          <p14:tracePt t="47137" x="482600" y="2446338"/>
          <p14:tracePt t="47160" x="473075" y="2446338"/>
          <p14:tracePt t="47177" x="465138" y="2446338"/>
          <p14:tracePt t="47200" x="455613" y="2446338"/>
          <p14:tracePt t="47208" x="446088" y="2446338"/>
          <p14:tracePt t="47225" x="428625" y="2446338"/>
          <p14:tracePt t="47240" x="419100" y="2446338"/>
          <p14:tracePt t="47257" x="411163" y="2446338"/>
          <p14:tracePt t="47305" x="401638" y="2438400"/>
          <p14:tracePt t="47311" x="393700" y="2438400"/>
          <p14:tracePt t="47321" x="374650" y="2438400"/>
          <p14:tracePt t="47337" x="366713" y="2428875"/>
          <p14:tracePt t="47343" x="347663" y="2428875"/>
          <p14:tracePt t="47345" x="339725" y="2428875"/>
          <p14:tracePt t="47392" x="330200" y="2428875"/>
          <p14:tracePt t="47408" x="322263" y="2419350"/>
          <p14:tracePt t="47416" x="312738" y="2419350"/>
          <p14:tracePt t="47417" x="303213" y="2411413"/>
          <p14:tracePt t="47429" x="268288" y="2393950"/>
          <p14:tracePt t="47446" x="250825" y="2384425"/>
          <p14:tracePt t="47463" x="223838" y="2366963"/>
          <p14:tracePt t="47482" x="204788" y="2366963"/>
          <p14:tracePt t="47497" x="196850" y="2357438"/>
          <p14:tracePt t="47512" x="187325" y="2357438"/>
          <p14:tracePt t="47602" x="187325" y="2347913"/>
          <p14:tracePt t="47610" x="179388" y="2347913"/>
          <p14:tracePt t="47618" x="179388" y="2339975"/>
          <p14:tracePt t="47626" x="160338" y="2330450"/>
          <p14:tracePt t="47630" x="152400" y="2312988"/>
          <p14:tracePt t="47646" x="142875" y="2295525"/>
          <p14:tracePt t="47864" x="152400" y="2295525"/>
          <p14:tracePt t="47879" x="160338" y="2295525"/>
          <p14:tracePt t="47889" x="169863" y="2295525"/>
          <p14:tracePt t="47895" x="223838" y="2295525"/>
          <p14:tracePt t="47913" x="347663" y="2295525"/>
          <p14:tracePt t="47937" x="357188" y="2295525"/>
          <p14:tracePt t="47944" x="446088" y="2295525"/>
          <p14:tracePt t="47953" x="633413" y="2295525"/>
          <p14:tracePt t="47963" x="822325" y="2286000"/>
          <p14:tracePt t="47980" x="1017588" y="2286000"/>
          <p14:tracePt t="47996" x="1133475" y="2295525"/>
          <p14:tracePt t="48012" x="1196975" y="2303463"/>
          <p14:tracePt t="48029" x="1250950" y="2312988"/>
          <p14:tracePt t="48046" x="1295400" y="2322513"/>
          <p14:tracePt t="48063" x="1347788" y="2322513"/>
          <p14:tracePt t="48081" x="1401763" y="2322513"/>
          <p14:tracePt t="48096" x="1473200" y="2322513"/>
          <p14:tracePt t="48112" x="1544638" y="2330450"/>
          <p14:tracePt t="48130" x="1633538" y="2339975"/>
          <p14:tracePt t="48146" x="1704975" y="2347913"/>
          <p14:tracePt t="48163" x="1768475" y="2357438"/>
          <p14:tracePt t="48180" x="1830388" y="2366963"/>
          <p14:tracePt t="48198" x="1884363" y="2366963"/>
          <p14:tracePt t="48213" x="1938338" y="2366963"/>
          <p14:tracePt t="48229" x="1973263" y="2366963"/>
          <p14:tracePt t="48246" x="2009775" y="2366963"/>
          <p14:tracePt t="48263" x="2081213" y="2366963"/>
          <p14:tracePt t="48281" x="2133600" y="2366963"/>
          <p14:tracePt t="48296" x="2251075" y="2374900"/>
          <p14:tracePt t="48312" x="2339975" y="2384425"/>
          <p14:tracePt t="48330" x="2428875" y="2384425"/>
          <p14:tracePt t="48346" x="2465388" y="2384425"/>
          <p14:tracePt t="48363" x="2536825" y="2384425"/>
          <p14:tracePt t="48379" x="2571750" y="2384425"/>
          <p14:tracePt t="48396" x="2616200" y="2384425"/>
          <p14:tracePt t="48412" x="2652713" y="2384425"/>
          <p14:tracePt t="48430" x="2714625" y="2384425"/>
          <p14:tracePt t="48449" x="2768600" y="2384425"/>
          <p14:tracePt t="48463" x="2795588" y="2384425"/>
          <p14:tracePt t="48480" x="2822575" y="2384425"/>
          <p14:tracePt t="48496" x="2857500" y="2384425"/>
          <p14:tracePt t="48513" x="2884488" y="2384425"/>
          <p14:tracePt t="48530" x="2901950" y="2384425"/>
          <p14:tracePt t="48546" x="2928938" y="2374900"/>
          <p14:tracePt t="48563" x="2973388" y="2374900"/>
          <p14:tracePt t="48579" x="3009900" y="2374900"/>
          <p14:tracePt t="48596" x="3071813" y="2374900"/>
          <p14:tracePt t="48613" x="3125788" y="2374900"/>
          <p14:tracePt t="48629" x="3187700" y="2374900"/>
          <p14:tracePt t="48646" x="3259138" y="2374900"/>
          <p14:tracePt t="48663" x="3357563" y="2374900"/>
          <p14:tracePt t="48681" x="3419475" y="2374900"/>
          <p14:tracePt t="48696" x="3482975" y="2384425"/>
          <p14:tracePt t="48713" x="3527425" y="2384425"/>
          <p14:tracePt t="48730" x="3562350" y="2384425"/>
          <p14:tracePt t="48745" x="3581400" y="2384425"/>
          <p14:tracePt t="48763" x="3598863" y="2384425"/>
          <p14:tracePt t="48780" x="3616325" y="2384425"/>
          <p14:tracePt t="48797" x="3643313" y="2384425"/>
          <p14:tracePt t="48813" x="3652838" y="2384425"/>
          <p14:tracePt t="48829" x="3670300" y="2384425"/>
          <p14:tracePt t="48847" x="3679825" y="2384425"/>
          <p14:tracePt t="48929" x="3679825" y="2374900"/>
          <p14:tracePt t="49151" x="3679825" y="2366963"/>
          <p14:tracePt t="49208" x="3679825" y="2357438"/>
          <p14:tracePt t="49232" x="3679825" y="2347913"/>
          <p14:tracePt t="49254" x="3679825" y="2339975"/>
          <p14:tracePt t="49264" x="3697288" y="2330450"/>
          <p14:tracePt t="49280" x="3705225" y="2330450"/>
          <p14:tracePt t="49289" x="3714750" y="2322513"/>
          <p14:tracePt t="49490" x="3705225" y="2322513"/>
          <p14:tracePt t="49496" x="3697288" y="2330450"/>
          <p14:tracePt t="49505" x="3687763" y="2330450"/>
          <p14:tracePt t="49713" x="3714750" y="2322513"/>
          <p14:tracePt t="49720" x="3714750" y="2312988"/>
          <p14:tracePt t="49729" x="3732213" y="2312988"/>
          <p14:tracePt t="49737" x="3741738" y="2295525"/>
          <p14:tracePt t="49937" x="3751263" y="2295525"/>
          <p14:tracePt t="50648" x="3751263" y="2303463"/>
          <p14:tracePt t="50657" x="3741738" y="2303463"/>
          <p14:tracePt t="50667" x="3741738" y="2312988"/>
          <p14:tracePt t="50673" x="3732213" y="2312988"/>
          <p14:tracePt t="50705" x="3724275" y="2322513"/>
          <p14:tracePt t="50737" x="3714750" y="2322513"/>
          <p14:tracePt t="50768" x="3705225" y="2322513"/>
          <p14:tracePt t="50793" x="3697288" y="2330450"/>
          <p14:tracePt t="50809" x="3687763" y="2330450"/>
          <p14:tracePt t="50825" x="3679825" y="2330450"/>
          <p14:tracePt t="50832" x="3679825" y="2339975"/>
          <p14:tracePt t="50848" x="3670300" y="2339975"/>
          <p14:tracePt t="50880" x="3660775" y="2339975"/>
          <p14:tracePt t="50944" x="3652838" y="2339975"/>
          <p14:tracePt t="50961" x="3652838" y="2347913"/>
          <p14:tracePt t="51041" x="3643313" y="2347913"/>
          <p14:tracePt t="51224" x="3633788" y="2347913"/>
          <p14:tracePt t="51593" x="3633788" y="2357438"/>
          <p14:tracePt t="52414" x="3633788" y="2374900"/>
          <p14:tracePt t="52423" x="3660775" y="2384425"/>
          <p14:tracePt t="52430" x="3670300" y="2393950"/>
          <p14:tracePt t="52438" x="3705225" y="2419350"/>
          <p14:tracePt t="52454" x="3732213" y="2446338"/>
          <p14:tracePt t="52463" x="3759200" y="2455863"/>
          <p14:tracePt t="52480" x="3776663" y="2465388"/>
          <p14:tracePt t="52497" x="3786188" y="2465388"/>
          <p14:tracePt t="52514" x="3786188" y="2473325"/>
          <p14:tracePt t="52576" x="3795713" y="2473325"/>
          <p14:tracePt t="52583" x="3803650" y="2482850"/>
          <p14:tracePt t="52600" x="3813175" y="2482850"/>
          <p14:tracePt t="52608" x="3822700" y="2490788"/>
          <p14:tracePt t="52616" x="3830638" y="2490788"/>
          <p14:tracePt t="52621" x="3840163" y="2490788"/>
          <p14:tracePt t="52633" x="3857625" y="2509838"/>
          <p14:tracePt t="52647" x="3867150" y="2509838"/>
          <p14:tracePt t="52663" x="3884613" y="2509838"/>
          <p14:tracePt t="52681" x="3894138" y="2517775"/>
          <p14:tracePt t="52696" x="3911600" y="2517775"/>
          <p14:tracePt t="52713" x="3919538" y="2517775"/>
          <p14:tracePt t="52730" x="3929063" y="2527300"/>
          <p14:tracePt t="52747" x="3938588" y="2527300"/>
          <p14:tracePt t="52764" x="3946525" y="2527300"/>
          <p14:tracePt t="52781" x="3956050" y="2536825"/>
          <p14:tracePt t="52797" x="3973513" y="2536825"/>
          <p14:tracePt t="52814" x="4000500" y="2544763"/>
          <p14:tracePt t="52832" x="4017963" y="2554288"/>
          <p14:tracePt t="52864" x="4037013" y="2562225"/>
          <p14:tracePt t="52865" x="4054475" y="2562225"/>
          <p14:tracePt t="52881" x="4071938" y="2571750"/>
          <p14:tracePt t="52897" x="4081463" y="2571750"/>
          <p14:tracePt t="52914" x="4108450" y="2571750"/>
          <p14:tracePt t="52931" x="4133850" y="2581275"/>
          <p14:tracePt t="52947" x="4160838" y="2589213"/>
          <p14:tracePt t="52964" x="4205288" y="2589213"/>
          <p14:tracePt t="52985" x="4224338" y="2589213"/>
          <p14:tracePt t="52997" x="4276725" y="2598738"/>
          <p14:tracePt t="53017" x="4322763" y="2598738"/>
          <p14:tracePt t="53031" x="4367213" y="2608263"/>
          <p14:tracePt t="53048" x="4411663" y="2616200"/>
          <p14:tracePt t="53065" x="4456113" y="2625725"/>
          <p14:tracePt t="53081" x="4473575" y="2625725"/>
          <p14:tracePt t="53098" x="4500563" y="2625725"/>
          <p14:tracePt t="53115" x="4518025" y="2633663"/>
          <p14:tracePt t="53131" x="4537075" y="2633663"/>
          <p14:tracePt t="53148" x="4545013" y="2633663"/>
          <p14:tracePt t="53164" x="4562475" y="2633663"/>
          <p14:tracePt t="53181" x="4598988" y="2633663"/>
          <p14:tracePt t="53181" x="4616450" y="2633663"/>
          <p14:tracePt t="53201" x="4660900" y="2643188"/>
          <p14:tracePt t="53217" x="4705350" y="2643188"/>
          <p14:tracePt t="53232" x="4724400" y="2643188"/>
          <p14:tracePt t="53528" x="4724400" y="2652713"/>
          <p14:tracePt t="53551" x="4724400" y="2660650"/>
          <p14:tracePt t="53567" x="4714875" y="2660650"/>
          <p14:tracePt t="53616" x="4705350" y="2660650"/>
          <p14:tracePt t="53624" x="4705350" y="2670175"/>
          <p14:tracePt t="53631" x="4697413" y="2670175"/>
          <p14:tracePt t="53760" x="4687888" y="2670175"/>
          <p14:tracePt t="53785" x="4687888" y="2679700"/>
          <p14:tracePt t="53809" x="4679950" y="2679700"/>
          <p14:tracePt t="53857" x="4670425" y="2679700"/>
          <p14:tracePt t="53920" x="4660900" y="2679700"/>
          <p14:tracePt t="53953" x="4660900" y="2687638"/>
          <p14:tracePt t="54040" x="4652963" y="2697163"/>
          <p14:tracePt t="54113" x="4643438" y="2697163"/>
          <p14:tracePt t="54146" x="4625975" y="2697163"/>
          <p14:tracePt t="54154" x="4598988" y="2697163"/>
          <p14:tracePt t="54159" x="4562475" y="2697163"/>
          <p14:tracePt t="54165" x="4491038" y="2687638"/>
          <p14:tracePt t="54181" x="4446588" y="2679700"/>
          <p14:tracePt t="54199" x="4419600" y="2670175"/>
          <p14:tracePt t="54215" x="4375150" y="2652713"/>
          <p14:tracePt t="54234" x="4367213" y="2652713"/>
          <p14:tracePt t="54369" x="4367213" y="2643188"/>
          <p14:tracePt t="54392" x="4375150" y="2633663"/>
          <p14:tracePt t="54416" x="4384675" y="2633663"/>
          <p14:tracePt t="54432" x="4384675" y="2625725"/>
          <p14:tracePt t="54512" x="4394200" y="2625725"/>
          <p14:tracePt t="54537" x="4402138" y="2625725"/>
          <p14:tracePt t="54570" x="4402138" y="2616200"/>
          <p14:tracePt t="54584" x="4411663" y="2616200"/>
          <p14:tracePt t="54655" x="4411663" y="2608263"/>
          <p14:tracePt t="54663" x="4419600" y="2608263"/>
          <p14:tracePt t="55040" x="4419600" y="2598738"/>
          <p14:tracePt t="55048" x="4438650" y="2589213"/>
          <p14:tracePt t="55065" x="4446588" y="2581275"/>
          <p14:tracePt t="55066" x="4456113" y="2562225"/>
          <p14:tracePt t="55082" x="4473575" y="2562225"/>
          <p14:tracePt t="55100" x="4483100" y="2544763"/>
          <p14:tracePt t="55116" x="4491038" y="2536825"/>
          <p14:tracePt t="55135" x="4510088" y="2527300"/>
          <p14:tracePt t="55148" x="4518025" y="2527300"/>
          <p14:tracePt t="55249" x="4527550" y="2517775"/>
          <p14:tracePt t="55281" x="4537075" y="2517775"/>
          <p14:tracePt t="55362" x="4545013" y="2517775"/>
          <p14:tracePt t="55371" x="4562475" y="2517775"/>
          <p14:tracePt t="55378" x="4572000" y="2517775"/>
          <p14:tracePt t="55382" x="4608513" y="2517775"/>
          <p14:tracePt t="55399" x="4697413" y="2517775"/>
          <p14:tracePt t="55419" x="4759325" y="2517775"/>
          <p14:tracePt t="55433" x="4813300" y="2517775"/>
          <p14:tracePt t="55449" x="4848225" y="2517775"/>
          <p14:tracePt t="55466" x="4875213" y="2517775"/>
          <p14:tracePt t="55482" x="4919663" y="2527300"/>
          <p14:tracePt t="55498" x="4956175" y="2527300"/>
          <p14:tracePt t="55515" x="5000625" y="2527300"/>
          <p14:tracePt t="55532" x="5054600" y="2536825"/>
          <p14:tracePt t="55550" x="5089525" y="2536825"/>
          <p14:tracePt t="55565" x="5133975" y="2536825"/>
          <p14:tracePt t="55585" x="5197475" y="2554288"/>
          <p14:tracePt t="55603" x="5241925" y="2562225"/>
          <p14:tracePt t="55616" x="5276850" y="2571750"/>
          <p14:tracePt t="55632" x="5330825" y="2581275"/>
          <p14:tracePt t="55649" x="5367338" y="2589213"/>
          <p14:tracePt t="55666" x="5402263" y="2589213"/>
          <p14:tracePt t="55682" x="5429250" y="2589213"/>
          <p14:tracePt t="55699" x="5446713" y="2589213"/>
          <p14:tracePt t="55716" x="5473700" y="2598738"/>
          <p14:tracePt t="55732" x="5510213" y="2608263"/>
          <p14:tracePt t="55749" x="5562600" y="2608263"/>
          <p14:tracePt t="55765" x="5616575" y="2608263"/>
          <p14:tracePt t="55782" x="5705475" y="2608263"/>
          <p14:tracePt t="55798" x="5751513" y="2608263"/>
          <p14:tracePt t="55815" x="5786438" y="2608263"/>
          <p14:tracePt t="55831" x="5813425" y="2608263"/>
          <p14:tracePt t="55848" x="5857875" y="2608263"/>
          <p14:tracePt t="55865" x="5894388" y="2625725"/>
          <p14:tracePt t="55882" x="5929313" y="2625725"/>
          <p14:tracePt t="55898" x="5983288" y="2633663"/>
          <p14:tracePt t="55915" x="6018213" y="2633663"/>
          <p14:tracePt t="55931" x="6062663" y="2633663"/>
          <p14:tracePt t="55949" x="6099175" y="2633663"/>
          <p14:tracePt t="55965" x="6143625" y="2633663"/>
          <p14:tracePt t="55981" x="6180138" y="2633663"/>
          <p14:tracePt t="55999" x="6215063" y="2633663"/>
          <p14:tracePt t="56017" x="6232525" y="2633663"/>
          <p14:tracePt t="56032" x="6251575" y="2633663"/>
          <p14:tracePt t="56049" x="6259513" y="2633663"/>
          <p14:tracePt t="56066" x="6276975" y="2625725"/>
          <p14:tracePt t="56082" x="6296025" y="2616200"/>
          <p14:tracePt t="56099" x="6313488" y="2598738"/>
          <p14:tracePt t="56117" x="6330950" y="2589213"/>
          <p14:tracePt t="56132" x="6348413" y="2571750"/>
          <p14:tracePt t="56149" x="6367463" y="2562225"/>
          <p14:tracePt t="56166" x="6394450" y="2536825"/>
          <p14:tracePt t="56182" x="6411913" y="2509838"/>
          <p14:tracePt t="56201" x="6419850" y="2500313"/>
          <p14:tracePt t="56218" x="6429375" y="2490788"/>
          <p14:tracePt t="56233" x="6429375" y="2473325"/>
          <p14:tracePt t="56249" x="6429375" y="2455863"/>
          <p14:tracePt t="56266" x="6429375" y="2438400"/>
          <p14:tracePt t="56283" x="6429375" y="2419350"/>
          <p14:tracePt t="56299" x="6429375" y="2401888"/>
          <p14:tracePt t="56316" x="6402388" y="2374900"/>
          <p14:tracePt t="56332" x="6394450" y="2357438"/>
          <p14:tracePt t="56353" x="6394450" y="2347913"/>
          <p14:tracePt t="56366" x="6367463" y="2322513"/>
          <p14:tracePt t="56387" x="6340475" y="2295525"/>
          <p14:tracePt t="56399" x="6303963" y="2259013"/>
          <p14:tracePt t="56416" x="6251575" y="2214563"/>
          <p14:tracePt t="56433" x="6197600" y="2179638"/>
          <p14:tracePt t="56449" x="6161088" y="2160588"/>
          <p14:tracePt t="56466" x="6126163" y="2152650"/>
          <p14:tracePt t="56483" x="6099175" y="2152650"/>
          <p14:tracePt t="56499" x="6072188" y="2152650"/>
          <p14:tracePt t="56516" x="6027738" y="2143125"/>
          <p14:tracePt t="56532" x="5938838" y="2143125"/>
          <p14:tracePt t="56549" x="5840413" y="2143125"/>
          <p14:tracePt t="56567" x="5715000" y="2143125"/>
          <p14:tracePt t="56582" x="5554663" y="2133600"/>
          <p14:tracePt t="56603" x="5483225" y="2133600"/>
          <p14:tracePt t="56617" x="5429250" y="2133600"/>
          <p14:tracePt t="56635" x="5375275" y="2133600"/>
          <p14:tracePt t="56650" x="5313363" y="2133600"/>
          <p14:tracePt t="56666" x="5241925" y="2133600"/>
          <p14:tracePt t="56684" x="5170488" y="2133600"/>
          <p14:tracePt t="56700" x="5072063" y="2133600"/>
          <p14:tracePt t="56716" x="4991100" y="2133600"/>
          <p14:tracePt t="56733" x="4902200" y="2133600"/>
          <p14:tracePt t="56749" x="4813300" y="2133600"/>
          <p14:tracePt t="56766" x="4741863" y="2133600"/>
          <p14:tracePt t="56782" x="4643438" y="2133600"/>
          <p14:tracePt t="56801" x="4581525" y="2125663"/>
          <p14:tracePt t="56816" x="4537075" y="2125663"/>
          <p14:tracePt t="56833" x="4473575" y="2125663"/>
          <p14:tracePt t="56849" x="4411663" y="2125663"/>
          <p14:tracePt t="56866" x="4303713" y="2116138"/>
          <p14:tracePt t="56882" x="4232275" y="2116138"/>
          <p14:tracePt t="56898" x="4152900" y="2108200"/>
          <p14:tracePt t="56916" x="4062413" y="2098675"/>
          <p14:tracePt t="56933" x="3990975" y="2098675"/>
          <p14:tracePt t="56948" x="3911600" y="2098675"/>
          <p14:tracePt t="56966" x="3822700" y="2098675"/>
          <p14:tracePt t="56984" x="3759200" y="2098675"/>
          <p14:tracePt t="57001" x="3724275" y="2098675"/>
          <p14:tracePt t="57016" x="3687763" y="2098675"/>
          <p14:tracePt t="57033" x="3660775" y="2098675"/>
          <p14:tracePt t="57050" x="3633788" y="2098675"/>
          <p14:tracePt t="57066" x="3589338" y="2108200"/>
          <p14:tracePt t="57083" x="3500438" y="2125663"/>
          <p14:tracePt t="57100" x="3394075" y="2133600"/>
          <p14:tracePt t="57116" x="3295650" y="2152650"/>
          <p14:tracePt t="57134" x="3232150" y="2179638"/>
          <p14:tracePt t="57149" x="3170238" y="2197100"/>
          <p14:tracePt t="57171" x="3160713" y="2205038"/>
          <p14:tracePt t="57211" x="3152775" y="2214563"/>
          <p14:tracePt t="57226" x="3152775" y="2232025"/>
          <p14:tracePt t="57241" x="3143250" y="2251075"/>
          <p14:tracePt t="57250" x="3133725" y="2268538"/>
          <p14:tracePt t="57251" x="3133725" y="2286000"/>
          <p14:tracePt t="57267" x="3116263" y="2295525"/>
          <p14:tracePt t="57284" x="3116263" y="2312988"/>
          <p14:tracePt t="57321" x="3108325" y="2312988"/>
          <p14:tracePt t="57346" x="3108325" y="2322513"/>
          <p14:tracePt t="57401" x="3108325" y="2330450"/>
          <p14:tracePt t="57417" x="3108325" y="2339975"/>
          <p14:tracePt t="57425" x="3116263" y="2339975"/>
          <p14:tracePt t="57433" x="3125788" y="2347913"/>
          <p14:tracePt t="57441" x="3170238" y="2357438"/>
          <p14:tracePt t="57449" x="3205163" y="2374900"/>
          <p14:tracePt t="57466" x="3268663" y="2384425"/>
          <p14:tracePt t="57484" x="3402013" y="2419350"/>
          <p14:tracePt t="57500" x="3554413" y="2446338"/>
          <p14:tracePt t="57517" x="3660775" y="2446338"/>
          <p14:tracePt t="57534" x="3795713" y="2473325"/>
          <p14:tracePt t="57550" x="3938588" y="2490788"/>
          <p14:tracePt t="57583" x="3990975" y="2509838"/>
          <p14:tracePt t="57584" x="4054475" y="2517775"/>
          <p14:tracePt t="57600" x="4108450" y="2536825"/>
          <p14:tracePt t="57618" x="4152900" y="2544763"/>
          <p14:tracePt t="57633" x="4197350" y="2554288"/>
          <p14:tracePt t="57651" x="4251325" y="2562225"/>
          <p14:tracePt t="57666" x="4303713" y="2562225"/>
          <p14:tracePt t="57684" x="4367213" y="2562225"/>
          <p14:tracePt t="57700" x="4438650" y="2589213"/>
          <p14:tracePt t="57717" x="4500563" y="2598738"/>
          <p14:tracePt t="57733" x="4572000" y="2608263"/>
          <p14:tracePt t="57750" x="4652963" y="2616200"/>
          <p14:tracePt t="57767" x="4724400" y="2625725"/>
          <p14:tracePt t="57786" x="4732338" y="2625725"/>
          <p14:tracePt t="57866" x="4741863" y="2625725"/>
          <p14:tracePt t="57873" x="4751388" y="2625725"/>
          <p14:tracePt t="57881" x="4768850" y="2625725"/>
          <p14:tracePt t="57889" x="4813300" y="2625725"/>
          <p14:tracePt t="57900" x="4857750" y="2625725"/>
          <p14:tracePt t="57917" x="4884738" y="2616200"/>
          <p14:tracePt t="57934" x="4911725" y="2616200"/>
          <p14:tracePt t="57949" x="4919663" y="2616200"/>
          <p14:tracePt t="57965" x="4938713" y="2616200"/>
          <p14:tracePt t="57983" x="4973638" y="2616200"/>
          <p14:tracePt t="57999" x="5027613" y="2616200"/>
          <p14:tracePt t="58016" x="5062538" y="2616200"/>
          <p14:tracePt t="58032" x="5116513" y="2616200"/>
          <p14:tracePt t="58049" x="5160963" y="2616200"/>
          <p14:tracePt t="58066" x="5214938" y="2616200"/>
          <p14:tracePt t="58082" x="5251450" y="2616200"/>
          <p14:tracePt t="58100" x="5286375" y="2616200"/>
          <p14:tracePt t="58418" x="5295900" y="2616200"/>
          <p14:tracePt t="61434" x="5286375" y="2616200"/>
          <p14:tracePt t="61681" x="5276850" y="2616200"/>
          <p14:tracePt t="61737" x="5268913" y="2616200"/>
          <p14:tracePt t="61793" x="5268913" y="2625725"/>
          <p14:tracePt t="61832" x="5259388" y="2625725"/>
          <p14:tracePt t="61889" x="5251450" y="2625725"/>
          <p14:tracePt t="61896" x="5251450" y="2633663"/>
          <p14:tracePt t="62946" x="5241925" y="2633663"/>
          <p14:tracePt t="65195" x="5232400" y="2633663"/>
          <p14:tracePt t="65201" x="5232400" y="2643188"/>
          <p14:tracePt t="65202" x="0" y="0"/>
        </p14:tracePtLst>
        <p14:tracePtLst>
          <p14:tracePt t="94856" x="4429125" y="3473450"/>
          <p14:tracePt t="94862" x="4375150" y="3490913"/>
          <p14:tracePt t="94872" x="4330700" y="3509963"/>
          <p14:tracePt t="94879" x="4295775" y="3527425"/>
          <p14:tracePt t="94888" x="4187825" y="3562350"/>
          <p14:tracePt t="94888" x="4143375" y="3581400"/>
          <p14:tracePt t="94912" x="4044950" y="3616325"/>
          <p14:tracePt t="94920" x="3919538" y="3643313"/>
          <p14:tracePt t="94943" x="3786188" y="3670300"/>
          <p14:tracePt t="94960" x="3625850" y="3705225"/>
          <p14:tracePt t="94967" x="3419475" y="3741738"/>
          <p14:tracePt t="94991" x="3187700" y="3786188"/>
          <p14:tracePt t="95001" x="2928938" y="3822700"/>
          <p14:tracePt t="95023" x="2608263" y="3840163"/>
          <p14:tracePt t="95034" x="2411413" y="3840163"/>
          <p14:tracePt t="95054" x="1616075" y="3840163"/>
          <p14:tracePt t="95070" x="1116013" y="3840163"/>
          <p14:tracePt t="95089" x="893763" y="3840163"/>
          <p14:tracePt t="95103" x="669925" y="3840163"/>
          <p14:tracePt t="95118" x="473075" y="3840163"/>
          <p14:tracePt t="95134" x="357188" y="3840163"/>
          <p14:tracePt t="95151" x="268288" y="3840163"/>
          <p14:tracePt t="95168" x="214313" y="3840163"/>
          <p14:tracePt t="95185" x="179388" y="3840163"/>
          <p14:tracePt t="95201" x="125413" y="3840163"/>
          <p14:tracePt t="95218" x="53975" y="3840163"/>
          <p14:tracePt t="95234" x="0" y="3840163"/>
          <p14:tracePt t="95251" x="0" y="3857625"/>
          <p14:tracePt t="95399" x="9525" y="3857625"/>
          <p14:tracePt t="95407" x="17463" y="3857625"/>
          <p14:tracePt t="95418" x="26988" y="3857625"/>
          <p14:tracePt t="95419" x="71438" y="3857625"/>
          <p14:tracePt t="95435" x="115888" y="3857625"/>
          <p14:tracePt t="95451" x="160338" y="3875088"/>
          <p14:tracePt t="95469" x="204788" y="3875088"/>
          <p14:tracePt t="95485" x="268288" y="3894138"/>
          <p14:tracePt t="95503" x="276225" y="3902075"/>
          <p14:tracePt t="95517" x="285750" y="3902075"/>
          <p14:tracePt t="95534" x="295275" y="3902075"/>
          <p14:tracePt t="95591" x="303213" y="3902075"/>
          <p14:tracePt t="95607" x="322263" y="3902075"/>
          <p14:tracePt t="95615" x="357188" y="3902075"/>
          <p14:tracePt t="95624" x="384175" y="3911600"/>
          <p14:tracePt t="95625" x="428625" y="3919538"/>
          <p14:tracePt t="95663" x="438150" y="3919538"/>
          <p14:tracePt t="95693" x="446088" y="3919538"/>
          <p14:tracePt t="95750" x="482600" y="3919538"/>
          <p14:tracePt t="95759" x="490538" y="3919538"/>
          <p14:tracePt t="95766" x="500063" y="3919538"/>
          <p14:tracePt t="95773" x="517525" y="3919538"/>
          <p14:tracePt t="95784" x="527050" y="3919538"/>
          <p14:tracePt t="96102" x="536575" y="3919538"/>
          <p14:tracePt t="96134" x="544513" y="3919538"/>
          <p14:tracePt t="96143" x="554038" y="3919538"/>
          <p14:tracePt t="96167" x="561975" y="3919538"/>
          <p14:tracePt t="96182" x="581025" y="3919538"/>
          <p14:tracePt t="96198" x="588963" y="3919538"/>
          <p14:tracePt t="96216" x="598488" y="3919538"/>
          <p14:tracePt t="96232" x="608013" y="3919538"/>
          <p14:tracePt t="96234" x="633413" y="3919538"/>
          <p14:tracePt t="96251" x="669925" y="3919538"/>
          <p14:tracePt t="96268" x="714375" y="3919538"/>
          <p14:tracePt t="96303" x="758825" y="3919538"/>
          <p14:tracePt t="96318" x="776288" y="3919538"/>
          <p14:tracePt t="96319" x="785813" y="3919538"/>
          <p14:tracePt t="96335" x="795338" y="3919538"/>
          <p14:tracePt t="96353" x="847725" y="3919538"/>
          <p14:tracePt t="96368" x="893763" y="3919538"/>
          <p14:tracePt t="96385" x="928688" y="3929063"/>
          <p14:tracePt t="96402" x="946150" y="3929063"/>
          <p14:tracePt t="96419" x="965200" y="3929063"/>
          <p14:tracePt t="96435" x="990600" y="3929063"/>
          <p14:tracePt t="96452" x="1036638" y="3929063"/>
          <p14:tracePt t="96471" x="1089025" y="3929063"/>
          <p14:tracePt t="96486" x="1152525" y="3938588"/>
          <p14:tracePt t="96502" x="1204913" y="3938588"/>
          <p14:tracePt t="96519" x="1241425" y="3938588"/>
          <p14:tracePt t="96535" x="1285875" y="3938588"/>
          <p14:tracePt t="96551" x="1322388" y="3946525"/>
          <p14:tracePt t="96568" x="1384300" y="3946525"/>
          <p14:tracePt t="96587" x="1446213" y="3946525"/>
          <p14:tracePt t="96602" x="1509713" y="3946525"/>
          <p14:tracePt t="96618" x="1581150" y="3946525"/>
          <p14:tracePt t="96634" x="1633538" y="3946525"/>
          <p14:tracePt t="96651" x="1679575" y="3946525"/>
          <p14:tracePt t="96668" x="1714500" y="3946525"/>
          <p14:tracePt t="96685" x="1795463" y="3946525"/>
          <p14:tracePt t="96703" x="1857375" y="3946525"/>
          <p14:tracePt t="96719" x="1919288" y="3946525"/>
          <p14:tracePt t="96735" x="1982788" y="3946525"/>
          <p14:tracePt t="96751" x="2036763" y="3946525"/>
          <p14:tracePt t="96768" x="2081213" y="3946525"/>
          <p14:tracePt t="96785" x="2125663" y="3946525"/>
          <p14:tracePt t="96802" x="2170113" y="3946525"/>
          <p14:tracePt t="96818" x="2205038" y="3946525"/>
          <p14:tracePt t="96835" x="2251075" y="3946525"/>
          <p14:tracePt t="96852" x="2295525" y="3946525"/>
          <p14:tracePt t="96868" x="2374900" y="3938588"/>
          <p14:tracePt t="96888" x="2419350" y="3938588"/>
          <p14:tracePt t="96903" x="2465388" y="3938588"/>
          <p14:tracePt t="96918" x="2509838" y="3938588"/>
          <p14:tracePt t="96935" x="2554288" y="3938588"/>
          <p14:tracePt t="96952" x="2616200" y="3938588"/>
          <p14:tracePt t="96968" x="2679700" y="3938588"/>
          <p14:tracePt t="96985" x="2732088" y="3938588"/>
          <p14:tracePt t="97003" x="2751138" y="3938588"/>
          <p14:tracePt t="97018" x="2867025" y="3938588"/>
          <p14:tracePt t="97035" x="2928938" y="3938588"/>
          <p14:tracePt t="97052" x="3027363" y="3938588"/>
          <p14:tracePt t="97071" x="3089275" y="3938588"/>
          <p14:tracePt t="97085" x="3152775" y="3938588"/>
          <p14:tracePt t="97102" x="3241675" y="3938588"/>
          <p14:tracePt t="97118" x="3313113" y="3938588"/>
          <p14:tracePt t="97135" x="3394075" y="3929063"/>
          <p14:tracePt t="97152" x="3446463" y="3929063"/>
          <p14:tracePt t="97168" x="3482975" y="3929063"/>
          <p14:tracePt t="97185" x="3536950" y="3929063"/>
          <p14:tracePt t="97202" x="3589338" y="3929063"/>
          <p14:tracePt t="97218" x="3652838" y="3929063"/>
          <p14:tracePt t="97235" x="3732213" y="3929063"/>
          <p14:tracePt t="97252" x="3768725" y="3929063"/>
          <p14:tracePt t="97268" x="3813175" y="3929063"/>
          <p14:tracePt t="97303" x="3840163" y="3929063"/>
          <p14:tracePt t="97303" x="3867150" y="3929063"/>
          <p14:tracePt t="97318" x="3894138" y="3929063"/>
          <p14:tracePt t="97335" x="3911600" y="3929063"/>
          <p14:tracePt t="97352" x="3919538" y="3929063"/>
          <p14:tracePt t="97368" x="3929063" y="3929063"/>
          <p14:tracePt t="97409" x="3938588" y="3929063"/>
          <p14:tracePt t="97409" x="3946525" y="3929063"/>
          <p14:tracePt t="97419" x="3965575" y="3929063"/>
          <p14:tracePt t="97435" x="3990975" y="3929063"/>
          <p14:tracePt t="97452" x="4010025" y="3929063"/>
          <p14:tracePt t="97469" x="4044950" y="3929063"/>
          <p14:tracePt t="97488" x="4054475" y="3929063"/>
          <p14:tracePt t="97502" x="4062413" y="3929063"/>
          <p14:tracePt t="97543" x="4071938" y="3929063"/>
          <p14:tracePt t="97551" x="4098925" y="3929063"/>
          <p14:tracePt t="97568" x="4125913" y="3919538"/>
          <p14:tracePt t="97577" x="4133850" y="3919538"/>
          <p14:tracePt t="97585" x="4160838" y="3919538"/>
          <p14:tracePt t="97603" x="4187825" y="3911600"/>
          <p14:tracePt t="97621" x="4205288" y="3902075"/>
          <p14:tracePt t="97655" x="4205288" y="3894138"/>
          <p14:tracePt t="97671" x="4214813" y="3894138"/>
          <p14:tracePt t="97671" x="4214813" y="3857625"/>
          <p14:tracePt t="97686" x="4232275" y="3830638"/>
          <p14:tracePt t="97702" x="4241800" y="3803650"/>
          <p14:tracePt t="97719" x="4241800" y="3795713"/>
          <p14:tracePt t="97735" x="4241800" y="3786188"/>
          <p14:tracePt t="97752" x="4241800" y="3776663"/>
          <p14:tracePt t="97797" x="4241800" y="3768725"/>
          <p14:tracePt t="97813" x="4232275" y="3759200"/>
          <p14:tracePt t="97822" x="4232275" y="3751263"/>
          <p14:tracePt t="97831" x="4214813" y="3741738"/>
          <p14:tracePt t="97838" x="4214813" y="3732213"/>
          <p14:tracePt t="97856" x="4205288" y="3724275"/>
          <p14:tracePt t="97886" x="4197350" y="3714750"/>
          <p14:tracePt t="97886" x="4187825" y="3705225"/>
          <p14:tracePt t="97902" x="4187825" y="3697288"/>
          <p14:tracePt t="97918" x="4179888" y="3697288"/>
          <p14:tracePt t="97936" x="4179888" y="3687763"/>
          <p14:tracePt t="97952" x="4170363" y="3679825"/>
          <p14:tracePt t="97969" x="4160838" y="3670300"/>
          <p14:tracePt t="97986" x="4152900" y="3660775"/>
          <p14:tracePt t="98002" x="4143375" y="3652838"/>
          <p14:tracePt t="98019" x="4133850" y="3633788"/>
          <p14:tracePt t="98035" x="4116388" y="3625850"/>
          <p14:tracePt t="98052" x="4098925" y="3608388"/>
          <p14:tracePt t="98052" x="4089400" y="3598863"/>
          <p14:tracePt t="98071" x="4062413" y="3589338"/>
          <p14:tracePt t="98089" x="4037013" y="3581400"/>
          <p14:tracePt t="98103" x="4010025" y="3562350"/>
          <p14:tracePt t="98118" x="3956050" y="3554413"/>
          <p14:tracePt t="98135" x="3894138" y="3544888"/>
          <p14:tracePt t="98152" x="3813175" y="3527425"/>
          <p14:tracePt t="98169" x="3714750" y="3500438"/>
          <p14:tracePt t="98186" x="3633788" y="3482975"/>
          <p14:tracePt t="98202" x="3571875" y="3473450"/>
          <p14:tracePt t="98220" x="3482975" y="3465513"/>
          <p14:tracePt t="98236" x="3411538" y="3455988"/>
          <p14:tracePt t="98252" x="3276600" y="3455988"/>
          <p14:tracePt t="98287" x="3197225" y="3455988"/>
          <p14:tracePt t="98303" x="3098800" y="3446463"/>
          <p14:tracePt t="98303" x="3017838" y="3446463"/>
          <p14:tracePt t="98319" x="2928938" y="3446463"/>
          <p14:tracePt t="98336" x="2847975" y="3446463"/>
          <p14:tracePt t="98354" x="2741613" y="3446463"/>
          <p14:tracePt t="98369" x="2660650" y="3446463"/>
          <p14:tracePt t="98387" x="2562225" y="3446463"/>
          <p14:tracePt t="98402" x="2490788" y="3446463"/>
          <p14:tracePt t="98419" x="2428875" y="3446463"/>
          <p14:tracePt t="98437" x="2374900" y="3446463"/>
          <p14:tracePt t="98452" x="2339975" y="3446463"/>
          <p14:tracePt t="98473" x="2322513" y="3446463"/>
          <p14:tracePt t="98488" x="2295525" y="3455988"/>
          <p14:tracePt t="98503" x="2276475" y="3465513"/>
          <p14:tracePt t="98544" x="2268538" y="3465513"/>
          <p14:tracePt t="98671" x="2276475" y="3465513"/>
          <p14:tracePt t="98680" x="2286000" y="3465513"/>
          <p14:tracePt t="98687" x="2303463" y="3465513"/>
          <p14:tracePt t="98696" x="2357438" y="3465513"/>
          <p14:tracePt t="98703" x="2374900" y="3465513"/>
          <p14:tracePt t="98719" x="2465388" y="3465513"/>
          <p14:tracePt t="98736" x="2633663" y="3465513"/>
          <p14:tracePt t="98753" x="2857500" y="3500438"/>
          <p14:tracePt t="98769" x="3081338" y="3527425"/>
          <p14:tracePt t="98786" x="3303588" y="3554413"/>
          <p14:tracePt t="98803" x="3473450" y="3598863"/>
          <p14:tracePt t="98820" x="3867150" y="3652838"/>
          <p14:tracePt t="98837" x="3956050" y="3679825"/>
          <p14:tracePt t="98853" x="4027488" y="3697288"/>
          <p14:tracePt t="98869" x="4089400" y="3705225"/>
          <p14:tracePt t="98885" x="4098925" y="3714750"/>
          <p14:tracePt t="98902" x="4108450" y="3714750"/>
          <p14:tracePt t="98919" x="4152900" y="3741738"/>
          <p14:tracePt t="98936" x="4259263" y="3822700"/>
          <p14:tracePt t="98953" x="4402138" y="3919538"/>
          <p14:tracePt t="98968" x="4545013" y="4000500"/>
          <p14:tracePt t="98986" x="4643438" y="4044950"/>
          <p14:tracePt t="99003" x="4660900" y="4044950"/>
          <p14:tracePt t="99319" x="4652963" y="4044950"/>
          <p14:tracePt t="99375" x="4652963" y="4027488"/>
          <p14:tracePt t="99383" x="4652963" y="4017963"/>
          <p14:tracePt t="99391" x="4652963" y="4010025"/>
          <p14:tracePt t="99396" x="4652963" y="4000500"/>
          <p14:tracePt t="99423" x="4652963" y="3990975"/>
          <p14:tracePt t="99448" x="4652963" y="3983038"/>
          <p14:tracePt t="99488" x="4652963" y="3973513"/>
          <p14:tracePt t="99751" x="4652963" y="3965575"/>
          <p14:tracePt t="99918" x="4643438" y="3965575"/>
          <p14:tracePt t="100089" x="4633913" y="3965575"/>
          <p14:tracePt t="101013" x="4633913" y="3973513"/>
          <p14:tracePt t="102212" x="0" y="0"/>
        </p14:tracePtLst>
        <p14:tracePtLst>
          <p14:tracePt t="127823" x="1990725" y="6286500"/>
          <p14:tracePt t="127956" x="1990725" y="6296025"/>
          <p14:tracePt t="127980" x="1982788" y="6323013"/>
          <p14:tracePt t="127989" x="1955800" y="6375400"/>
          <p14:tracePt t="127989" x="1919288" y="6419850"/>
          <p14:tracePt t="127999" x="1830388" y="6500813"/>
          <p14:tracePt t="128016" x="1751013" y="6545263"/>
          <p14:tracePt t="128016" x="1697038" y="6554788"/>
          <p14:tracePt t="128037" x="1633538" y="6554788"/>
          <p14:tracePt t="128052" x="1608138" y="6545263"/>
          <p14:tracePt t="128069" x="1571625" y="6483350"/>
          <p14:tracePt t="128083" x="1544638" y="6375400"/>
          <p14:tracePt t="128099" x="1517650" y="6205538"/>
          <p14:tracePt t="128116" x="1482725" y="6037263"/>
          <p14:tracePt t="128132" x="1446213" y="5884863"/>
          <p14:tracePt t="128150" x="1428750" y="5803900"/>
          <p14:tracePt t="128166" x="1419225" y="5776913"/>
          <p14:tracePt t="128182" x="1366838" y="5697538"/>
          <p14:tracePt t="128200" x="1322388" y="5626100"/>
          <p14:tracePt t="128219" x="1268413" y="5572125"/>
          <p14:tracePt t="128235" x="1223963" y="5537200"/>
          <p14:tracePt t="128249" x="1196975" y="5510213"/>
          <p14:tracePt t="128266" x="1152525" y="5473700"/>
          <p14:tracePt t="128282" x="1081088" y="5411788"/>
          <p14:tracePt t="128300" x="990600" y="5340350"/>
          <p14:tracePt t="128316" x="893763" y="5268913"/>
          <p14:tracePt t="128332" x="795338" y="5187950"/>
          <p14:tracePt t="128350" x="723900" y="5126038"/>
          <p14:tracePt t="128366" x="660400" y="5089525"/>
          <p14:tracePt t="128383" x="625475" y="5072063"/>
          <p14:tracePt t="128383" x="608013" y="5072063"/>
          <p14:tracePt t="128404" x="571500" y="5054600"/>
          <p14:tracePt t="128420" x="544513" y="5054600"/>
          <p14:tracePt t="128458" x="536575" y="5045075"/>
          <p14:tracePt t="128475" x="527050" y="5045075"/>
          <p14:tracePt t="128475" x="517525" y="5037138"/>
          <p14:tracePt t="128483" x="482600" y="5018088"/>
          <p14:tracePt t="128499" x="455613" y="5000625"/>
          <p14:tracePt t="128516" x="438150" y="4983163"/>
          <p14:tracePt t="128533" x="428625" y="4973638"/>
          <p14:tracePt t="128708" x="438150" y="4973638"/>
          <p14:tracePt t="128722" x="446088" y="4973638"/>
          <p14:tracePt t="128730" x="465138" y="4965700"/>
          <p14:tracePt t="128738" x="482600" y="4965700"/>
          <p14:tracePt t="128754" x="536575" y="4965700"/>
          <p14:tracePt t="128766" x="625475" y="4965700"/>
          <p14:tracePt t="128782" x="731838" y="4973638"/>
          <p14:tracePt t="128799" x="857250" y="4991100"/>
          <p14:tracePt t="128816" x="1000125" y="5010150"/>
          <p14:tracePt t="128832" x="1250950" y="5054600"/>
          <p14:tracePt t="128849" x="1366838" y="5054600"/>
          <p14:tracePt t="128866" x="1446213" y="5062538"/>
          <p14:tracePt t="128883" x="1509713" y="5062538"/>
          <p14:tracePt t="128899" x="1536700" y="5062538"/>
          <p14:tracePt t="128916" x="1571625" y="5062538"/>
          <p14:tracePt t="128933" x="1616075" y="5062538"/>
          <p14:tracePt t="128949" x="1679575" y="5062538"/>
          <p14:tracePt t="128967" x="1731963" y="5062538"/>
          <p14:tracePt t="128983" x="1785938" y="5062538"/>
          <p14:tracePt t="128983" x="1812925" y="5062538"/>
          <p14:tracePt t="129002" x="1866900" y="5062538"/>
          <p14:tracePt t="129019" x="1928813" y="5062538"/>
          <p14:tracePt t="129034" x="2000250" y="5081588"/>
          <p14:tracePt t="129050" x="2071688" y="5081588"/>
          <p14:tracePt t="129066" x="2179638" y="5089525"/>
          <p14:tracePt t="129084" x="2251075" y="5089525"/>
          <p14:tracePt t="129100" x="2303463" y="5089525"/>
          <p14:tracePt t="129117" x="2339975" y="5089525"/>
          <p14:tracePt t="129133" x="2374900" y="5089525"/>
          <p14:tracePt t="129150" x="2419350" y="5089525"/>
          <p14:tracePt t="129167" x="2465388" y="5089525"/>
          <p14:tracePt t="129183" x="2527300" y="5089525"/>
          <p14:tracePt t="129200" x="2598738" y="5089525"/>
          <p14:tracePt t="129200" x="2633663" y="5089525"/>
          <p14:tracePt t="129220" x="2697163" y="5089525"/>
          <p14:tracePt t="129236" x="2759075" y="5089525"/>
          <p14:tracePt t="129252" x="2795588" y="5089525"/>
          <p14:tracePt t="129266" x="2847975" y="5089525"/>
          <p14:tracePt t="129284" x="2919413" y="5089525"/>
          <p14:tracePt t="129300" x="3009900" y="5089525"/>
          <p14:tracePt t="129316" x="3081338" y="5089525"/>
          <p14:tracePt t="129334" x="3160713" y="5089525"/>
          <p14:tracePt t="129350" x="3232150" y="5081588"/>
          <p14:tracePt t="129366" x="3303588" y="5072063"/>
          <p14:tracePt t="129383" x="3357563" y="5072063"/>
          <p14:tracePt t="129401" x="3402013" y="5072063"/>
          <p14:tracePt t="129401" x="3429000" y="5072063"/>
          <p14:tracePt t="129420" x="3482975" y="5072063"/>
          <p14:tracePt t="129436" x="3544888" y="5072063"/>
          <p14:tracePt t="129452" x="3571875" y="5072063"/>
          <p14:tracePt t="129467" x="3670300" y="5072063"/>
          <p14:tracePt t="129483" x="3732213" y="5062538"/>
          <p14:tracePt t="129500" x="3803650" y="5045075"/>
          <p14:tracePt t="129516" x="3857625" y="5037138"/>
          <p14:tracePt t="129534" x="3911600" y="5037138"/>
          <p14:tracePt t="129550" x="3946525" y="5037138"/>
          <p14:tracePt t="129550" x="3965575" y="5037138"/>
          <p14:tracePt t="129583" x="4000500" y="5037138"/>
          <p14:tracePt t="129587" x="4037013" y="5037138"/>
          <p14:tracePt t="129603" x="4054475" y="5037138"/>
          <p14:tracePt t="129620" x="4081463" y="5037138"/>
          <p14:tracePt t="129634" x="4116388" y="5037138"/>
          <p14:tracePt t="129651" x="4152900" y="5037138"/>
          <p14:tracePt t="129667" x="4170363" y="5037138"/>
          <p14:tracePt t="129683" x="4197350" y="5037138"/>
          <p14:tracePt t="129700" x="4214813" y="5037138"/>
          <p14:tracePt t="129716" x="4232275" y="5037138"/>
          <p14:tracePt t="129734" x="4241800" y="5037138"/>
          <p14:tracePt t="129750" x="4276725" y="5037138"/>
          <p14:tracePt t="129767" x="4313238" y="5027613"/>
          <p14:tracePt t="129783" x="4340225" y="5027613"/>
          <p14:tracePt t="129800" x="4340225" y="5018088"/>
          <p14:tracePt t="129851" x="4348163" y="5018088"/>
          <p14:tracePt t="129866" x="4348163" y="5010150"/>
          <p14:tracePt t="129874" x="4357688" y="5010150"/>
          <p14:tracePt t="129890" x="4367213" y="5000625"/>
          <p14:tracePt t="129890" x="4375150" y="5000625"/>
          <p14:tracePt t="129938" x="4375150" y="4991100"/>
          <p14:tracePt t="129955" x="4384675" y="4991100"/>
          <p14:tracePt t="130003" x="4402138" y="4991100"/>
          <p14:tracePt t="130027" x="4411663" y="4991100"/>
          <p14:tracePt t="130051" x="4419600" y="4991100"/>
          <p14:tracePt t="130059" x="4419600" y="4983163"/>
          <p14:tracePt t="130075" x="4429125" y="4983163"/>
          <p14:tracePt t="130166" x="4429125" y="4973638"/>
          <p14:tracePt t="130451" x="4429125" y="4965700"/>
          <p14:tracePt t="130523" x="4429125" y="4956175"/>
          <p14:tracePt t="130643" x="4438650" y="4956175"/>
          <p14:tracePt t="130717" x="4438650" y="4946650"/>
          <p14:tracePt t="130732" x="4446588" y="4946650"/>
          <p14:tracePt t="131291" x="0" y="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Interior versus Exterior Routing Protocols</a:t>
            </a:r>
            <a:endParaRPr lang="ar-IQ" sz="36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81836" y="1772816"/>
            <a:ext cx="8582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i="1" dirty="0">
                <a:latin typeface="Bookman Old Style" pitchFamily="18" charset="0"/>
              </a:rPr>
              <a:t>IGP uses </a:t>
            </a:r>
            <a:r>
              <a:rPr lang="en-US" b="1" i="1" dirty="0">
                <a:latin typeface="Bookman Old Style" pitchFamily="18" charset="0"/>
              </a:rPr>
              <a:t>less-complicated metrics </a:t>
            </a:r>
            <a:r>
              <a:rPr lang="en-US" i="1" dirty="0">
                <a:latin typeface="Bookman Old Style" pitchFamily="18" charset="0"/>
              </a:rPr>
              <a:t>to ease configuration and speed up the decisions about best routing paths for faster convergence</a:t>
            </a:r>
            <a:r>
              <a:rPr lang="en-US" i="1" dirty="0" smtClean="0">
                <a:latin typeface="Bookman Old Style" pitchFamily="18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en-US" i="1" dirty="0" smtClean="0">
              <a:latin typeface="Bookman Old Style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b="1" i="1" dirty="0" smtClean="0">
                <a:latin typeface="Bookman Old Style" pitchFamily="18" charset="0"/>
              </a:rPr>
              <a:t>Slower </a:t>
            </a:r>
            <a:r>
              <a:rPr lang="en-US" b="1" i="1" dirty="0">
                <a:latin typeface="Bookman Old Style" pitchFamily="18" charset="0"/>
              </a:rPr>
              <a:t>to converge and more complex to configure.</a:t>
            </a:r>
            <a:endParaRPr lang="ar-IQ" b="1" i="1" dirty="0">
              <a:latin typeface="Bookman Old Style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36" y="3212976"/>
            <a:ext cx="8294620" cy="3096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73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907"/>
    </mc:Choice>
    <mc:Fallback xmlns="">
      <p:transition spd="slow" advTm="95907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456" x="3116263" y="3830638"/>
          <p14:tracePt t="4754" x="3116263" y="3822700"/>
          <p14:tracePt t="4939" x="3098800" y="3822700"/>
          <p14:tracePt t="4946" x="3071813" y="3803650"/>
          <p14:tracePt t="4953" x="3044825" y="3786188"/>
          <p14:tracePt t="4958" x="3027363" y="3786188"/>
          <p14:tracePt t="4974" x="2874963" y="3759200"/>
          <p14:tracePt t="4994" x="2705100" y="3714750"/>
          <p14:tracePt t="5009" x="2554288" y="3697288"/>
          <p14:tracePt t="5025" x="2455863" y="3687763"/>
          <p14:tracePt t="5042" x="2393950" y="3679825"/>
          <p14:tracePt t="5058" x="2357438" y="3679825"/>
          <p14:tracePt t="5075" x="2312988" y="3679825"/>
          <p14:tracePt t="5091" x="2259013" y="3679825"/>
          <p14:tracePt t="5108" x="2179638" y="3679825"/>
          <p14:tracePt t="5125" x="2116138" y="3687763"/>
          <p14:tracePt t="5141" x="2027238" y="3714750"/>
          <p14:tracePt t="5159" x="1919288" y="3741738"/>
          <p14:tracePt t="5175" x="1795463" y="3795713"/>
          <p14:tracePt t="5192" x="1670050" y="3830638"/>
          <p14:tracePt t="5209" x="1473200" y="3867150"/>
          <p14:tracePt t="5224" x="1393825" y="3894138"/>
          <p14:tracePt t="5242" x="1347788" y="3902075"/>
          <p14:tracePt t="5258" x="1312863" y="3911600"/>
          <p14:tracePt t="5275" x="1258888" y="3946525"/>
          <p14:tracePt t="5292" x="1160463" y="3956050"/>
          <p14:tracePt t="5308" x="1044575" y="4000500"/>
          <p14:tracePt t="5326" x="901700" y="4044950"/>
          <p14:tracePt t="5342" x="768350" y="4062413"/>
          <p14:tracePt t="5359" x="633413" y="4089400"/>
          <p14:tracePt t="5379" x="571500" y="4125913"/>
          <p14:tracePt t="5394" x="509588" y="4152900"/>
          <p14:tracePt t="5409" x="465138" y="4205288"/>
          <p14:tracePt t="5425" x="428625" y="4251325"/>
          <p14:tracePt t="5442" x="374650" y="4303713"/>
          <p14:tracePt t="5458" x="330200" y="4394200"/>
          <p14:tracePt t="5475" x="285750" y="4446588"/>
          <p14:tracePt t="5492" x="231775" y="4510088"/>
          <p14:tracePt t="5508" x="196850" y="4572000"/>
          <p14:tracePt t="5525" x="179388" y="4616450"/>
          <p14:tracePt t="5541" x="160338" y="4643438"/>
          <p14:tracePt t="5558" x="160338" y="4705350"/>
          <p14:tracePt t="5578" x="160338" y="4803775"/>
          <p14:tracePt t="5594" x="179388" y="4929188"/>
          <p14:tracePt t="5610" x="196850" y="5027613"/>
          <p14:tracePt t="5625" x="241300" y="5126038"/>
          <p14:tracePt t="5642" x="295275" y="5197475"/>
          <p14:tracePt t="5660" x="322263" y="5251450"/>
          <p14:tracePt t="5676" x="357188" y="5286375"/>
          <p14:tracePt t="5692" x="374650" y="5330825"/>
          <p14:tracePt t="5708" x="401638" y="5375275"/>
          <p14:tracePt t="5725" x="428625" y="5438775"/>
          <p14:tracePt t="5741" x="473075" y="5510213"/>
          <p14:tracePt t="5758" x="509588" y="5545138"/>
          <p14:tracePt t="5774" x="544513" y="5589588"/>
          <p14:tracePt t="5791" x="588963" y="5643563"/>
          <p14:tracePt t="5808" x="660400" y="5715000"/>
          <p14:tracePt t="5840" x="741363" y="5776913"/>
          <p14:tracePt t="5841" x="803275" y="5822950"/>
          <p14:tracePt t="5858" x="901700" y="5867400"/>
          <p14:tracePt t="5874" x="1000125" y="5902325"/>
          <p14:tracePt t="5891" x="1108075" y="5946775"/>
          <p14:tracePt t="5908" x="1179513" y="5965825"/>
          <p14:tracePt t="5925" x="1258888" y="5983288"/>
          <p14:tracePt t="5941" x="1347788" y="6000750"/>
          <p14:tracePt t="5959" x="1446213" y="6018213"/>
          <p14:tracePt t="5976" x="1633538" y="6062663"/>
          <p14:tracePt t="5994" x="1768475" y="6081713"/>
          <p14:tracePt t="6008" x="1901825" y="6081713"/>
          <p14:tracePt t="6026" x="2009775" y="6089650"/>
          <p14:tracePt t="6042" x="2108200" y="6099175"/>
          <p14:tracePt t="6059" x="2224088" y="6116638"/>
          <p14:tracePt t="6076" x="2347913" y="6126163"/>
          <p14:tracePt t="6094" x="2428875" y="6126163"/>
          <p14:tracePt t="6109" x="2465388" y="6126163"/>
          <p14:tracePt t="6127" x="2473325" y="6126163"/>
          <p14:tracePt t="6143" x="2482850" y="6126163"/>
          <p14:tracePt t="6195" x="2490788" y="6126163"/>
          <p14:tracePt t="6203" x="2490788" y="6134100"/>
          <p14:tracePt t="6216" x="2500313" y="6143625"/>
          <p14:tracePt t="6226" x="2500313" y="6153150"/>
          <p14:tracePt t="6227" x="2527300" y="6170613"/>
          <p14:tracePt t="6243" x="2554288" y="6197600"/>
          <p14:tracePt t="6260" x="2581275" y="6224588"/>
          <p14:tracePt t="6277" x="2581275" y="6232525"/>
          <p14:tracePt t="6294" x="2581275" y="6242050"/>
          <p14:tracePt t="6309" x="2589213" y="6242050"/>
          <p14:tracePt t="6460" x="2598738" y="6242050"/>
          <p14:tracePt t="6483" x="2608263" y="6242050"/>
          <p14:tracePt t="6491" x="2616200" y="6242050"/>
          <p14:tracePt t="6510" x="2633663" y="6242050"/>
          <p14:tracePt t="6511" x="2670175" y="6242050"/>
          <p14:tracePt t="6526" x="2697163" y="6242050"/>
          <p14:tracePt t="6544" x="2714625" y="6242050"/>
          <p14:tracePt t="6559" x="2732088" y="6242050"/>
          <p14:tracePt t="6581" x="2741613" y="6242050"/>
          <p14:tracePt t="6594" x="2751138" y="6242050"/>
          <p14:tracePt t="6609" x="2759075" y="6242050"/>
          <p14:tracePt t="6627" x="2768600" y="6242050"/>
          <p14:tracePt t="6643" x="2776538" y="6242050"/>
          <p14:tracePt t="6660" x="2795588" y="6242050"/>
          <p14:tracePt t="6676" x="2830513" y="6259513"/>
          <p14:tracePt t="6693" x="2874963" y="6269038"/>
          <p14:tracePt t="6711" x="2928938" y="6269038"/>
          <p14:tracePt t="6726" x="2973388" y="6269038"/>
          <p14:tracePt t="6744" x="2990850" y="6269038"/>
          <p14:tracePt t="7762" x="3000375" y="6269038"/>
          <p14:tracePt t="8073" x="3009900" y="6269038"/>
          <p14:tracePt t="8091" x="3017838" y="6269038"/>
          <p14:tracePt t="8101" x="3036888" y="6269038"/>
          <p14:tracePt t="8106" x="3054350" y="6259513"/>
          <p14:tracePt t="8114" x="3116263" y="6251575"/>
          <p14:tracePt t="8127" x="3259138" y="6232525"/>
          <p14:tracePt t="8149" x="3276600" y="6224588"/>
          <p14:tracePt t="8149" x="3286125" y="6224588"/>
          <p14:tracePt t="8163" x="3402013" y="6215063"/>
          <p14:tracePt t="8180" x="3608388" y="6205538"/>
          <p14:tracePt t="8196" x="3795713" y="6205538"/>
          <p14:tracePt t="8211" x="3990975" y="6205538"/>
          <p14:tracePt t="8228" x="4152900" y="6205538"/>
          <p14:tracePt t="8244" x="4330700" y="6205538"/>
          <p14:tracePt t="8260" x="4473575" y="6205538"/>
          <p14:tracePt t="8277" x="4598988" y="6205538"/>
          <p14:tracePt t="8295" x="4705350" y="6205538"/>
          <p14:tracePt t="8310" x="4768850" y="6205538"/>
          <p14:tracePt t="8328" x="4848225" y="6197600"/>
          <p14:tracePt t="8344" x="4938713" y="6180138"/>
          <p14:tracePt t="8360" x="5081588" y="6170613"/>
          <p14:tracePt t="8380" x="5197475" y="6170613"/>
          <p14:tracePt t="8396" x="5330825" y="6170613"/>
          <p14:tracePt t="8411" x="5456238" y="6170613"/>
          <p14:tracePt t="8428" x="5537200" y="6170613"/>
          <p14:tracePt t="8444" x="5608638" y="6170613"/>
          <p14:tracePt t="8460" x="5732463" y="6170613"/>
          <p14:tracePt t="8477" x="5813425" y="6170613"/>
          <p14:tracePt t="8495" x="5867400" y="6180138"/>
          <p14:tracePt t="8511" x="5884863" y="6180138"/>
          <p14:tracePt t="8528" x="5894388" y="6180138"/>
          <p14:tracePt t="8627" x="5902325" y="6180138"/>
          <p14:tracePt t="8634" x="5911850" y="6180138"/>
          <p14:tracePt t="8634" x="5919788" y="6180138"/>
          <p14:tracePt t="8659" x="5929313" y="6180138"/>
          <p14:tracePt t="8699" x="5938838" y="6180138"/>
          <p14:tracePt t="8714" x="5946775" y="6180138"/>
          <p14:tracePt t="8722" x="5956300" y="6180138"/>
          <p14:tracePt t="8739" x="5973763" y="6188075"/>
          <p14:tracePt t="8756" x="5983288" y="6188075"/>
          <p14:tracePt t="8762" x="6000750" y="6197600"/>
          <p14:tracePt t="8767" x="6027738" y="6197600"/>
          <p14:tracePt t="8795" x="6054725" y="6197600"/>
          <p14:tracePt t="8795" x="6081713" y="6205538"/>
          <p14:tracePt t="8811" x="6099175" y="6205538"/>
          <p14:tracePt t="8827" x="6134100" y="6215063"/>
          <p14:tracePt t="8844" x="6170613" y="6224588"/>
          <p14:tracePt t="8862" x="6197600" y="6232525"/>
          <p14:tracePt t="8877" x="6215063" y="6232525"/>
          <p14:tracePt t="8895" x="6242050" y="6232525"/>
          <p14:tracePt t="8911" x="6259513" y="6232525"/>
          <p14:tracePt t="8927" x="6276975" y="6242050"/>
          <p14:tracePt t="8945" x="6303963" y="6242050"/>
          <p14:tracePt t="8960" x="6367463" y="6251575"/>
          <p14:tracePt t="8981" x="6411913" y="6259513"/>
          <p14:tracePt t="8995" x="6429375" y="6259513"/>
          <p14:tracePt t="9011" x="6465888" y="6269038"/>
          <p14:tracePt t="9028" x="6500813" y="6276975"/>
          <p14:tracePt t="9043" x="6537325" y="6276975"/>
          <p14:tracePt t="9060" x="6572250" y="6286500"/>
          <p14:tracePt t="9077" x="6599238" y="6286500"/>
          <p14:tracePt t="9093" x="6608763" y="6286500"/>
          <p14:tracePt t="9110" x="6626225" y="6286500"/>
          <p14:tracePt t="9126" x="6634163" y="6286500"/>
          <p14:tracePt t="9161" x="6653213" y="6296025"/>
          <p14:tracePt t="9161" x="6661150" y="6296025"/>
          <p14:tracePt t="9177" x="6670675" y="6296025"/>
          <p14:tracePt t="9193" x="6680200" y="6296025"/>
          <p14:tracePt t="9210" x="6705600" y="6296025"/>
          <p14:tracePt t="9227" x="6742113" y="6296025"/>
          <p14:tracePt t="9243" x="6769100" y="6303963"/>
          <p14:tracePt t="9261" x="6796088" y="6303963"/>
          <p14:tracePt t="9278" x="6823075" y="6313488"/>
          <p14:tracePt t="9295" x="6848475" y="6313488"/>
          <p14:tracePt t="9311" x="6875463" y="6323013"/>
          <p14:tracePt t="9328" x="6929438" y="6323013"/>
          <p14:tracePt t="9347" x="6946900" y="6323013"/>
          <p14:tracePt t="9364" x="6973888" y="6323013"/>
          <p14:tracePt t="9380" x="6991350" y="6330950"/>
          <p14:tracePt t="9394" x="7010400" y="6330950"/>
          <p14:tracePt t="9412" x="7027863" y="6330950"/>
          <p14:tracePt t="9428" x="7054850" y="6340475"/>
          <p14:tracePt t="9445" x="7072313" y="6348413"/>
          <p14:tracePt t="9462" x="7099300" y="6348413"/>
          <p14:tracePt t="9478" x="7126288" y="6357938"/>
          <p14:tracePt t="9494" x="7143750" y="6357938"/>
          <p14:tracePt t="9511" x="7161213" y="6357938"/>
          <p14:tracePt t="9527" x="7188200" y="6367463"/>
          <p14:tracePt t="9544" x="7224713" y="6367463"/>
          <p14:tracePt t="9563" x="7259638" y="6367463"/>
          <p14:tracePt t="9581" x="7286625" y="6367463"/>
          <p14:tracePt t="9596" x="7304088" y="6367463"/>
          <p14:tracePt t="9611" x="7313613" y="6367463"/>
          <p14:tracePt t="9628" x="7331075" y="6367463"/>
          <p14:tracePt t="9644" x="7348538" y="6375400"/>
          <p14:tracePt t="9661" x="7358063" y="6375400"/>
          <p14:tracePt t="9678" x="7367588" y="6375400"/>
          <p14:tracePt t="9694" x="7385050" y="6375400"/>
          <p14:tracePt t="9711" x="7402513" y="6375400"/>
          <p14:tracePt t="9728" x="7412038" y="6375400"/>
          <p14:tracePt t="9744" x="7419975" y="6384925"/>
          <p14:tracePt t="9761" x="7446963" y="6384925"/>
          <p14:tracePt t="9778" x="7456488" y="6384925"/>
          <p14:tracePt t="9795" x="7466013" y="6384925"/>
          <p14:tracePt t="9811" x="7483475" y="6384925"/>
          <p14:tracePt t="9829" x="7491413" y="6384925"/>
          <p14:tracePt t="9845" x="7500938" y="6384925"/>
          <p14:tracePt t="9862" x="7527925" y="6384925"/>
          <p14:tracePt t="9878" x="7554913" y="6384925"/>
          <p14:tracePt t="9894" x="7581900" y="6375400"/>
          <p14:tracePt t="9912" x="7608888" y="6367463"/>
          <p14:tracePt t="9931" x="7626350" y="6357938"/>
          <p14:tracePt t="9947" x="7653338" y="6340475"/>
          <p14:tracePt t="9962" x="7670800" y="6323013"/>
          <p14:tracePt t="9979" x="7688263" y="6276975"/>
          <p14:tracePt t="9995" x="7724775" y="6242050"/>
          <p14:tracePt t="10011" x="7742238" y="6197600"/>
          <p14:tracePt t="10028" x="7759700" y="6161088"/>
          <p14:tracePt t="10044" x="7769225" y="6134100"/>
          <p14:tracePt t="10061" x="7769225" y="6108700"/>
          <p14:tracePt t="10079" x="7769225" y="6081713"/>
          <p14:tracePt t="10094" x="7769225" y="6062663"/>
          <p14:tracePt t="10177" x="7751763" y="6062663"/>
          <p14:tracePt t="10201" x="7742238" y="6062663"/>
          <p14:tracePt t="10210" x="7732713" y="6062663"/>
          <p14:tracePt t="10219" x="7724775" y="6062663"/>
          <p14:tracePt t="10228" x="7715250" y="6062663"/>
          <p14:tracePt t="10259" x="7705725" y="6062663"/>
          <p14:tracePt t="10276" x="7688263" y="6062663"/>
          <p14:tracePt t="10292" x="7680325" y="6062663"/>
          <p14:tracePt t="10300" x="7670800" y="6054725"/>
          <p14:tracePt t="10316" x="7661275" y="6045200"/>
          <p14:tracePt t="10331" x="7653338" y="6045200"/>
          <p14:tracePt t="10340" x="7643813" y="6045200"/>
          <p14:tracePt t="10347" x="7608888" y="6037263"/>
          <p14:tracePt t="10347" x="7581900" y="6037263"/>
          <p14:tracePt t="10363" x="7537450" y="6027738"/>
          <p14:tracePt t="10378" x="7473950" y="6018213"/>
          <p14:tracePt t="10394" x="7429500" y="6010275"/>
          <p14:tracePt t="10433" x="7419975" y="6010275"/>
          <p14:tracePt t="10442" x="7412038" y="6010275"/>
          <p14:tracePt t="10461" x="7402513" y="6010275"/>
          <p14:tracePt t="10465" x="7385050" y="6010275"/>
          <p14:tracePt t="10478" x="7358063" y="6000750"/>
          <p14:tracePt t="10494" x="7296150" y="6000750"/>
          <p14:tracePt t="10531" x="7277100" y="5991225"/>
          <p14:tracePt t="10546" x="7251700" y="5983288"/>
          <p14:tracePt t="10546" x="7242175" y="5983288"/>
          <p14:tracePt t="10562" x="7232650" y="5983288"/>
          <p14:tracePt t="11057" x="7224713" y="5983288"/>
          <p14:tracePt t="11076" x="7205663" y="5991225"/>
          <p14:tracePt t="11089" x="7197725" y="6000750"/>
          <p14:tracePt t="11089" x="0" y="0"/>
        </p14:tracePtLst>
        <p14:tracePtLst>
          <p14:tracePt t="11747" x="3571875" y="5232400"/>
          <p14:tracePt t="11752" x="3562350" y="5232400"/>
          <p14:tracePt t="11761" x="3562350" y="5224463"/>
          <p14:tracePt t="11762" x="3554413" y="5224463"/>
          <p14:tracePt t="11810" x="3554413" y="5205413"/>
          <p14:tracePt t="11835" x="3544888" y="5205413"/>
          <p14:tracePt t="11842" x="3544888" y="5197475"/>
          <p14:tracePt t="11874" x="3544888" y="5187950"/>
          <p14:tracePt t="11882" x="3536950" y="5180013"/>
          <p14:tracePt t="11891" x="3527425" y="5160963"/>
          <p14:tracePt t="11895" x="3465513" y="5099050"/>
          <p14:tracePt t="11911" x="3455988" y="5099050"/>
          <p14:tracePt t="11928" x="3394075" y="5037138"/>
          <p14:tracePt t="11947" x="3375025" y="5010150"/>
          <p14:tracePt t="11962" x="3348038" y="4983163"/>
          <p14:tracePt t="11978" x="3330575" y="4965700"/>
          <p14:tracePt t="11994" x="3322638" y="4956175"/>
          <p14:tracePt t="12012" x="3313113" y="4929188"/>
          <p14:tracePt t="12028" x="3295650" y="4894263"/>
          <p14:tracePt t="12044" x="3251200" y="4840288"/>
          <p14:tracePt t="12062" x="3224213" y="4803775"/>
          <p14:tracePt t="12078" x="3197225" y="4759325"/>
          <p14:tracePt t="12095" x="3170238" y="4732338"/>
          <p14:tracePt t="12111" x="3116263" y="4660900"/>
          <p14:tracePt t="12130" x="3081338" y="4616450"/>
          <p14:tracePt t="12148" x="3044825" y="4581525"/>
          <p14:tracePt t="12161" x="3000375" y="4545013"/>
          <p14:tracePt t="12178" x="2955925" y="4518025"/>
          <p14:tracePt t="12194" x="2911475" y="4483100"/>
          <p14:tracePt t="12211" x="2847975" y="4456113"/>
          <p14:tracePt t="12228" x="2795588" y="4429125"/>
          <p14:tracePt t="12244" x="2724150" y="4394200"/>
          <p14:tracePt t="12261" x="2660650" y="4375150"/>
          <p14:tracePt t="12295" x="2589213" y="4348163"/>
          <p14:tracePt t="12295" x="2554288" y="4340225"/>
          <p14:tracePt t="12298" x="2509838" y="4330700"/>
          <p14:tracePt t="12312" x="2446338" y="4303713"/>
          <p14:tracePt t="12328" x="2339975" y="4286250"/>
          <p14:tracePt t="12346" x="2276475" y="4286250"/>
          <p14:tracePt t="12361" x="2116138" y="4268788"/>
          <p14:tracePt t="12378" x="2009775" y="4268788"/>
          <p14:tracePt t="12394" x="1928813" y="4268788"/>
          <p14:tracePt t="12411" x="1866900" y="4268788"/>
          <p14:tracePt t="12428" x="1812925" y="4268788"/>
          <p14:tracePt t="12443" x="1758950" y="4268788"/>
          <p14:tracePt t="12461" x="1704975" y="4268788"/>
          <p14:tracePt t="12477" x="1643063" y="4276725"/>
          <p14:tracePt t="12495" x="1589088" y="4295775"/>
          <p14:tracePt t="12495" x="1554163" y="4295775"/>
          <p14:tracePt t="12531" x="1490663" y="4303713"/>
          <p14:tracePt t="12531" x="1419225" y="4313238"/>
          <p14:tracePt t="12548" x="1347788" y="4330700"/>
          <p14:tracePt t="12562" x="1295400" y="4330700"/>
          <p14:tracePt t="12579" x="1268413" y="4330700"/>
          <p14:tracePt t="12618" x="1258888" y="4340225"/>
          <p14:tracePt t="12621" x="1250950" y="4340225"/>
          <p14:tracePt t="12628" x="1231900" y="4367213"/>
          <p14:tracePt t="12645" x="1196975" y="4384675"/>
          <p14:tracePt t="12662" x="1169988" y="4411663"/>
          <p14:tracePt t="12678" x="1116013" y="4456113"/>
          <p14:tracePt t="12695" x="1081088" y="4500563"/>
          <p14:tracePt t="12695" x="1044575" y="4537075"/>
          <p14:tracePt t="12714" x="990600" y="4581525"/>
          <p14:tracePt t="12731" x="955675" y="4625975"/>
          <p14:tracePt t="12747" x="938213" y="4652963"/>
          <p14:tracePt t="12762" x="928688" y="4679950"/>
          <p14:tracePt t="12778" x="911225" y="4705350"/>
          <p14:tracePt t="12796" x="911225" y="4776788"/>
          <p14:tracePt t="12811" x="911225" y="4830763"/>
          <p14:tracePt t="12831" x="911225" y="4875213"/>
          <p14:tracePt t="12845" x="911225" y="4919663"/>
          <p14:tracePt t="12862" x="911225" y="4956175"/>
          <p14:tracePt t="12880" x="911225" y="4991100"/>
          <p14:tracePt t="12895" x="911225" y="5037138"/>
          <p14:tracePt t="12912" x="919163" y="5081588"/>
          <p14:tracePt t="12932" x="928688" y="5116513"/>
          <p14:tracePt t="12948" x="946150" y="5160963"/>
          <p14:tracePt t="12962" x="973138" y="5197475"/>
          <p14:tracePt t="12978" x="1000125" y="5224463"/>
          <p14:tracePt t="12995" x="1009650" y="5241925"/>
          <p14:tracePt t="13011" x="1036638" y="5276850"/>
          <p14:tracePt t="13045" x="1071563" y="5313363"/>
          <p14:tracePt t="13045" x="1108075" y="5340350"/>
          <p14:tracePt t="13062" x="1179513" y="5384800"/>
          <p14:tracePt t="13079" x="1258888" y="5429250"/>
          <p14:tracePt t="13095" x="1366838" y="5473700"/>
          <p14:tracePt t="13115" x="1438275" y="5518150"/>
          <p14:tracePt t="13131" x="1490663" y="5537200"/>
          <p14:tracePt t="13146" x="1544638" y="5562600"/>
          <p14:tracePt t="13162" x="1608138" y="5581650"/>
          <p14:tracePt t="13178" x="1660525" y="5599113"/>
          <p14:tracePt t="13195" x="1731963" y="5616575"/>
          <p14:tracePt t="13211" x="1795463" y="5626100"/>
          <p14:tracePt t="13228" x="1874838" y="5643563"/>
          <p14:tracePt t="13245" x="1946275" y="5643563"/>
          <p14:tracePt t="13262" x="2027238" y="5643563"/>
          <p14:tracePt t="13262" x="2081213" y="5653088"/>
          <p14:tracePt t="13282" x="2116138" y="5661025"/>
          <p14:tracePt t="13295" x="2251075" y="5670550"/>
          <p14:tracePt t="13316" x="2357438" y="5688013"/>
          <p14:tracePt t="13331" x="2473325" y="5688013"/>
          <p14:tracePt t="13346" x="2598738" y="5697538"/>
          <p14:tracePt t="13362" x="2679700" y="5697538"/>
          <p14:tracePt t="13379" x="2776538" y="5697538"/>
          <p14:tracePt t="13396" x="2867025" y="5697538"/>
          <p14:tracePt t="13412" x="2938463" y="5697538"/>
          <p14:tracePt t="13429" x="2973388" y="5697538"/>
          <p14:tracePt t="13445" x="3017838" y="5697538"/>
          <p14:tracePt t="13462" x="3054350" y="5697538"/>
          <p14:tracePt t="13478" x="3089275" y="5697538"/>
          <p14:tracePt t="13494" x="3143250" y="5697538"/>
          <p14:tracePt t="13511" x="3224213" y="5670550"/>
          <p14:tracePt t="13511" x="3268663" y="5661025"/>
          <p14:tracePt t="13529" x="3367088" y="5626100"/>
          <p14:tracePt t="13545" x="3455988" y="5608638"/>
          <p14:tracePt t="13561" x="3562350" y="5581650"/>
          <p14:tracePt t="13577" x="3598863" y="5562600"/>
          <p14:tracePt t="13595" x="3643313" y="5537200"/>
          <p14:tracePt t="13611" x="3670300" y="5510213"/>
          <p14:tracePt t="13628" x="3679825" y="5456238"/>
          <p14:tracePt t="13644" x="3697288" y="5394325"/>
          <p14:tracePt t="13661" x="3697288" y="5367338"/>
          <p14:tracePt t="13678" x="3697288" y="5295900"/>
          <p14:tracePt t="13695" x="3697288" y="5232400"/>
          <p14:tracePt t="13715" x="3697288" y="5187950"/>
          <p14:tracePt t="13731" x="3697288" y="5143500"/>
          <p14:tracePt t="13745" x="3697288" y="5099050"/>
          <p14:tracePt t="13762" x="3697288" y="5045075"/>
          <p14:tracePt t="13779" x="3687763" y="5000625"/>
          <p14:tracePt t="13795" x="3660775" y="4929188"/>
          <p14:tracePt t="13812" x="3625850" y="4894263"/>
          <p14:tracePt t="13829" x="3598863" y="4857750"/>
          <p14:tracePt t="13846" x="3589338" y="4840288"/>
          <p14:tracePt t="13862" x="3562350" y="4822825"/>
          <p14:tracePt t="13878" x="3536950" y="4795838"/>
          <p14:tracePt t="13895" x="3509963" y="4768850"/>
          <p14:tracePt t="13912" x="3438525" y="4705350"/>
          <p14:tracePt t="13930" x="3348038" y="4660900"/>
          <p14:tracePt t="13945" x="3241675" y="4616450"/>
          <p14:tracePt t="13962" x="3125788" y="4562475"/>
          <p14:tracePt t="13978" x="3027363" y="4518025"/>
          <p14:tracePt t="13995" x="2946400" y="4491038"/>
          <p14:tracePt t="14012" x="2894013" y="4456113"/>
          <p14:tracePt t="14029" x="2813050" y="4438650"/>
          <p14:tracePt t="14045" x="2724150" y="4411663"/>
          <p14:tracePt t="14062" x="2633663" y="4394200"/>
          <p14:tracePt t="14079" x="2536825" y="4384675"/>
          <p14:tracePt t="14095" x="2419350" y="4384675"/>
          <p14:tracePt t="14114" x="2339975" y="4384675"/>
          <p14:tracePt t="14131" x="2251075" y="4394200"/>
          <p14:tracePt t="14145" x="2133600" y="4402138"/>
          <p14:tracePt t="14163" x="2000250" y="4411663"/>
          <p14:tracePt t="14179" x="1866900" y="4411663"/>
          <p14:tracePt t="14195" x="1731963" y="4411663"/>
          <p14:tracePt t="14213" x="1633538" y="4411663"/>
          <p14:tracePt t="14229" x="1571625" y="4411663"/>
          <p14:tracePt t="14245" x="1536700" y="4411663"/>
          <p14:tracePt t="14263" x="1490663" y="4411663"/>
          <p14:tracePt t="14279" x="1438275" y="4411663"/>
          <p14:tracePt t="14297" x="1393825" y="4411663"/>
          <p14:tracePt t="14313" x="1330325" y="4411663"/>
          <p14:tracePt t="14333" x="1295400" y="4411663"/>
          <p14:tracePt t="14346" x="1276350" y="4411663"/>
          <p14:tracePt t="14363" x="1258888" y="4411663"/>
          <p14:tracePt t="14380" x="1231900" y="4419600"/>
          <p14:tracePt t="14396" x="1187450" y="4429125"/>
          <p14:tracePt t="14413" x="1143000" y="4456113"/>
          <p14:tracePt t="14429" x="1089025" y="4500563"/>
          <p14:tracePt t="14445" x="1036638" y="4554538"/>
          <p14:tracePt t="14462" x="990600" y="4616450"/>
          <p14:tracePt t="14479" x="955675" y="4670425"/>
          <p14:tracePt t="14479" x="955675" y="4697413"/>
          <p14:tracePt t="14513" x="928688" y="4724400"/>
          <p14:tracePt t="14514" x="928688" y="4759325"/>
          <p14:tracePt t="14530" x="911225" y="4803775"/>
          <p14:tracePt t="14546" x="911225" y="4848225"/>
          <p14:tracePt t="14562" x="911225" y="4894263"/>
          <p14:tracePt t="14579" x="911225" y="4929188"/>
          <p14:tracePt t="14595" x="911225" y="4956175"/>
          <p14:tracePt t="14612" x="919163" y="4973638"/>
          <p14:tracePt t="14629" x="938213" y="5000625"/>
          <p14:tracePt t="14645" x="955675" y="5037138"/>
          <p14:tracePt t="14662" x="965200" y="5062538"/>
          <p14:tracePt t="14678" x="990600" y="5108575"/>
          <p14:tracePt t="14695" x="1017588" y="5143500"/>
          <p14:tracePt t="14712" x="1062038" y="5197475"/>
          <p14:tracePt t="14730" x="1108075" y="5232400"/>
          <p14:tracePt t="14745" x="1143000" y="5259388"/>
          <p14:tracePt t="14762" x="1187450" y="5286375"/>
          <p14:tracePt t="14779" x="1241425" y="5313363"/>
          <p14:tracePt t="14794" x="1295400" y="5340350"/>
          <p14:tracePt t="14812" x="1374775" y="5375275"/>
          <p14:tracePt t="14828" x="1465263" y="5411788"/>
          <p14:tracePt t="14845" x="1589088" y="5446713"/>
          <p14:tracePt t="14862" x="1714500" y="5483225"/>
          <p14:tracePt t="14878" x="1822450" y="5500688"/>
          <p14:tracePt t="14896" x="1919288" y="5527675"/>
          <p14:tracePt t="14912" x="2017713" y="5545138"/>
          <p14:tracePt t="14929" x="2143125" y="5554663"/>
          <p14:tracePt t="14947" x="2241550" y="5554663"/>
          <p14:tracePt t="14962" x="2322513" y="5554663"/>
          <p14:tracePt t="14979" x="2411413" y="5554663"/>
          <p14:tracePt t="14996" x="2446338" y="5554663"/>
          <p14:tracePt t="15012" x="2571750" y="5554663"/>
          <p14:tracePt t="15029" x="2633663" y="5554663"/>
          <p14:tracePt t="15046" x="2705100" y="5554663"/>
          <p14:tracePt t="15062" x="2776538" y="5554663"/>
          <p14:tracePt t="15078" x="2874963" y="5527675"/>
          <p14:tracePt t="15096" x="2973388" y="5510213"/>
          <p14:tracePt t="15114" x="3017838" y="5500688"/>
          <p14:tracePt t="15129" x="3062288" y="5500688"/>
          <p14:tracePt t="15145" x="3108325" y="5500688"/>
          <p14:tracePt t="15162" x="3160713" y="5491163"/>
          <p14:tracePt t="15179" x="3241675" y="5465763"/>
          <p14:tracePt t="15195" x="3295650" y="5446713"/>
          <p14:tracePt t="15212" x="3348038" y="5411788"/>
          <p14:tracePt t="15229" x="3375025" y="5384800"/>
          <p14:tracePt t="15246" x="3402013" y="5357813"/>
          <p14:tracePt t="15262" x="3429000" y="5330825"/>
          <p14:tracePt t="15279" x="3455988" y="5303838"/>
          <p14:tracePt t="15295" x="3509963" y="5268913"/>
          <p14:tracePt t="15313" x="3536950" y="5232400"/>
          <p14:tracePt t="15331" x="3554413" y="5197475"/>
          <p14:tracePt t="15345" x="3571875" y="5143500"/>
          <p14:tracePt t="15362" x="3589338" y="5089525"/>
          <p14:tracePt t="15379" x="3598863" y="5045075"/>
          <p14:tracePt t="15395" x="3598863" y="5000625"/>
          <p14:tracePt t="15412" x="3598863" y="4965700"/>
          <p14:tracePt t="15430" x="3598863" y="4938713"/>
          <p14:tracePt t="15446" x="3598863" y="4919663"/>
          <p14:tracePt t="15463" x="3589338" y="4902200"/>
          <p14:tracePt t="15479" x="3571875" y="4875213"/>
          <p14:tracePt t="15496" x="3509963" y="4813300"/>
          <p14:tracePt t="15516" x="3438525" y="4768850"/>
          <p14:tracePt t="15533" x="3348038" y="4714875"/>
          <p14:tracePt t="15547" x="3251200" y="4652963"/>
          <p14:tracePt t="15563" x="3170238" y="4598988"/>
          <p14:tracePt t="15580" x="3098800" y="4572000"/>
          <p14:tracePt t="15596" x="3044825" y="4537075"/>
          <p14:tracePt t="15613" x="2990850" y="4518025"/>
          <p14:tracePt t="15631" x="2965450" y="4510088"/>
          <p14:tracePt t="15647" x="2874963" y="4491038"/>
          <p14:tracePt t="15663" x="2795588" y="4473575"/>
          <p14:tracePt t="15680" x="2687638" y="4465638"/>
          <p14:tracePt t="15695" x="2517775" y="4446588"/>
          <p14:tracePt t="15713" x="2411413" y="4446588"/>
          <p14:tracePt t="15729" x="2312988" y="4446588"/>
          <p14:tracePt t="15745" x="2241550" y="4446588"/>
          <p14:tracePt t="15763" x="2179638" y="4446588"/>
          <p14:tracePt t="15779" x="2133600" y="4446588"/>
          <p14:tracePt t="15796" x="2081213" y="4446588"/>
          <p14:tracePt t="15812" x="2017713" y="4446588"/>
          <p14:tracePt t="15829" x="1928813" y="4465638"/>
          <p14:tracePt t="15845" x="1830388" y="4465638"/>
          <p14:tracePt t="15862" x="1724025" y="4473575"/>
          <p14:tracePt t="15879" x="1633538" y="4473575"/>
          <p14:tracePt t="15896" x="1536700" y="4473575"/>
          <p14:tracePt t="15914" x="1490663" y="4473575"/>
          <p14:tracePt t="15929" x="1446213" y="4473575"/>
          <p14:tracePt t="15945" x="1393825" y="4473575"/>
          <p14:tracePt t="15963" x="1330325" y="4473575"/>
          <p14:tracePt t="15978" x="1285875" y="4473575"/>
          <p14:tracePt t="15996" x="1223963" y="4473575"/>
          <p14:tracePt t="16012" x="1143000" y="4483100"/>
          <p14:tracePt t="16029" x="1098550" y="4491038"/>
          <p14:tracePt t="16046" x="1081088" y="4500563"/>
          <p14:tracePt t="16062" x="1054100" y="4500563"/>
          <p14:tracePt t="16079" x="1027113" y="4510088"/>
          <p14:tracePt t="16095" x="1000125" y="4537075"/>
          <p14:tracePt t="16113" x="955675" y="4589463"/>
          <p14:tracePt t="16131" x="919163" y="4652963"/>
          <p14:tracePt t="16146" x="893763" y="4732338"/>
          <p14:tracePt t="16162" x="866775" y="4776788"/>
          <p14:tracePt t="16179" x="857250" y="4830763"/>
          <p14:tracePt t="16196" x="839788" y="4867275"/>
          <p14:tracePt t="16212" x="839788" y="4902200"/>
          <p14:tracePt t="16228" x="839788" y="4938713"/>
          <p14:tracePt t="16246" x="839788" y="4973638"/>
          <p14:tracePt t="16262" x="866775" y="5018088"/>
          <p14:tracePt t="16280" x="893763" y="5054600"/>
          <p14:tracePt t="16296" x="928688" y="5108575"/>
          <p14:tracePt t="16314" x="955675" y="5133975"/>
          <p14:tracePt t="16330" x="1000125" y="5160963"/>
          <p14:tracePt t="16347" x="1062038" y="5205413"/>
          <p14:tracePt t="16363" x="1116013" y="5251450"/>
          <p14:tracePt t="16380" x="1187450" y="5295900"/>
          <p14:tracePt t="16397" x="1241425" y="5330825"/>
          <p14:tracePt t="16413" x="1303338" y="5348288"/>
          <p14:tracePt t="16430" x="1339850" y="5375275"/>
          <p14:tracePt t="16447" x="1401763" y="5411788"/>
          <p14:tracePt t="16464" x="1509713" y="5438775"/>
          <p14:tracePt t="16482" x="1571625" y="5465763"/>
          <p14:tracePt t="16514" x="1679575" y="5491163"/>
          <p14:tracePt t="16514" x="1768475" y="5527675"/>
          <p14:tracePt t="16530" x="1874838" y="5572125"/>
          <p14:tracePt t="16546" x="1965325" y="5599113"/>
          <p14:tracePt t="16564" x="2054225" y="5616575"/>
          <p14:tracePt t="16580" x="2143125" y="5634038"/>
          <p14:tracePt t="16597" x="2214563" y="5643563"/>
          <p14:tracePt t="16613" x="2312988" y="5653088"/>
          <p14:tracePt t="16630" x="2419350" y="5661025"/>
          <p14:tracePt t="16647" x="2536825" y="5670550"/>
          <p14:tracePt t="16663" x="2616200" y="5670550"/>
          <p14:tracePt t="16680" x="2697163" y="5670550"/>
          <p14:tracePt t="16697" x="2776538" y="5670550"/>
          <p14:tracePt t="16716" x="2813050" y="5670550"/>
          <p14:tracePt t="16731" x="2847975" y="5670550"/>
          <p14:tracePt t="16747" x="2901950" y="5670550"/>
          <p14:tracePt t="16764" x="2965450" y="5661025"/>
          <p14:tracePt t="16780" x="3044825" y="5643563"/>
          <p14:tracePt t="16796" x="3108325" y="5626100"/>
          <p14:tracePt t="16813" x="3152775" y="5608638"/>
          <p14:tracePt t="16830" x="3187700" y="5589588"/>
          <p14:tracePt t="16846" x="3224213" y="5581650"/>
          <p14:tracePt t="16863" x="3251200" y="5562600"/>
          <p14:tracePt t="16880" x="3303588" y="5537200"/>
          <p14:tracePt t="16896" x="3330575" y="5527675"/>
          <p14:tracePt t="16913" x="3384550" y="5491163"/>
          <p14:tracePt t="16931" x="3402013" y="5483225"/>
          <p14:tracePt t="16946" x="3411538" y="5483225"/>
          <p14:tracePt t="16963" x="3438525" y="5465763"/>
          <p14:tracePt t="16980" x="3446463" y="5456238"/>
          <p14:tracePt t="16996" x="3473450" y="5429250"/>
          <p14:tracePt t="17014" x="3517900" y="5402263"/>
          <p14:tracePt t="17030" x="3554413" y="5367338"/>
          <p14:tracePt t="17048" x="3598863" y="5313363"/>
          <p14:tracePt t="17063" x="3633788" y="5268913"/>
          <p14:tracePt t="17083" x="3652838" y="5241925"/>
          <p14:tracePt t="17100" x="3660775" y="5224463"/>
          <p14:tracePt t="17114" x="3679825" y="5187950"/>
          <p14:tracePt t="17131" x="3679825" y="5160963"/>
          <p14:tracePt t="17147" x="3687763" y="5126038"/>
          <p14:tracePt t="17163" x="3687763" y="5089525"/>
          <p14:tracePt t="17180" x="3687763" y="5037138"/>
          <p14:tracePt t="17197" x="3670300" y="4965700"/>
          <p14:tracePt t="17214" x="3652838" y="4919663"/>
          <p14:tracePt t="17230" x="3625850" y="4867275"/>
          <p14:tracePt t="17247" x="3616325" y="4830763"/>
          <p14:tracePt t="17263" x="3589338" y="4795838"/>
          <p14:tracePt t="17283" x="3571875" y="4768850"/>
          <p14:tracePt t="17283" x="3554413" y="4741863"/>
          <p14:tracePt t="17301" x="3527425" y="4714875"/>
          <p14:tracePt t="17317" x="3482975" y="4660900"/>
          <p14:tracePt t="17331" x="3419475" y="4589463"/>
          <p14:tracePt t="17347" x="3348038" y="4527550"/>
          <p14:tracePt t="17364" x="3251200" y="4456113"/>
          <p14:tracePt t="17381" x="3160713" y="4384675"/>
          <p14:tracePt t="17397" x="3098800" y="4340225"/>
          <p14:tracePt t="17413" x="3054350" y="4295775"/>
          <p14:tracePt t="17430" x="3027363" y="4276725"/>
          <p14:tracePt t="17447" x="2990850" y="4251325"/>
          <p14:tracePt t="17464" x="2946400" y="4232275"/>
          <p14:tracePt t="17480" x="2857500" y="4205288"/>
          <p14:tracePt t="17500" x="2759075" y="4197350"/>
          <p14:tracePt t="17518" x="2633663" y="4197350"/>
          <p14:tracePt t="17532" x="2517775" y="4197350"/>
          <p14:tracePt t="17547" x="2384425" y="4197350"/>
          <p14:tracePt t="17563" x="2251075" y="4187825"/>
          <p14:tracePt t="17580" x="2133600" y="4187825"/>
          <p14:tracePt t="17597" x="2036763" y="4187825"/>
          <p14:tracePt t="17614" x="1928813" y="4187825"/>
          <p14:tracePt t="17630" x="1830388" y="4187825"/>
          <p14:tracePt t="17647" x="1731963" y="4205288"/>
          <p14:tracePt t="17647" x="1679575" y="4205288"/>
          <p14:tracePt t="17667" x="1581150" y="4224338"/>
          <p14:tracePt t="17683" x="1482725" y="4232275"/>
          <p14:tracePt t="17698" x="1393825" y="4232275"/>
          <p14:tracePt t="17714" x="1303338" y="4232275"/>
          <p14:tracePt t="17730" x="1214438" y="4241800"/>
          <p14:tracePt t="17747" x="1125538" y="4241800"/>
          <p14:tracePt t="17764" x="1062038" y="4268788"/>
          <p14:tracePt t="17781" x="990600" y="4286250"/>
          <p14:tracePt t="17797" x="938213" y="4330700"/>
          <p14:tracePt t="17814" x="893763" y="4375150"/>
          <p14:tracePt t="17831" x="857250" y="4429125"/>
          <p14:tracePt t="17848" x="803275" y="4500563"/>
          <p14:tracePt t="17865" x="768350" y="4572000"/>
          <p14:tracePt t="17880" x="731838" y="4643438"/>
          <p14:tracePt t="17896" x="704850" y="4776788"/>
          <p14:tracePt t="17913" x="696913" y="4857750"/>
          <p14:tracePt t="17930" x="687388" y="4911725"/>
          <p14:tracePt t="17947" x="679450" y="4956175"/>
          <p14:tracePt t="17963" x="679450" y="4991100"/>
          <p14:tracePt t="17980" x="679450" y="5037138"/>
          <p14:tracePt t="17997" x="679450" y="5072063"/>
          <p14:tracePt t="18013" x="687388" y="5108575"/>
          <p14:tracePt t="18030" x="723900" y="5180013"/>
          <p14:tracePt t="18047" x="776288" y="5251450"/>
          <p14:tracePt t="18063" x="830263" y="5313363"/>
          <p14:tracePt t="18080" x="893763" y="5375275"/>
          <p14:tracePt t="18097" x="946150" y="5419725"/>
          <p14:tracePt t="18115" x="982663" y="5446713"/>
          <p14:tracePt t="18131" x="1027113" y="5473700"/>
          <p14:tracePt t="18147" x="1062038" y="5500688"/>
          <p14:tracePt t="18163" x="1152525" y="5545138"/>
          <p14:tracePt t="18180" x="1268413" y="5599113"/>
          <p14:tracePt t="18196" x="1411288" y="5643563"/>
          <p14:tracePt t="18213" x="1554163" y="5680075"/>
          <p14:tracePt t="18230" x="1724025" y="5715000"/>
          <p14:tracePt t="18247" x="1884363" y="5732463"/>
          <p14:tracePt t="18264" x="2098675" y="5751513"/>
          <p14:tracePt t="18282" x="2241550" y="5751513"/>
          <p14:tracePt t="18297" x="2347913" y="5751513"/>
          <p14:tracePt t="18314" x="2446338" y="5751513"/>
          <p14:tracePt t="18329" x="2527300" y="5751513"/>
          <p14:tracePt t="18347" x="2608263" y="5751513"/>
          <p14:tracePt t="18363" x="2670175" y="5751513"/>
          <p14:tracePt t="18380" x="2724150" y="5751513"/>
          <p14:tracePt t="18397" x="2776538" y="5751513"/>
          <p14:tracePt t="18414" x="2822575" y="5751513"/>
          <p14:tracePt t="18431" x="2847975" y="5751513"/>
          <p14:tracePt t="18447" x="2874963" y="5751513"/>
          <p14:tracePt t="18464" x="2911475" y="5751513"/>
          <p14:tracePt t="18481" x="2955925" y="5751513"/>
          <p14:tracePt t="18497" x="3000375" y="5751513"/>
          <p14:tracePt t="20178" x="2973388" y="5732463"/>
          <p14:tracePt t="20186" x="2965450" y="5724525"/>
          <p14:tracePt t="20211" x="2813050" y="5643563"/>
          <p14:tracePt t="20219" x="2616200" y="5500688"/>
          <p14:tracePt t="20231" x="2455863" y="5394325"/>
          <p14:tracePt t="20243" x="1919288" y="5054600"/>
          <p14:tracePt t="20251" x="1776413" y="4973638"/>
          <p14:tracePt t="20251" x="1687513" y="4911725"/>
          <p14:tracePt t="20268" x="1554163" y="4803775"/>
          <p14:tracePt t="20285" x="1500188" y="4751388"/>
          <p14:tracePt t="20299" x="1482725" y="4732338"/>
          <p14:tracePt t="20340" x="1482725" y="4724400"/>
          <p14:tracePt t="20356" x="1482725" y="4714875"/>
          <p14:tracePt t="20365" x="1465263" y="4705350"/>
          <p14:tracePt t="20371" x="1446213" y="4670425"/>
          <p14:tracePt t="20382" x="1438275" y="4625975"/>
          <p14:tracePt t="20398" x="1411288" y="4581525"/>
          <p14:tracePt t="20415" x="1401763" y="4545013"/>
          <p14:tracePt t="20431" x="1384300" y="4491038"/>
          <p14:tracePt t="20448" x="1357313" y="4419600"/>
          <p14:tracePt t="20470" x="1322388" y="4357688"/>
          <p14:tracePt t="20484" x="1303338" y="4322763"/>
          <p14:tracePt t="20499" x="1295400" y="4276725"/>
          <p14:tracePt t="20515" x="1276350" y="4241800"/>
          <p14:tracePt t="20532" x="1268413" y="4205288"/>
          <p14:tracePt t="20548" x="1258888" y="4170363"/>
          <p14:tracePt t="20565" x="1241425" y="4133850"/>
          <p14:tracePt t="20582" x="1223963" y="4062413"/>
          <p14:tracePt t="20598" x="1204913" y="4027488"/>
          <p14:tracePt t="20617" x="1187450" y="3983038"/>
          <p14:tracePt t="20632" x="1179513" y="3956050"/>
          <p14:tracePt t="20648" x="1169988" y="3911600"/>
          <p14:tracePt t="20668" x="1160463" y="3875088"/>
          <p14:tracePt t="20683" x="1152525" y="3857625"/>
          <p14:tracePt t="20700" x="1143000" y="3840163"/>
          <p14:tracePt t="20715" x="1133475" y="3822700"/>
          <p14:tracePt t="20732" x="1116013" y="3803650"/>
          <p14:tracePt t="20749" x="1108075" y="3795713"/>
          <p14:tracePt t="20765" x="1089025" y="3768725"/>
          <p14:tracePt t="20782" x="1071563" y="3741738"/>
          <p14:tracePt t="20798" x="1054100" y="3732213"/>
          <p14:tracePt t="20816" x="1054100" y="3724275"/>
          <p14:tracePt t="20832" x="1036638" y="3714750"/>
          <p14:tracePt t="20868" x="1027113" y="3705225"/>
          <p14:tracePt t="20868" x="1017588" y="3697288"/>
          <p14:tracePt t="20885" x="1009650" y="3697288"/>
          <p14:tracePt t="20898" x="1000125" y="3687763"/>
          <p14:tracePt t="20941" x="1000125" y="3679825"/>
          <p14:tracePt t="21076" x="990600" y="3679825"/>
          <p14:tracePt t="21274" x="1000125" y="3679825"/>
          <p14:tracePt t="21298" x="1009650" y="3679825"/>
          <p14:tracePt t="21307" x="1017588" y="3679825"/>
          <p14:tracePt t="21323" x="1027113" y="3679825"/>
          <p14:tracePt t="21333" x="1044575" y="3679825"/>
          <p14:tracePt t="21341" x="1081088" y="3670300"/>
          <p14:tracePt t="21351" x="1116013" y="3660775"/>
          <p14:tracePt t="21367" x="1160463" y="3660775"/>
          <p14:tracePt t="21383" x="1179513" y="3660775"/>
          <p14:tracePt t="21401" x="1187450" y="3660775"/>
          <p14:tracePt t="21436" x="1196975" y="3660775"/>
          <p14:tracePt t="21451" x="1204913" y="3660775"/>
          <p14:tracePt t="21467" x="1223963" y="3660775"/>
          <p14:tracePt t="21486" x="1250950" y="3652838"/>
          <p14:tracePt t="21486" x="1258888" y="3652838"/>
          <p14:tracePt t="21502" x="1268413" y="3652838"/>
          <p14:tracePt t="21542" x="1276350" y="3652838"/>
          <p14:tracePt t="21557" x="1285875" y="3652838"/>
          <p14:tracePt t="21557" x="1295400" y="3652838"/>
          <p14:tracePt t="21567" x="1322388" y="3652838"/>
          <p14:tracePt t="21584" x="1339850" y="3652838"/>
          <p14:tracePt t="21601" x="1347788" y="3652838"/>
          <p14:tracePt t="21616" x="1357313" y="3652838"/>
          <p14:tracePt t="21685" x="1366838" y="3652838"/>
          <p14:tracePt t="21692" x="1374775" y="3652838"/>
          <p14:tracePt t="21699" x="1393825" y="3652838"/>
          <p14:tracePt t="21716" x="1401763" y="3652838"/>
          <p14:tracePt t="21717" x="1419225" y="3652838"/>
          <p14:tracePt t="23684" x="1428750" y="3652838"/>
          <p14:tracePt t="23732" x="1438275" y="3652838"/>
          <p14:tracePt t="23748" x="1446213" y="3652838"/>
          <p14:tracePt t="23765" x="1455738" y="3643313"/>
          <p14:tracePt t="23779" x="1465263" y="3643313"/>
          <p14:tracePt t="23796" x="1473200" y="3643313"/>
          <p14:tracePt t="23804" x="1482725" y="3643313"/>
          <p14:tracePt t="23824" x="1490663" y="3643313"/>
          <p14:tracePt t="23837" x="1500188" y="3643313"/>
          <p14:tracePt t="23837" x="1527175" y="3633788"/>
          <p14:tracePt t="23853" x="1544638" y="3633788"/>
          <p14:tracePt t="23868" x="1562100" y="3633788"/>
          <p14:tracePt t="23884" x="1581150" y="3633788"/>
          <p14:tracePt t="23901" x="1581150" y="3625850"/>
          <p14:tracePt t="23917" x="1589088" y="3625850"/>
          <p14:tracePt t="23935" x="1598613" y="3625850"/>
          <p14:tracePt t="23951" x="1616075" y="3625850"/>
          <p14:tracePt t="23989" x="1625600" y="3625850"/>
          <p14:tracePt t="23989" x="1633538" y="3625850"/>
          <p14:tracePt t="24078" x="1643063" y="3625850"/>
          <p14:tracePt t="24085" x="1652588" y="3625850"/>
          <p14:tracePt t="24092" x="1660525" y="3625850"/>
          <p14:tracePt t="24124" x="1670050" y="3625850"/>
          <p14:tracePt t="24213" x="1679575" y="3625850"/>
          <p14:tracePt t="24252" x="1687513" y="3625850"/>
          <p14:tracePt t="24316" x="1697038" y="3625850"/>
          <p14:tracePt t="24412" x="1704975" y="3625850"/>
          <p14:tracePt t="24460" x="1714500" y="3625850"/>
          <p14:tracePt t="24468" x="1724025" y="3625850"/>
          <p14:tracePt t="24474" x="1731963" y="3625850"/>
          <p14:tracePt t="24484" x="1751013" y="3625850"/>
          <p14:tracePt t="24501" x="1758950" y="3625850"/>
          <p14:tracePt t="24517" x="1776413" y="3625850"/>
          <p14:tracePt t="24534" x="1795463" y="3625850"/>
          <p14:tracePt t="24551" x="1812925" y="3625850"/>
          <p14:tracePt t="24567" x="1847850" y="3625850"/>
          <p14:tracePt t="24583" x="1884363" y="3625850"/>
          <p14:tracePt t="24601" x="1919288" y="3625850"/>
          <p14:tracePt t="24617" x="1965325" y="3625850"/>
          <p14:tracePt t="24634" x="1990725" y="3625850"/>
          <p14:tracePt t="24650" x="2017713" y="3625850"/>
          <p14:tracePt t="24694" x="2027238" y="3625850"/>
          <p14:tracePt t="24710" x="2036763" y="3625850"/>
          <p14:tracePt t="24726" x="2044700" y="3625850"/>
          <p14:tracePt t="24733" x="2071688" y="3625850"/>
          <p14:tracePt t="24749" x="2116138" y="3616325"/>
          <p14:tracePt t="24758" x="2143125" y="3616325"/>
          <p14:tracePt t="24769" x="2205038" y="3616325"/>
          <p14:tracePt t="24789" x="2214563" y="3616325"/>
          <p14:tracePt t="24802" x="2251075" y="3616325"/>
          <p14:tracePt t="24819" x="2259013" y="3616325"/>
          <p14:tracePt t="24838" x="2268538" y="3616325"/>
          <p14:tracePt t="24851" x="2276475" y="3616325"/>
          <p14:tracePt t="24868" x="2286000" y="3616325"/>
          <p14:tracePt t="24884" x="2295525" y="3616325"/>
          <p14:tracePt t="24901" x="2312988" y="3616325"/>
          <p14:tracePt t="24919" x="2322513" y="3616325"/>
          <p14:tracePt t="24934" x="2339975" y="3616325"/>
          <p14:tracePt t="24952" x="2347913" y="3616325"/>
          <p14:tracePt t="24969" x="2374900" y="3616325"/>
          <p14:tracePt t="24985" x="2393950" y="3616325"/>
          <p14:tracePt t="25002" x="2419350" y="3616325"/>
          <p14:tracePt t="25021" x="2438400" y="3616325"/>
          <p14:tracePt t="25037" x="2446338" y="3616325"/>
          <p14:tracePt t="25052" x="2455863" y="3616325"/>
          <p14:tracePt t="25068" x="2473325" y="3616325"/>
          <p14:tracePt t="25085" x="2490788" y="3616325"/>
          <p14:tracePt t="25101" x="2500313" y="3616325"/>
          <p14:tracePt t="25118" x="2509838" y="3616325"/>
          <p14:tracePt t="25135" x="2517775" y="3616325"/>
          <p14:tracePt t="25151" x="2527300" y="3616325"/>
          <p14:tracePt t="25190" x="2536825" y="3616325"/>
          <p14:tracePt t="25213" x="2544763" y="3616325"/>
          <p14:tracePt t="25222" x="2554288" y="3616325"/>
          <p14:tracePt t="25611" x="2544763" y="3616325"/>
          <p14:tracePt t="25693" x="2536825" y="3616325"/>
          <p14:tracePt t="25959" x="2544763" y="3616325"/>
          <p14:tracePt t="25965" x="2554288" y="3616325"/>
          <p14:tracePt t="25975" x="2562225" y="3616325"/>
          <p14:tracePt t="25989" x="2571750" y="3616325"/>
          <p14:tracePt t="25989" x="2581275" y="3616325"/>
          <p14:tracePt t="26002" x="2616200" y="3616325"/>
          <p14:tracePt t="26002" x="2625725" y="3616325"/>
          <p14:tracePt t="26022" x="2652713" y="3616325"/>
          <p14:tracePt t="26038" x="2679700" y="3616325"/>
          <p14:tracePt t="26055" x="2705100" y="3616325"/>
          <p14:tracePt t="26069" x="2714625" y="3616325"/>
          <p14:tracePt t="26085" x="2724150" y="3616325"/>
          <p14:tracePt t="26102" x="2732088" y="3616325"/>
          <p14:tracePt t="26119" x="2741613" y="3616325"/>
          <p14:tracePt t="26135" x="2751138" y="3616325"/>
          <p14:tracePt t="26152" x="2768600" y="3616325"/>
          <p14:tracePt t="26169" x="2776538" y="3616325"/>
          <p14:tracePt t="26185" x="2795588" y="3616325"/>
          <p14:tracePt t="26202" x="2813050" y="3616325"/>
          <p14:tracePt t="26221" x="2822575" y="3616325"/>
          <p14:tracePt t="26236" x="2840038" y="3616325"/>
          <p14:tracePt t="26252" x="2857500" y="3616325"/>
          <p14:tracePt t="26270" x="2884488" y="3616325"/>
          <p14:tracePt t="26285" x="2901950" y="3616325"/>
          <p14:tracePt t="26303" x="2911475" y="3616325"/>
          <p14:tracePt t="26318" x="2919413" y="3616325"/>
          <p14:tracePt t="26335" x="2928938" y="3616325"/>
          <p14:tracePt t="26352" x="2938463" y="3616325"/>
          <p14:tracePt t="26369" x="2946400" y="3616325"/>
          <p14:tracePt t="26386" x="2955925" y="3616325"/>
          <p14:tracePt t="27318" x="2965450" y="3616325"/>
          <p14:tracePt t="27357" x="2973388" y="3616325"/>
          <p14:tracePt t="27453" x="2982913" y="3616325"/>
          <p14:tracePt t="27485" x="2990850" y="3616325"/>
          <p14:tracePt t="27502" x="3009900" y="3616325"/>
          <p14:tracePt t="27509" x="3017838" y="3616325"/>
          <p14:tracePt t="27520" x="3044825" y="3608388"/>
          <p14:tracePt t="27536" x="3071813" y="3608388"/>
          <p14:tracePt t="27554" x="3098800" y="3608388"/>
          <p14:tracePt t="27569" x="3116263" y="3608388"/>
          <p14:tracePt t="27586" x="3125788" y="3608388"/>
          <p14:tracePt t="27586" x="3133725" y="3608388"/>
          <p14:tracePt t="27661" x="3143250" y="3608388"/>
          <p14:tracePt t="27673" x="3152775" y="3608388"/>
          <p14:tracePt t="27732" x="3160713" y="3608388"/>
          <p14:tracePt t="27766" x="3160713" y="3616325"/>
          <p14:tracePt t="27836" x="3160713" y="3625850"/>
          <p14:tracePt t="28288" x="0" y="0"/>
        </p14:tracePtLst>
        <p14:tracePtLst>
          <p14:tracePt t="28299" x="3160713" y="3625850"/>
          <p14:tracePt t="28317" x="3160713" y="3633788"/>
          <p14:tracePt t="28327" x="0" y="0"/>
        </p14:tracePtLst>
        <p14:tracePtLst>
          <p14:tracePt t="29061" x="4340225" y="5572125"/>
          <p14:tracePt t="29141" x="4340225" y="5562600"/>
          <p14:tracePt t="29342" x="4340225" y="5554663"/>
          <p14:tracePt t="29400" x="4348163" y="5554663"/>
          <p14:tracePt t="31422" x="4348163" y="5562600"/>
          <p14:tracePt t="31542" x="4340225" y="5562600"/>
          <p14:tracePt t="31670" x="4340225" y="5572125"/>
          <p14:tracePt t="31750" x="4330700" y="5572125"/>
          <p14:tracePt t="31798" x="4322763" y="5572125"/>
          <p14:tracePt t="32110" x="4313238" y="5572125"/>
          <p14:tracePt t="32244" x="4303713" y="5572125"/>
          <p14:tracePt t="32261" x="4295775" y="5562600"/>
          <p14:tracePt t="32275" x="4295775" y="5545138"/>
          <p14:tracePt t="32283" x="4295775" y="5537200"/>
          <p14:tracePt t="32291" x="4286250" y="5527675"/>
          <p14:tracePt t="32304" x="4276725" y="5510213"/>
          <p14:tracePt t="32320" x="4276725" y="5491163"/>
          <p14:tracePt t="32337" x="4268788" y="5491163"/>
          <p14:tracePt t="32354" x="4268788" y="5483225"/>
          <p14:tracePt t="32371" x="4268788" y="5473700"/>
          <p14:tracePt t="32387" x="4268788" y="5465763"/>
          <p14:tracePt t="32406" x="4268788" y="5456238"/>
          <p14:tracePt t="32421" x="4259263" y="5456238"/>
          <p14:tracePt t="32774" x="4276725" y="5456238"/>
          <p14:tracePt t="32782" x="4286250" y="5456238"/>
          <p14:tracePt t="32813" x="4295775" y="5456238"/>
          <p14:tracePt t="32926" x="4295775" y="5446713"/>
          <p14:tracePt t="36287" x="4295775" y="5438775"/>
          <p14:tracePt t="36302" x="4295775" y="5429250"/>
          <p14:tracePt t="36310" x="4286250" y="5429250"/>
          <p14:tracePt t="36320" x="4276725" y="5419725"/>
          <p14:tracePt t="36324" x="4268788" y="5402263"/>
          <p14:tracePt t="36341" x="4251325" y="5384800"/>
          <p14:tracePt t="36374" x="4241800" y="5375275"/>
          <p14:tracePt t="36374" x="4232275" y="5375275"/>
          <p14:tracePt t="36390" x="4224338" y="5367338"/>
          <p14:tracePt t="36591" x="4214813" y="5357813"/>
          <p14:tracePt t="36606" x="4205288" y="5340350"/>
          <p14:tracePt t="36606" x="4187825" y="5330825"/>
          <p14:tracePt t="36630" x="4179888" y="5330825"/>
          <p14:tracePt t="36637" x="4179888" y="5322888"/>
          <p14:tracePt t="36717" x="4170363" y="5322888"/>
          <p14:tracePt t="36750" x="4152900" y="5322888"/>
          <p14:tracePt t="36758" x="4143375" y="5322888"/>
          <p14:tracePt t="36762" x="4125913" y="5322888"/>
          <p14:tracePt t="36773" x="4108450" y="5322888"/>
          <p14:tracePt t="36829" x="4098925" y="5322888"/>
          <p14:tracePt t="36854" x="4089400" y="5322888"/>
          <p14:tracePt t="36862" x="4081463" y="5322888"/>
          <p14:tracePt t="36870" x="4071938" y="5322888"/>
          <p14:tracePt t="36889" x="4062413" y="5322888"/>
          <p14:tracePt t="36890" x="4054475" y="5322888"/>
          <p14:tracePt t="36906" x="4044950" y="5322888"/>
          <p14:tracePt t="36990" x="4037013" y="5322888"/>
          <p14:tracePt t="37014" x="4027488" y="5322888"/>
          <p14:tracePt t="37022" x="4017963" y="5322888"/>
          <p14:tracePt t="37039" x="4010025" y="5322888"/>
          <p14:tracePt t="37063" x="4000500" y="5322888"/>
          <p14:tracePt t="37085" x="3990975" y="5322888"/>
          <p14:tracePt t="37088" x="3983038" y="5322888"/>
          <p14:tracePt t="37108" x="3973513" y="5322888"/>
          <p14:tracePt t="37110" x="3965575" y="5322888"/>
          <p14:tracePt t="37124" x="3956050" y="5322888"/>
          <p14:tracePt t="37141" x="3946525" y="5322888"/>
          <p14:tracePt t="37183" x="3938588" y="5322888"/>
          <p14:tracePt t="37239" x="3929063" y="5322888"/>
          <p14:tracePt t="37805" x="3938588" y="5322888"/>
          <p14:tracePt t="37828" x="3956050" y="5322888"/>
          <p14:tracePt t="37836" x="3983038" y="5340350"/>
          <p14:tracePt t="37845" x="4010025" y="5348288"/>
          <p14:tracePt t="37863" x="4062413" y="5402263"/>
          <p14:tracePt t="37873" x="4089400" y="5411788"/>
          <p14:tracePt t="37873" x="4125913" y="5438775"/>
          <p14:tracePt t="37889" x="4160838" y="5456238"/>
          <p14:tracePt t="37907" x="4197350" y="5491163"/>
          <p14:tracePt t="37922" x="4251325" y="5527675"/>
          <p14:tracePt t="37943" x="4286250" y="5554663"/>
          <p14:tracePt t="37957" x="4330700" y="5581650"/>
          <p14:tracePt t="37973" x="4357688" y="5589588"/>
          <p14:tracePt t="37991" x="4384675" y="5608638"/>
          <p14:tracePt t="38007" x="4419600" y="5616575"/>
          <p14:tracePt t="38024" x="4456113" y="5634038"/>
          <p14:tracePt t="38040" x="4491038" y="5643563"/>
          <p14:tracePt t="38058" x="4537075" y="5661025"/>
          <p14:tracePt t="38075" x="4616450" y="5670550"/>
          <p14:tracePt t="38090" x="4705350" y="5688013"/>
          <p14:tracePt t="38107" x="4867275" y="5724525"/>
          <p14:tracePt t="38127" x="4965700" y="5732463"/>
          <p14:tracePt t="38143" x="5018088" y="5732463"/>
          <p14:tracePt t="38158" x="5062538" y="5741988"/>
          <p14:tracePt t="38174" x="5089525" y="5741988"/>
          <p14:tracePt t="38192" x="5108575" y="5741988"/>
          <p14:tracePt t="38207" x="5143500" y="5741988"/>
          <p14:tracePt t="38225" x="5187950" y="5732463"/>
          <p14:tracePt t="38240" x="5241925" y="5724525"/>
          <p14:tracePt t="38257" x="5295900" y="5715000"/>
          <p14:tracePt t="38275" x="5348288" y="5697538"/>
          <p14:tracePt t="38291" x="5375275" y="5697538"/>
          <p14:tracePt t="38291" x="5402263" y="5688013"/>
          <p14:tracePt t="38311" x="5438775" y="5680075"/>
          <p14:tracePt t="38327" x="5500688" y="5670550"/>
          <p14:tracePt t="38343" x="5545138" y="5643563"/>
          <p14:tracePt t="38358" x="5581650" y="5616575"/>
          <p14:tracePt t="38374" x="5589588" y="5608638"/>
          <p14:tracePt t="38391" x="5599113" y="5599113"/>
          <p14:tracePt t="38407" x="5608638" y="5599113"/>
          <p14:tracePt t="38424" x="5608638" y="5581650"/>
          <p14:tracePt t="38441" x="5608638" y="5572125"/>
          <p14:tracePt t="38457" x="5616575" y="5562600"/>
          <p14:tracePt t="38474" x="5616575" y="5554663"/>
          <p14:tracePt t="38491" x="5616575" y="5537200"/>
          <p14:tracePt t="38526" x="5616575" y="5527675"/>
          <p14:tracePt t="38543" x="5616575" y="5518150"/>
          <p14:tracePt t="38606" x="5626100" y="5518150"/>
          <p14:tracePt t="39277" x="5626100" y="5527675"/>
          <p14:tracePt t="39285" x="5616575" y="5527675"/>
          <p14:tracePt t="39301" x="5616575" y="5537200"/>
          <p14:tracePt t="39318" x="5599113" y="5545138"/>
          <p14:tracePt t="39325" x="5572125" y="5562600"/>
          <p14:tracePt t="39341" x="5518150" y="5599113"/>
          <p14:tracePt t="39341" x="5483225" y="5626100"/>
          <p14:tracePt t="39357" x="5446713" y="5643563"/>
          <p14:tracePt t="39373" x="5419725" y="5670550"/>
          <p14:tracePt t="39390" x="5375275" y="5697538"/>
          <p14:tracePt t="39407" x="5348288" y="5715000"/>
          <p14:tracePt t="39423" x="5322888" y="5724525"/>
          <p14:tracePt t="39441" x="5286375" y="5724525"/>
          <p14:tracePt t="39457" x="5251450" y="5724525"/>
          <p14:tracePt t="39473" x="5205413" y="5724525"/>
          <p14:tracePt t="39491" x="5108575" y="5697538"/>
          <p14:tracePt t="39510" x="4983163" y="5626100"/>
          <p14:tracePt t="39526" x="4813300" y="5518150"/>
          <p14:tracePt t="39540" x="4625975" y="5384800"/>
          <p14:tracePt t="39557" x="4473575" y="5259388"/>
          <p14:tracePt t="39573" x="4357688" y="5153025"/>
          <p14:tracePt t="39590" x="4286250" y="5054600"/>
          <p14:tracePt t="39607" x="4251325" y="5010150"/>
          <p14:tracePt t="39623" x="4251325" y="4973638"/>
          <p14:tracePt t="39640" x="4241800" y="4956175"/>
          <p14:tracePt t="39657" x="4232275" y="4938713"/>
          <p14:tracePt t="39674" x="4232275" y="4919663"/>
          <p14:tracePt t="39691" x="4232275" y="4902200"/>
          <p14:tracePt t="39707" x="4232275" y="4894263"/>
          <p14:tracePt t="39707" x="4224338" y="4875213"/>
          <p14:tracePt t="39750" x="4224338" y="4867275"/>
          <p14:tracePt t="39758" x="4224338" y="4857750"/>
          <p14:tracePt t="39782" x="4224338" y="4848225"/>
          <p14:tracePt t="39790" x="4224338" y="4822825"/>
          <p14:tracePt t="39790" x="4214813" y="4803775"/>
          <p14:tracePt t="39806" x="4214813" y="4786313"/>
          <p14:tracePt t="39829" x="4205288" y="4741863"/>
          <p14:tracePt t="39837" x="4197350" y="4697413"/>
          <p14:tracePt t="39846" x="4197350" y="4633913"/>
          <p14:tracePt t="39858" x="4187825" y="4589463"/>
          <p14:tracePt t="39874" x="4187825" y="4537075"/>
          <p14:tracePt t="39892" x="4187825" y="4473575"/>
          <p14:tracePt t="39910" x="4187825" y="4429125"/>
          <p14:tracePt t="39926" x="4179888" y="4411663"/>
          <p14:tracePt t="39941" x="4179888" y="4394200"/>
          <p14:tracePt t="39957" x="4170363" y="4384675"/>
          <p14:tracePt t="39973" x="4170363" y="4357688"/>
          <p14:tracePt t="39989" x="4160838" y="4330700"/>
          <p14:tracePt t="40007" x="4160838" y="4303713"/>
          <p14:tracePt t="40023" x="4152900" y="4276725"/>
          <p14:tracePt t="40039" x="4152900" y="4251325"/>
          <p14:tracePt t="40056" x="4143375" y="4197350"/>
          <p14:tracePt t="40073" x="4143375" y="4152900"/>
          <p14:tracePt t="40090" x="4133850" y="4116388"/>
          <p14:tracePt t="40107" x="4125913" y="4062413"/>
          <p14:tracePt t="40125" x="4116388" y="4062413"/>
          <p14:tracePt t="40142" x="4116388" y="4054475"/>
          <p14:tracePt t="40181" x="4116388" y="4044950"/>
          <p14:tracePt t="40199" x="4108450" y="4027488"/>
          <p14:tracePt t="40206" x="4108450" y="4010025"/>
          <p14:tracePt t="40211" x="4098925" y="3983038"/>
          <p14:tracePt t="40246" x="4089400" y="3983038"/>
          <p14:tracePt t="40256" x="4089400" y="3973513"/>
          <p14:tracePt t="40382" x="4081463" y="3973513"/>
          <p14:tracePt t="40398" x="4071938" y="3983038"/>
          <p14:tracePt t="40398" x="4062413" y="3983038"/>
          <p14:tracePt t="40430" x="4054475" y="3983038"/>
          <p14:tracePt t="40456" x="4044950" y="3990975"/>
          <p14:tracePt t="40479" x="4037013" y="3990975"/>
          <p14:tracePt t="40493" x="4027488" y="4000500"/>
          <p14:tracePt t="40518" x="4017963" y="4000500"/>
          <p14:tracePt t="40533" x="4017963" y="4010025"/>
          <p14:tracePt t="40549" x="4010025" y="4010025"/>
          <p14:tracePt t="40646" x="4000500" y="4010025"/>
          <p14:tracePt t="40717" x="3990975" y="4010025"/>
          <p14:tracePt t="40726" x="3983038" y="4010025"/>
          <p14:tracePt t="40887" x="3973513" y="4010025"/>
          <p14:tracePt t="41254" x="3983038" y="4010025"/>
          <p14:tracePt t="41277" x="3990975" y="4010025"/>
          <p14:tracePt t="41285" x="3990975" y="4000500"/>
          <p14:tracePt t="41293" x="4000500" y="4000500"/>
          <p14:tracePt t="41317" x="4010025" y="4000500"/>
          <p14:tracePt t="41341" x="4017963" y="4000500"/>
          <p14:tracePt t="41356" x="4017963" y="3990975"/>
          <p14:tracePt t="41382" x="4027488" y="3990975"/>
          <p14:tracePt t="41421" x="4027488" y="3983038"/>
          <p14:tracePt t="41439" x="4037013" y="3983038"/>
          <p14:tracePt t="41495" x="4044950" y="3983038"/>
          <p14:tracePt t="41534" x="4054475" y="3983038"/>
          <p14:tracePt t="41638" x="4062413" y="3983038"/>
          <p14:tracePt t="41671" x="4071938" y="3983038"/>
          <p14:tracePt t="41695" x="4081463" y="3983038"/>
          <p14:tracePt t="41702" x="4089400" y="3983038"/>
          <p14:tracePt t="41727" x="4098925" y="3983038"/>
          <p14:tracePt t="41751" x="4108450" y="3983038"/>
          <p14:tracePt t="41782" x="4116388" y="3983038"/>
          <p14:tracePt t="41806" x="4133850" y="3983038"/>
          <p14:tracePt t="41830" x="4143375" y="3983038"/>
          <p14:tracePt t="41846" x="4152900" y="3983038"/>
          <p14:tracePt t="41861" x="4160838" y="3983038"/>
          <p14:tracePt t="41894" x="4170363" y="3983038"/>
          <p14:tracePt t="41912" x="4179888" y="3983038"/>
          <p14:tracePt t="41941" x="4187825" y="3983038"/>
          <p14:tracePt t="41958" x="4197350" y="3983038"/>
          <p14:tracePt t="41973" x="4197350" y="3973513"/>
          <p14:tracePt t="41989" x="4205288" y="3973513"/>
          <p14:tracePt t="42655" x="4224338" y="3990975"/>
          <p14:tracePt t="42661" x="4232275" y="4017963"/>
          <p14:tracePt t="42671" x="4251325" y="4037013"/>
          <p14:tracePt t="42679" x="4276725" y="4098925"/>
          <p14:tracePt t="42679" x="4286250" y="4116388"/>
          <p14:tracePt t="42711" x="4286250" y="4133850"/>
          <p14:tracePt t="42711" x="4340225" y="4232275"/>
          <p14:tracePt t="42728" x="4402138" y="4394200"/>
          <p14:tracePt t="42742" x="4473575" y="4545013"/>
          <p14:tracePt t="42758" x="4527550" y="4670425"/>
          <p14:tracePt t="42777" x="4572000" y="4776788"/>
          <p14:tracePt t="42792" x="4581525" y="4822825"/>
          <p14:tracePt t="42809" x="4598988" y="4867275"/>
          <p14:tracePt t="42825" x="4598988" y="4884738"/>
          <p14:tracePt t="42842" x="4616450" y="4911725"/>
          <p14:tracePt t="42859" x="4616450" y="4929188"/>
          <p14:tracePt t="42875" x="4633913" y="4973638"/>
          <p14:tracePt t="42895" x="4633913" y="5000625"/>
          <p14:tracePt t="42910" x="4652963" y="5037138"/>
          <p14:tracePt t="42926" x="4660900" y="5062538"/>
          <p14:tracePt t="42942" x="4679950" y="5089525"/>
          <p14:tracePt t="42958" x="4679950" y="5099050"/>
          <p14:tracePt t="42975" x="4687888" y="5108575"/>
          <p14:tracePt t="43013" x="4697413" y="5108575"/>
          <p14:tracePt t="43030" x="4705350" y="5108575"/>
          <p14:tracePt t="43046" x="4714875" y="5099050"/>
          <p14:tracePt t="43058" x="4714875" y="5089525"/>
          <p14:tracePt t="43059" x="4732338" y="5081588"/>
          <p14:tracePt t="43075" x="4751388" y="5027613"/>
          <p14:tracePt t="43093" x="4751388" y="4929188"/>
          <p14:tracePt t="43111" x="4751388" y="4768850"/>
          <p14:tracePt t="43126" x="4759325" y="4687888"/>
          <p14:tracePt t="43143" x="4759325" y="4643438"/>
          <p14:tracePt t="43158" x="4759325" y="4608513"/>
          <p14:tracePt t="43175" x="4759325" y="4572000"/>
          <p14:tracePt t="43193" x="4741863" y="4545013"/>
          <p14:tracePt t="43208" x="4732338" y="4527550"/>
          <p14:tracePt t="43226" x="4724400" y="4518025"/>
          <p14:tracePt t="43242" x="4714875" y="4510088"/>
          <p14:tracePt t="43260" x="4697413" y="4483100"/>
          <p14:tracePt t="43260" x="4697413" y="4473575"/>
          <p14:tracePt t="43278" x="4679950" y="4465638"/>
          <p14:tracePt t="43292" x="4670425" y="4446588"/>
          <p14:tracePt t="43308" x="4670425" y="4438650"/>
          <p14:tracePt t="43324" x="4652963" y="4429125"/>
          <p14:tracePt t="43341" x="4652963" y="4411663"/>
          <p14:tracePt t="43358" x="4633913" y="4384675"/>
          <p14:tracePt t="43374" x="4608513" y="4330700"/>
          <p14:tracePt t="43391" x="4562475" y="4259263"/>
          <p14:tracePt t="43408" x="4527550" y="4187825"/>
          <p14:tracePt t="43425" x="4473575" y="4143375"/>
          <p14:tracePt t="43442" x="4438650" y="4098925"/>
          <p14:tracePt t="43458" x="4384675" y="4054475"/>
          <p14:tracePt t="43475" x="4330700" y="4010025"/>
          <p14:tracePt t="43491" x="4205288" y="3946525"/>
          <p14:tracePt t="43510" x="4143375" y="3911600"/>
          <p14:tracePt t="43525" x="4108450" y="3902075"/>
          <p14:tracePt t="43542" x="4081463" y="3894138"/>
          <p14:tracePt t="43558" x="4071938" y="3884613"/>
          <p14:tracePt t="43574" x="4062413" y="3884613"/>
          <p14:tracePt t="43592" x="4054475" y="3884613"/>
          <p14:tracePt t="43609" x="4044950" y="3884613"/>
          <p14:tracePt t="43625" x="4027488" y="3884613"/>
          <p14:tracePt t="43641" x="4000500" y="3884613"/>
          <p14:tracePt t="43659" x="3973513" y="3884613"/>
          <p14:tracePt t="43674" x="3956050" y="3884613"/>
          <p14:tracePt t="43692" x="3902075" y="3884613"/>
          <p14:tracePt t="43710" x="3894138" y="3894138"/>
          <p14:tracePt t="43725" x="3884613" y="3894138"/>
          <p14:tracePt t="43741" x="3875088" y="3894138"/>
          <p14:tracePt t="43759" x="3867150" y="3902075"/>
          <p14:tracePt t="43776" x="3857625" y="3902075"/>
          <p14:tracePt t="43831" x="3848100" y="3902075"/>
          <p14:tracePt t="43839" x="3840163" y="3902075"/>
          <p14:tracePt t="43855" x="3840163" y="3911600"/>
          <p14:tracePt t="43870" x="3830638" y="3911600"/>
          <p14:tracePt t="44015" x="3848100" y="3911600"/>
          <p14:tracePt t="44021" x="3867150" y="3919538"/>
          <p14:tracePt t="44025" x="3875088" y="3919538"/>
          <p14:tracePt t="44042" x="3884613" y="3929063"/>
          <p14:tracePt t="44043" x="3902075" y="3929063"/>
          <p14:tracePt t="44059" x="3911600" y="3929063"/>
          <p14:tracePt t="44076" x="3929063" y="3938588"/>
          <p14:tracePt t="44096" x="3956050" y="3938588"/>
          <p14:tracePt t="44110" x="3973513" y="3956050"/>
          <p14:tracePt t="44126" x="3983038" y="3956050"/>
          <p14:tracePt t="44143" x="4000500" y="3965575"/>
          <p14:tracePt t="44159" x="4017963" y="3973513"/>
          <p14:tracePt t="44176" x="4027488" y="3973513"/>
          <p14:tracePt t="44193" x="4037013" y="3973513"/>
          <p14:tracePt t="44249" x="4044950" y="3973513"/>
          <p14:tracePt t="44342" x="4044950" y="3983038"/>
          <p14:tracePt t="44373" x="4044950" y="3990975"/>
          <p14:tracePt t="44381" x="4062413" y="4017963"/>
          <p14:tracePt t="44389" x="4062413" y="4027488"/>
          <p14:tracePt t="44393" x="4081463" y="4054475"/>
          <p14:tracePt t="44409" x="4143375" y="4116388"/>
          <p14:tracePt t="44425" x="4232275" y="4179888"/>
          <p14:tracePt t="44442" x="4286250" y="4214813"/>
          <p14:tracePt t="44458" x="4295775" y="4224338"/>
          <p14:tracePt t="44476" x="4303713" y="4224338"/>
          <p14:tracePt t="44491" x="4313238" y="4224338"/>
          <p14:tracePt t="44509" x="4322763" y="4224338"/>
          <p14:tracePt t="44525" x="4348163" y="4224338"/>
          <p14:tracePt t="44542" x="4375150" y="4224338"/>
          <p14:tracePt t="44559" x="4419600" y="4224338"/>
          <p14:tracePt t="44575" x="4456113" y="4224338"/>
          <p14:tracePt t="44592" x="4510088" y="4214813"/>
          <p14:tracePt t="44609" x="4545013" y="4205288"/>
          <p14:tracePt t="44626" x="4581525" y="4205288"/>
          <p14:tracePt t="44643" x="4589463" y="4197350"/>
          <p14:tracePt t="44659" x="4598988" y="4187825"/>
          <p14:tracePt t="44679" x="4608513" y="4179888"/>
          <p14:tracePt t="44695" x="4616450" y="4179888"/>
          <p14:tracePt t="44711" x="4625975" y="4160838"/>
          <p14:tracePt t="44726" x="4633913" y="4152900"/>
          <p14:tracePt t="44742" x="4643438" y="4133850"/>
          <p14:tracePt t="44760" x="4643438" y="4125913"/>
          <p14:tracePt t="44777" x="4643438" y="4108450"/>
          <p14:tracePt t="44792" x="4643438" y="4089400"/>
          <p14:tracePt t="44809" x="4633913" y="4062413"/>
          <p14:tracePt t="44826" x="4633913" y="4044950"/>
          <p14:tracePt t="44844" x="4616450" y="4027488"/>
          <p14:tracePt t="44859" x="4608513" y="4010025"/>
          <p14:tracePt t="44879" x="4589463" y="4000500"/>
          <p14:tracePt t="44920" x="4581525" y="4000500"/>
          <p14:tracePt t="44942" x="4572000" y="4000500"/>
          <p14:tracePt t="44951" x="4562475" y="3990975"/>
          <p14:tracePt t="44959" x="4545013" y="3990975"/>
          <p14:tracePt t="44966" x="4537075" y="3990975"/>
          <p14:tracePt t="44976" x="4527550" y="3990975"/>
          <p14:tracePt t="44993" x="4510088" y="3990975"/>
          <p14:tracePt t="45010" x="4483100" y="4000500"/>
          <p14:tracePt t="45026" x="4438650" y="4054475"/>
          <p14:tracePt t="45043" x="4394200" y="4125913"/>
          <p14:tracePt t="45059" x="4340225" y="4197350"/>
          <p14:tracePt t="45078" x="4276725" y="4295775"/>
          <p14:tracePt t="45095" x="4259263" y="4330700"/>
          <p14:tracePt t="45109" x="4251325" y="4375150"/>
          <p14:tracePt t="45127" x="4251325" y="4429125"/>
          <p14:tracePt t="45144" x="4241800" y="4483100"/>
          <p14:tracePt t="45159" x="4232275" y="4545013"/>
          <p14:tracePt t="45176" x="4232275" y="4616450"/>
          <p14:tracePt t="45193" x="4232275" y="4714875"/>
          <p14:tracePt t="45210" x="4232275" y="4803775"/>
          <p14:tracePt t="45226" x="4232275" y="4884738"/>
          <p14:tracePt t="45243" x="4232275" y="4956175"/>
          <p14:tracePt t="45259" x="4251325" y="5062538"/>
          <p14:tracePt t="45279" x="4268788" y="5126038"/>
          <p14:tracePt t="45294" x="4286250" y="5170488"/>
          <p14:tracePt t="45310" x="4295775" y="5224463"/>
          <p14:tracePt t="45326" x="4313238" y="5259388"/>
          <p14:tracePt t="45343" x="4330700" y="5286375"/>
          <p14:tracePt t="45360" x="4340225" y="5295900"/>
          <p14:tracePt t="45376" x="4348163" y="5313363"/>
          <p14:tracePt t="45393" x="4357688" y="5330825"/>
          <p14:tracePt t="45411" x="4384675" y="5367338"/>
          <p14:tracePt t="45426" x="4402138" y="5375275"/>
          <p14:tracePt t="45461" x="4411663" y="5384800"/>
          <p14:tracePt t="45462" x="4429125" y="5384800"/>
          <p14:tracePt t="45478" x="4465638" y="5384800"/>
          <p14:tracePt t="45495" x="4500563" y="5384800"/>
          <p14:tracePt t="45509" x="4537075" y="5384800"/>
          <p14:tracePt t="45526" x="4562475" y="5357813"/>
          <p14:tracePt t="45543" x="4589463" y="5313363"/>
          <p14:tracePt t="45559" x="4616450" y="5241925"/>
          <p14:tracePt t="45576" x="4625975" y="5180013"/>
          <p14:tracePt t="45593" x="4643438" y="5116513"/>
          <p14:tracePt t="45609" x="4652963" y="5062538"/>
          <p14:tracePt t="45626" x="4660900" y="5018088"/>
          <p14:tracePt t="45644" x="4679950" y="4965700"/>
          <p14:tracePt t="45659" x="4687888" y="4902200"/>
          <p14:tracePt t="45676" x="4687888" y="4803775"/>
          <p14:tracePt t="45693" x="4687888" y="4670425"/>
          <p14:tracePt t="45712" x="4687888" y="4616450"/>
          <p14:tracePt t="45726" x="4679950" y="4554538"/>
          <p14:tracePt t="45742" x="4660900" y="4473575"/>
          <p14:tracePt t="45759" x="4643438" y="4411663"/>
          <p14:tracePt t="45776" x="4633913" y="4367213"/>
          <p14:tracePt t="45794" x="4625975" y="4340225"/>
          <p14:tracePt t="45810" x="4616450" y="4303713"/>
          <p14:tracePt t="45826" x="4608513" y="4268788"/>
          <p14:tracePt t="45843" x="4608513" y="4224338"/>
          <p14:tracePt t="45863" x="4608513" y="4197350"/>
          <p14:tracePt t="45880" x="4589463" y="4160838"/>
          <p14:tracePt t="45895" x="4581525" y="4143375"/>
          <p14:tracePt t="45910" x="4581525" y="4116388"/>
          <p14:tracePt t="45926" x="4562475" y="4098925"/>
          <p14:tracePt t="45943" x="4545013" y="4081463"/>
          <p14:tracePt t="45960" x="4537075" y="4054475"/>
          <p14:tracePt t="45977" x="4518025" y="4044950"/>
          <p14:tracePt t="45994" x="4500563" y="4027488"/>
          <p14:tracePt t="46010" x="4491038" y="4017963"/>
          <p14:tracePt t="46026" x="4483100" y="4017963"/>
          <p14:tracePt t="46118" x="4473575" y="4017963"/>
          <p14:tracePt t="46125" x="4429125" y="4027488"/>
          <p14:tracePt t="46136" x="4419600" y="4037013"/>
          <p14:tracePt t="46143" x="4375150" y="4071938"/>
          <p14:tracePt t="46160" x="4348163" y="4116388"/>
          <p14:tracePt t="46177" x="4330700" y="4152900"/>
          <p14:tracePt t="46194" x="4313238" y="4187825"/>
          <p14:tracePt t="46210" x="4313238" y="4214813"/>
          <p14:tracePt t="46227" x="4295775" y="4251325"/>
          <p14:tracePt t="46244" x="4295775" y="4313238"/>
          <p14:tracePt t="46261" x="4295775" y="4384675"/>
          <p14:tracePt t="46261" x="4295775" y="4438650"/>
          <p14:tracePt t="46297" x="4295775" y="4537075"/>
          <p14:tracePt t="46297" x="4295775" y="4616450"/>
          <p14:tracePt t="46311" x="4303713" y="4697413"/>
          <p14:tracePt t="46327" x="4313238" y="4741863"/>
          <p14:tracePt t="46345" x="4322763" y="4795838"/>
          <p14:tracePt t="46360" x="4322763" y="4840288"/>
          <p14:tracePt t="46378" x="4340225" y="4902200"/>
          <p14:tracePt t="46394" x="4357688" y="4946650"/>
          <p14:tracePt t="46410" x="4367213" y="5010150"/>
          <p14:tracePt t="46427" x="4384675" y="5108575"/>
          <p14:tracePt t="46447" x="4394200" y="5133975"/>
          <p14:tracePt t="46463" x="4394200" y="5143500"/>
          <p14:tracePt t="46479" x="4394200" y="5153025"/>
          <p14:tracePt t="46936" x="4384675" y="5160963"/>
          <p14:tracePt t="46959" x="4384675" y="5170488"/>
          <p14:tracePt t="46966" x="4375150" y="5170488"/>
          <p14:tracePt t="46982" x="4375150" y="5180013"/>
          <p14:tracePt t="46993" x="4367213" y="5180013"/>
          <p14:tracePt t="47016" x="4340225" y="5205413"/>
          <p14:tracePt t="47023" x="4322763" y="5224463"/>
          <p14:tracePt t="47028" x="4251325" y="5268913"/>
          <p14:tracePt t="47044" x="4143375" y="5313363"/>
          <p14:tracePt t="47063" x="4044950" y="5340350"/>
          <p14:tracePt t="47078" x="3848100" y="5357813"/>
          <p14:tracePt t="47093" x="3732213" y="5357813"/>
          <p14:tracePt t="47111" x="3697288" y="5357813"/>
          <p14:tracePt t="47128" x="3687763" y="5357813"/>
          <p14:tracePt t="47191" x="3679825" y="5340350"/>
          <p14:tracePt t="47201" x="3670300" y="5330825"/>
          <p14:tracePt t="47201" x="3652838" y="5322888"/>
          <p14:tracePt t="47210" x="3598863" y="5276850"/>
          <p14:tracePt t="47227" x="3536950" y="5205413"/>
          <p14:tracePt t="47227" x="3482975" y="5160963"/>
          <p14:tracePt t="47246" x="3411538" y="5081588"/>
          <p14:tracePt t="47263" x="3375025" y="5037138"/>
          <p14:tracePt t="47294" x="3367088" y="5010150"/>
          <p14:tracePt t="47295" x="3367088" y="4983163"/>
          <p14:tracePt t="47311" x="3367088" y="4946650"/>
          <p14:tracePt t="47327" x="3375025" y="4902200"/>
          <p14:tracePt t="47344" x="3394075" y="4857750"/>
          <p14:tracePt t="47361" x="3419475" y="4803775"/>
          <p14:tracePt t="47377" x="3455988" y="4751388"/>
          <p14:tracePt t="47394" x="3482975" y="4697413"/>
          <p14:tracePt t="47410" x="3509963" y="4643438"/>
          <p14:tracePt t="47446" x="3509963" y="4633913"/>
          <p14:tracePt t="47447" x="3509963" y="4625975"/>
          <p14:tracePt t="47460" x="3509963" y="4616450"/>
          <p14:tracePt t="47480" x="3509963" y="4598988"/>
          <p14:tracePt t="47496" x="3509963" y="4572000"/>
          <p14:tracePt t="47511" x="3473450" y="4527550"/>
          <p14:tracePt t="47527" x="3375025" y="4446588"/>
          <p14:tracePt t="47544" x="3224213" y="4367213"/>
          <p14:tracePt t="47561" x="3071813" y="4276725"/>
          <p14:tracePt t="47577" x="2901950" y="4224338"/>
          <p14:tracePt t="47595" x="2751138" y="4179888"/>
          <p14:tracePt t="47610" x="2633663" y="4133850"/>
          <p14:tracePt t="47627" x="2527300" y="4116388"/>
          <p14:tracePt t="47645" x="2438400" y="4108450"/>
          <p14:tracePt t="47660" x="2259013" y="4098925"/>
          <p14:tracePt t="47680" x="2071688" y="4098925"/>
          <p14:tracePt t="47694" x="1911350" y="4098925"/>
          <p14:tracePt t="47711" x="1751013" y="4116388"/>
          <p14:tracePt t="47727" x="1625600" y="4143375"/>
          <p14:tracePt t="47743" x="1517650" y="4187825"/>
          <p14:tracePt t="47760" x="1411288" y="4224338"/>
          <p14:tracePt t="47777" x="1303338" y="4251325"/>
          <p14:tracePt t="47793" x="1223963" y="4268788"/>
          <p14:tracePt t="47810" x="1152525" y="4295775"/>
          <p14:tracePt t="47827" x="1089025" y="4303713"/>
          <p14:tracePt t="47844" x="1017588" y="4330700"/>
          <p14:tracePt t="47862" x="973138" y="4357688"/>
          <p14:tracePt t="47877" x="928688" y="4384675"/>
          <p14:tracePt t="47894" x="874713" y="4438650"/>
          <p14:tracePt t="47909" x="795338" y="4518025"/>
          <p14:tracePt t="47927" x="723900" y="4643438"/>
          <p14:tracePt t="47944" x="652463" y="4768850"/>
          <p14:tracePt t="47961" x="615950" y="4911725"/>
          <p14:tracePt t="47977" x="598488" y="4983163"/>
          <p14:tracePt t="47994" x="598488" y="5054600"/>
          <p14:tracePt t="48010" x="615950" y="5126038"/>
          <p14:tracePt t="48027" x="652463" y="5187950"/>
          <p14:tracePt t="48043" x="704850" y="5268913"/>
          <p14:tracePt t="48061" x="822325" y="5419725"/>
          <p14:tracePt t="48079" x="946150" y="5545138"/>
          <p14:tracePt t="48094" x="1062038" y="5634038"/>
          <p14:tracePt t="48111" x="1160463" y="5705475"/>
          <p14:tracePt t="48127" x="1295400" y="5786438"/>
          <p14:tracePt t="48143" x="1428750" y="5857875"/>
          <p14:tracePt t="48161" x="1589088" y="5911850"/>
          <p14:tracePt t="48177" x="1785938" y="5956300"/>
          <p14:tracePt t="48193" x="2036763" y="5973763"/>
          <p14:tracePt t="48210" x="2295525" y="5973763"/>
          <p14:tracePt t="48227" x="2509838" y="5965825"/>
          <p14:tracePt t="48244" x="2679700" y="5938838"/>
          <p14:tracePt t="48260" x="2847975" y="5919788"/>
          <p14:tracePt t="48278" x="2894013" y="5919788"/>
          <p14:tracePt t="48294" x="2928938" y="5919788"/>
          <p14:tracePt t="48310" x="2955925" y="5911850"/>
          <p14:tracePt t="48327" x="2982913" y="5867400"/>
          <p14:tracePt t="48343" x="3017838" y="5795963"/>
          <p14:tracePt t="48360" x="3054350" y="5732463"/>
          <p14:tracePt t="48378" x="3081338" y="5670550"/>
          <p14:tracePt t="48394" x="3116263" y="5608638"/>
          <p14:tracePt t="48412" x="3152775" y="5572125"/>
          <p14:tracePt t="48428" x="3197225" y="5537200"/>
          <p14:tracePt t="48448" x="3205163" y="5510213"/>
          <p14:tracePt t="48462" x="3232150" y="5473700"/>
          <p14:tracePt t="48478" x="3259138" y="5446713"/>
          <p14:tracePt t="48495" x="3276600" y="5394325"/>
          <p14:tracePt t="48511" x="3286125" y="5322888"/>
          <p14:tracePt t="48543" x="3303588" y="5259388"/>
          <p14:tracePt t="48543" x="3322638" y="5180013"/>
          <p14:tracePt t="48561" x="3340100" y="5099050"/>
          <p14:tracePt t="48578" x="3340100" y="5037138"/>
          <p14:tracePt t="48594" x="3340100" y="4983163"/>
          <p14:tracePt t="48611" x="3340100" y="4929188"/>
          <p14:tracePt t="48628" x="3322638" y="4857750"/>
          <p14:tracePt t="48644" x="3241675" y="4724400"/>
          <p14:tracePt t="48662" x="3170238" y="4633913"/>
          <p14:tracePt t="48679" x="3098800" y="4562475"/>
          <p14:tracePt t="48696" x="3027363" y="4491038"/>
          <p14:tracePt t="48711" x="2955925" y="4446588"/>
          <p14:tracePt t="48728" x="2874963" y="4394200"/>
          <p14:tracePt t="48744" x="2751138" y="4340225"/>
          <p14:tracePt t="48762" x="2616200" y="4295775"/>
          <p14:tracePt t="48779" x="2455863" y="4251325"/>
          <p14:tracePt t="48795" x="2330450" y="4232275"/>
          <p14:tracePt t="48811" x="2197100" y="4214813"/>
          <p14:tracePt t="48827" x="2108200" y="4214813"/>
          <p14:tracePt t="48844" x="2054225" y="4205288"/>
          <p14:tracePt t="48861" x="2000250" y="4205288"/>
          <p14:tracePt t="48878" x="1965325" y="4205288"/>
          <p14:tracePt t="48894" x="1893888" y="4241800"/>
          <p14:tracePt t="48910" x="1803400" y="4313238"/>
          <p14:tracePt t="48928" x="1670050" y="4402138"/>
          <p14:tracePt t="48944" x="1490663" y="4518025"/>
          <p14:tracePt t="48960" x="1330325" y="4598988"/>
          <p14:tracePt t="48978" x="1196975" y="4652963"/>
          <p14:tracePt t="48994" x="1108075" y="4697413"/>
          <p14:tracePt t="49011" x="1062038" y="4714875"/>
          <p14:tracePt t="49027" x="1027113" y="4751388"/>
          <p14:tracePt t="49045" x="1000125" y="4776788"/>
          <p14:tracePt t="49060" x="965200" y="4840288"/>
          <p14:tracePt t="49077" x="946150" y="4902200"/>
          <p14:tracePt t="49094" x="919163" y="4983163"/>
          <p14:tracePt t="49110" x="901700" y="5054600"/>
          <p14:tracePt t="49127" x="884238" y="5108575"/>
          <p14:tracePt t="49144" x="884238" y="5153025"/>
          <p14:tracePt t="49161" x="884238" y="5187950"/>
          <p14:tracePt t="49178" x="901700" y="5251450"/>
          <p14:tracePt t="49194" x="965200" y="5313363"/>
          <p14:tracePt t="49210" x="1125538" y="5438775"/>
          <p14:tracePt t="49231" x="1276350" y="5518150"/>
          <p14:tracePt t="49247" x="1455738" y="5562600"/>
          <p14:tracePt t="49279" x="1598613" y="5589588"/>
          <p14:tracePt t="49295" x="1741488" y="5608638"/>
          <p14:tracePt t="49296" x="1893888" y="5626100"/>
          <p14:tracePt t="49312" x="2044700" y="5653088"/>
          <p14:tracePt t="49328" x="2205038" y="5688013"/>
          <p14:tracePt t="49345" x="2366963" y="5724525"/>
          <p14:tracePt t="49362" x="2527300" y="5741988"/>
          <p14:tracePt t="49378" x="2670175" y="5741988"/>
          <p14:tracePt t="49395" x="2813050" y="5741988"/>
          <p14:tracePt t="49412" x="2955925" y="5705475"/>
          <p14:tracePt t="49428" x="3062288" y="5661025"/>
          <p14:tracePt t="49445" x="3160713" y="5562600"/>
          <p14:tracePt t="49464" x="3214688" y="5491163"/>
          <p14:tracePt t="49479" x="3251200" y="5429250"/>
          <p14:tracePt t="49495" x="3286125" y="5357813"/>
          <p14:tracePt t="49512" x="3313113" y="5286375"/>
          <p14:tracePt t="49528" x="3330575" y="5232400"/>
          <p14:tracePt t="49546" x="3348038" y="5153025"/>
          <p14:tracePt t="49562" x="3348038" y="5081588"/>
          <p14:tracePt t="49580" x="3348038" y="4983163"/>
          <p14:tracePt t="49596" x="3313113" y="4822825"/>
          <p14:tracePt t="49611" x="3241675" y="4660900"/>
          <p14:tracePt t="49628" x="3098800" y="4411663"/>
          <p14:tracePt t="49647" x="3017838" y="4313238"/>
          <p14:tracePt t="49661" x="2928938" y="4241800"/>
          <p14:tracePt t="49678" x="2830513" y="4187825"/>
          <p14:tracePt t="49695" x="2687638" y="4143375"/>
          <p14:tracePt t="49712" x="2490788" y="4108450"/>
          <p14:tracePt t="49728" x="2303463" y="4089400"/>
          <p14:tracePt t="49745" x="2160588" y="4089400"/>
          <p14:tracePt t="49761" x="1990725" y="4125913"/>
          <p14:tracePt t="49778" x="1803400" y="4205288"/>
          <p14:tracePt t="49796" x="1643063" y="4268788"/>
          <p14:tracePt t="49812" x="1401763" y="4429125"/>
          <p14:tracePt t="49831" x="1231900" y="4510088"/>
          <p14:tracePt t="49847" x="1116013" y="4598988"/>
          <p14:tracePt t="49863" x="1027113" y="4660900"/>
          <p14:tracePt t="49879" x="982663" y="4687888"/>
          <p14:tracePt t="49896" x="973138" y="4705350"/>
          <p14:tracePt t="49912" x="955675" y="4714875"/>
          <p14:tracePt t="49949" x="955675" y="4724400"/>
          <p14:tracePt t="49965" x="955675" y="4741863"/>
          <p14:tracePt t="49978" x="955675" y="4751388"/>
          <p14:tracePt t="49981" x="973138" y="4776788"/>
          <p14:tracePt t="49995" x="1017588" y="4830763"/>
          <p14:tracePt t="50011" x="1098550" y="4946650"/>
          <p14:tracePt t="50027" x="1204913" y="5062538"/>
          <p14:tracePt t="50044" x="1357313" y="5251450"/>
          <p14:tracePt t="50062" x="1465263" y="5384800"/>
          <p14:tracePt t="50078" x="1544638" y="5483225"/>
          <p14:tracePt t="50095" x="1608138" y="5545138"/>
          <p14:tracePt t="50111" x="1670050" y="5626100"/>
          <p14:tracePt t="50129" x="1724025" y="5680075"/>
          <p14:tracePt t="50145" x="1776413" y="5732463"/>
          <p14:tracePt t="50162" x="1830388" y="5776913"/>
          <p14:tracePt t="50178" x="1866900" y="5803900"/>
          <p14:tracePt t="50195" x="1884363" y="5803900"/>
          <p14:tracePt t="50212" x="1893888" y="5813425"/>
          <p14:tracePt t="50229" x="1911350" y="5813425"/>
          <p14:tracePt t="50263" x="1955800" y="5840413"/>
          <p14:tracePt t="50279" x="1973263" y="5840413"/>
          <p14:tracePt t="50281" x="2009775" y="5867400"/>
          <p14:tracePt t="50295" x="2089150" y="5911850"/>
          <p14:tracePt t="50312" x="2152650" y="5956300"/>
          <p14:tracePt t="50328" x="2179638" y="5983288"/>
          <p14:tracePt t="50346" x="2241550" y="6027738"/>
          <p14:tracePt t="50363" x="2339975" y="6108700"/>
          <p14:tracePt t="50378" x="2446338" y="6180138"/>
          <p14:tracePt t="50396" x="2633663" y="6286500"/>
          <p14:tracePt t="50415" x="2786063" y="6357938"/>
          <p14:tracePt t="50430" x="3000375" y="6465888"/>
          <p14:tracePt t="50446" x="3303588" y="6589713"/>
          <p14:tracePt t="50462" x="3643313" y="6688138"/>
          <p14:tracePt t="50479" x="3884613" y="6715125"/>
          <p14:tracePt t="50495" x="4116388" y="6724650"/>
          <p14:tracePt t="50512" x="4357688" y="6724650"/>
          <p14:tracePt t="50528" x="4589463" y="6724650"/>
          <p14:tracePt t="50545" x="4848225" y="6724650"/>
          <p14:tracePt t="50564" x="5143500" y="6724650"/>
          <p14:tracePt t="50578" x="5419725" y="6724650"/>
          <p14:tracePt t="50595" x="5732463" y="6705600"/>
          <p14:tracePt t="50613" x="5991225" y="6653213"/>
          <p14:tracePt t="50629" x="6323013" y="6545263"/>
          <p14:tracePt t="50648" x="6527800" y="6483350"/>
          <p14:tracePt t="50662" x="6680200" y="6438900"/>
          <p14:tracePt t="50680" x="6759575" y="6375400"/>
          <p14:tracePt t="50695" x="6804025" y="6323013"/>
          <p14:tracePt t="50712" x="6823075" y="6259513"/>
          <p14:tracePt t="50729" x="6858000" y="6180138"/>
          <p14:tracePt t="50745" x="6884988" y="6116638"/>
          <p14:tracePt t="50763" x="6911975" y="6081713"/>
          <p14:tracePt t="50779" x="6938963" y="6037263"/>
          <p14:tracePt t="50795" x="7018338" y="5991225"/>
          <p14:tracePt t="50813" x="7099300" y="5919788"/>
          <p14:tracePt t="50829" x="7170738" y="5840413"/>
          <p14:tracePt t="50849" x="7224713" y="5768975"/>
          <p14:tracePt t="50863" x="7269163" y="5715000"/>
          <p14:tracePt t="50879" x="7286625" y="5688013"/>
          <p14:tracePt t="50896" x="7358063" y="5626100"/>
          <p14:tracePt t="50912" x="7375525" y="5599113"/>
          <p14:tracePt t="50930" x="7412038" y="5554663"/>
          <p14:tracePt t="50945" x="7429500" y="5527675"/>
          <p14:tracePt t="50964" x="7456488" y="5491163"/>
          <p14:tracePt t="50979" x="7473950" y="5456238"/>
          <p14:tracePt t="50995" x="7500938" y="5411788"/>
          <p14:tracePt t="51029" x="7500938" y="5384800"/>
          <p14:tracePt t="51029" x="7518400" y="5357813"/>
          <p14:tracePt t="51045" x="7518400" y="5330825"/>
          <p14:tracePt t="51062" x="7527925" y="5313363"/>
          <p14:tracePt t="51078" x="7537450" y="5276850"/>
          <p14:tracePt t="51095" x="7537450" y="5224463"/>
          <p14:tracePt t="51112" x="7545388" y="5143500"/>
          <p14:tracePt t="51128" x="7545388" y="5045075"/>
          <p14:tracePt t="51144" x="7545388" y="4946650"/>
          <p14:tracePt t="51161" x="7537450" y="4884738"/>
          <p14:tracePt t="51178" x="7527925" y="4840288"/>
          <p14:tracePt t="51195" x="7518400" y="4795838"/>
          <p14:tracePt t="51212" x="7500938" y="4741863"/>
          <p14:tracePt t="51228" x="7491413" y="4687888"/>
          <p14:tracePt t="51247" x="7466013" y="4652963"/>
          <p14:tracePt t="51261" x="7456488" y="4625975"/>
          <p14:tracePt t="51279" x="7439025" y="4589463"/>
          <p14:tracePt t="51295" x="7419975" y="4562475"/>
          <p14:tracePt t="51311" x="7402513" y="4545013"/>
          <p14:tracePt t="51328" x="7375525" y="4510088"/>
          <p14:tracePt t="51345" x="7348538" y="4473575"/>
          <p14:tracePt t="51362" x="7323138" y="4456113"/>
          <p14:tracePt t="51378" x="7269163" y="4438650"/>
          <p14:tracePt t="51396" x="7215188" y="4411663"/>
          <p14:tracePt t="51413" x="7045325" y="4340225"/>
          <p14:tracePt t="51431" x="6929438" y="4295775"/>
          <p14:tracePt t="51447" x="6813550" y="4259263"/>
          <p14:tracePt t="51463" x="6751638" y="4251325"/>
          <p14:tracePt t="51479" x="6688138" y="4241800"/>
          <p14:tracePt t="51497" x="6599238" y="4241800"/>
          <p14:tracePt t="51512" x="6518275" y="4241800"/>
          <p14:tracePt t="51529" x="6429375" y="4241800"/>
          <p14:tracePt t="51546" x="6384925" y="4241800"/>
          <p14:tracePt t="51562" x="6232525" y="4303713"/>
          <p14:tracePt t="51579" x="6099175" y="4375150"/>
          <p14:tracePt t="51596" x="5884863" y="4483100"/>
          <p14:tracePt t="51615" x="5786438" y="4518025"/>
          <p14:tracePt t="51630" x="5705475" y="4537075"/>
          <p14:tracePt t="51646" x="5661025" y="4545013"/>
          <p14:tracePt t="51663" x="5653088" y="4554538"/>
          <p14:tracePt t="51679" x="5626100" y="4581525"/>
          <p14:tracePt t="51696" x="5581650" y="4625975"/>
          <p14:tracePt t="51712" x="5537200" y="4697413"/>
          <p14:tracePt t="51729" x="5491163" y="4751388"/>
          <p14:tracePt t="51746" x="5465763" y="4786313"/>
          <p14:tracePt t="51762" x="5446713" y="4830763"/>
          <p14:tracePt t="51780" x="5429250" y="4875213"/>
          <p14:tracePt t="51796" x="5429250" y="5018088"/>
          <p14:tracePt t="51817" x="5429250" y="5116513"/>
          <p14:tracePt t="51831" x="5465763" y="5224463"/>
          <p14:tracePt t="51848" x="5554663" y="5322888"/>
          <p14:tracePt t="51863" x="5688013" y="5429250"/>
          <p14:tracePt t="51879" x="5884863" y="5518150"/>
          <p14:tracePt t="51896" x="6089650" y="5589588"/>
          <p14:tracePt t="51912" x="6348413" y="5653088"/>
          <p14:tracePt t="51929" x="6581775" y="5688013"/>
          <p14:tracePt t="51947" x="6777038" y="5732463"/>
          <p14:tracePt t="51962" x="6956425" y="5759450"/>
          <p14:tracePt t="51980" x="7099300" y="5795963"/>
          <p14:tracePt t="51996" x="7232650" y="5803900"/>
          <p14:tracePt t="52017" x="7286625" y="5803900"/>
          <p14:tracePt t="52033" x="7340600" y="5795963"/>
          <p14:tracePt t="52047" x="7385050" y="5795963"/>
          <p14:tracePt t="52064" x="7439025" y="5759450"/>
          <p14:tracePt t="52080" x="7510463" y="5724525"/>
          <p14:tracePt t="52096" x="7572375" y="5688013"/>
          <p14:tracePt t="52113" x="7634288" y="5634038"/>
          <p14:tracePt t="52130" x="7697788" y="5572125"/>
          <p14:tracePt t="52146" x="7769225" y="5500688"/>
          <p14:tracePt t="52162" x="7813675" y="5438775"/>
          <p14:tracePt t="52179" x="7831138" y="5394325"/>
          <p14:tracePt t="52195" x="7848600" y="5348288"/>
          <p14:tracePt t="52212" x="7848600" y="5295900"/>
          <p14:tracePt t="52229" x="7858125" y="5180013"/>
          <p14:tracePt t="52246" x="7858125" y="5116513"/>
          <p14:tracePt t="52262" x="7858125" y="5054600"/>
          <p14:tracePt t="52279" x="7840663" y="4991100"/>
          <p14:tracePt t="52296" x="7813675" y="4946650"/>
          <p14:tracePt t="52312" x="7786688" y="4884738"/>
          <p14:tracePt t="52330" x="7715250" y="4822825"/>
          <p14:tracePt t="52346" x="7670800" y="4776788"/>
          <p14:tracePt t="52363" x="7599363" y="4732338"/>
          <p14:tracePt t="52379" x="7518400" y="4679950"/>
          <p14:tracePt t="52397" x="7429500" y="4643438"/>
          <p14:tracePt t="52413" x="7296150" y="4581525"/>
          <p14:tracePt t="52432" x="7205663" y="4554538"/>
          <p14:tracePt t="52447" x="7108825" y="4537075"/>
          <p14:tracePt t="52464" x="6983413" y="4527550"/>
          <p14:tracePt t="52480" x="6884988" y="4527550"/>
          <p14:tracePt t="52496" x="6732588" y="4527550"/>
          <p14:tracePt t="52513" x="6562725" y="4554538"/>
          <p14:tracePt t="52529" x="6394450" y="4581525"/>
          <p14:tracePt t="52547" x="6259513" y="4581525"/>
          <p14:tracePt t="52563" x="6170613" y="4581525"/>
          <p14:tracePt t="52581" x="6116638" y="4589463"/>
          <p14:tracePt t="52597" x="6062663" y="4608513"/>
          <p14:tracePt t="52597" x="6037263" y="4616450"/>
          <p14:tracePt t="52616" x="5983288" y="4643438"/>
          <p14:tracePt t="52632" x="5946775" y="4670425"/>
          <p14:tracePt t="52647" x="5929313" y="4679950"/>
          <p14:tracePt t="52992" x="5946775" y="4705350"/>
          <p14:tracePt t="53007" x="6000750" y="4724400"/>
          <p14:tracePt t="53016" x="6081713" y="4768850"/>
          <p14:tracePt t="53023" x="6251575" y="4857750"/>
          <p14:tracePt t="53034" x="6419850" y="4956175"/>
          <p14:tracePt t="53046" x="6554788" y="5045075"/>
          <p14:tracePt t="53063" x="6616700" y="5126038"/>
          <p14:tracePt t="53081" x="6777038" y="5187950"/>
          <p14:tracePt t="53096" x="6786563" y="5232400"/>
          <p14:tracePt t="53115" x="6786563" y="5295900"/>
          <p14:tracePt t="53130" x="6759575" y="5419725"/>
          <p14:tracePt t="53146" x="6705600" y="5572125"/>
          <p14:tracePt t="53164" x="6661150" y="5732463"/>
          <p14:tracePt t="53179" x="6527800" y="5938838"/>
          <p14:tracePt t="53197" x="6276975" y="6180138"/>
          <p14:tracePt t="53215" x="5946775" y="6367463"/>
          <p14:tracePt t="53231" x="5545138" y="6500813"/>
          <p14:tracePt t="53247" x="5037138" y="6589713"/>
          <p14:tracePt t="53262" x="4500563" y="6589713"/>
          <p14:tracePt t="53280" x="3990975" y="6589713"/>
          <p14:tracePt t="53296" x="3598863" y="6545263"/>
          <p14:tracePt t="53312" x="3313113" y="6483350"/>
          <p14:tracePt t="53329" x="3036888" y="6375400"/>
          <p14:tracePt t="53345" x="2830513" y="6269038"/>
          <p14:tracePt t="53362" x="2670175" y="6170613"/>
          <p14:tracePt t="53380" x="2544763" y="6054725"/>
          <p14:tracePt t="53396" x="2465388" y="5929313"/>
          <p14:tracePt t="53413" x="2411413" y="5786438"/>
          <p14:tracePt t="53431" x="2411413" y="5670550"/>
          <p14:tracePt t="53446" x="2411413" y="5537200"/>
          <p14:tracePt t="53462" x="2446338" y="5429250"/>
          <p14:tracePt t="53480" x="2482850" y="5340350"/>
          <p14:tracePt t="53495" x="2527300" y="5286375"/>
          <p14:tracePt t="53512" x="2581275" y="5224463"/>
          <p14:tracePt t="53530" x="2608263" y="5205413"/>
          <p14:tracePt t="53546" x="2625725" y="5187950"/>
          <p14:tracePt t="53564" x="2643188" y="5170488"/>
          <p14:tracePt t="53580" x="2679700" y="5143500"/>
          <p14:tracePt t="53596" x="2776538" y="5126038"/>
          <p14:tracePt t="53616" x="2867025" y="5116513"/>
          <p14:tracePt t="53631" x="2946400" y="5116513"/>
          <p14:tracePt t="53647" x="3027363" y="5108575"/>
          <p14:tracePt t="53663" x="3071813" y="5089525"/>
          <p14:tracePt t="53680" x="3081338" y="5072063"/>
          <p14:tracePt t="53697" x="3098800" y="5072063"/>
          <p14:tracePt t="53713" x="3098800" y="5054600"/>
          <p14:tracePt t="53731" x="3108325" y="5027613"/>
          <p14:tracePt t="53747" x="3108325" y="5000625"/>
          <p14:tracePt t="53764" x="3089275" y="4919663"/>
          <p14:tracePt t="53781" x="3000375" y="4786313"/>
          <p14:tracePt t="53800" x="2857500" y="4643438"/>
          <p14:tracePt t="53817" x="2687638" y="4537075"/>
          <p14:tracePt t="53831" x="2490788" y="4429125"/>
          <p14:tracePt t="53849" x="2357438" y="4367213"/>
          <p14:tracePt t="53863" x="2268538" y="4348163"/>
          <p14:tracePt t="53880" x="2205038" y="4340225"/>
          <p14:tracePt t="53897" x="2152650" y="4330700"/>
          <p14:tracePt t="53913" x="2098675" y="4330700"/>
          <p14:tracePt t="53930" x="2017713" y="4322763"/>
          <p14:tracePt t="53947" x="1893888" y="4322763"/>
          <p14:tracePt t="53965" x="1776413" y="4322763"/>
          <p14:tracePt t="53980" x="1643063" y="4322763"/>
          <p14:tracePt t="54001" x="1562100" y="4330700"/>
          <p14:tracePt t="54016" x="1509713" y="4340225"/>
          <p14:tracePt t="54031" x="1455738" y="4367213"/>
          <p14:tracePt t="54047" x="1393825" y="4402138"/>
          <p14:tracePt t="54064" x="1322388" y="4473575"/>
          <p14:tracePt t="54080" x="1241425" y="4537075"/>
          <p14:tracePt t="54098" x="1152525" y="4625975"/>
          <p14:tracePt t="54113" x="1089025" y="4687888"/>
          <p14:tracePt t="54131" x="1027113" y="4741863"/>
          <p14:tracePt t="54147" x="1009650" y="4776788"/>
          <p14:tracePt t="54163" x="990600" y="4795838"/>
          <p14:tracePt t="54181" x="982663" y="4813300"/>
          <p14:tracePt t="54197" x="973138" y="4867275"/>
          <p14:tracePt t="54216" x="973138" y="4911725"/>
          <p14:tracePt t="54230" x="1000125" y="4983163"/>
          <p14:tracePt t="54247" x="1071563" y="5099050"/>
          <p14:tracePt t="54263" x="1160463" y="5197475"/>
          <p14:tracePt t="54281" x="1268413" y="5295900"/>
          <p14:tracePt t="54298" x="1384300" y="5375275"/>
          <p14:tracePt t="54314" x="1500188" y="5438775"/>
          <p14:tracePt t="54331" x="1598613" y="5483225"/>
          <p14:tracePt t="54348" x="1741488" y="5527675"/>
          <p14:tracePt t="54364" x="1928813" y="5572125"/>
          <p14:tracePt t="54380" x="2133600" y="5608638"/>
          <p14:tracePt t="54396" x="2401888" y="5626100"/>
          <p14:tracePt t="54413" x="2536825" y="5643563"/>
          <p14:tracePt t="54430" x="2652713" y="5670550"/>
          <p14:tracePt t="54446" x="2732088" y="5670550"/>
          <p14:tracePt t="54463" x="2822575" y="5680075"/>
          <p14:tracePt t="54480" x="2965450" y="5680075"/>
          <p14:tracePt t="54497" x="3108325" y="5680075"/>
          <p14:tracePt t="54514" x="3241675" y="5680075"/>
          <p14:tracePt t="54531" x="3340100" y="5680075"/>
          <p14:tracePt t="54547" x="3375025" y="5661025"/>
          <p14:tracePt t="54563" x="3411538" y="5634038"/>
          <p14:tracePt t="54563" x="3419475" y="5616575"/>
          <p14:tracePt t="54583" x="3446463" y="5562600"/>
          <p14:tracePt t="54600" x="3465513" y="5491163"/>
          <p14:tracePt t="54617" x="3482975" y="5419725"/>
          <p14:tracePt t="54631" x="3482975" y="5330825"/>
          <p14:tracePt t="54647" x="3500438" y="5251450"/>
          <p14:tracePt t="54665" x="3509963" y="5187950"/>
          <p14:tracePt t="54681" x="3509963" y="5143500"/>
          <p14:tracePt t="54697" x="3509963" y="5089525"/>
          <p14:tracePt t="54714" x="3509963" y="5045075"/>
          <p14:tracePt t="54730" x="3509963" y="5010150"/>
          <p14:tracePt t="54748" x="3482975" y="4965700"/>
          <p14:tracePt t="54764" x="3402013" y="4867275"/>
          <p14:tracePt t="54781" x="3268663" y="4776788"/>
          <p14:tracePt t="54798" x="3027363" y="4660900"/>
          <p14:tracePt t="54817" x="2901950" y="4625975"/>
          <p14:tracePt t="54833" x="2768600" y="4608513"/>
          <p14:tracePt t="54848" x="2652713" y="4598988"/>
          <p14:tracePt t="54864" x="2581275" y="4598988"/>
          <p14:tracePt t="54881" x="2517775" y="4598988"/>
          <p14:tracePt t="54898" x="2438400" y="4633913"/>
          <p14:tracePt t="54914" x="2384425" y="4697413"/>
          <p14:tracePt t="54930" x="2322513" y="4759325"/>
          <p14:tracePt t="54947" x="2276475" y="4822825"/>
          <p14:tracePt t="54964" x="2251075" y="4848225"/>
          <p14:tracePt t="54964" x="2241550" y="4857750"/>
          <p14:tracePt t="54983" x="2241550" y="4867275"/>
          <p14:tracePt t="55345" x="2251075" y="4875213"/>
          <p14:tracePt t="55353" x="2276475" y="4875213"/>
          <p14:tracePt t="55354" x="2303463" y="4884738"/>
          <p14:tracePt t="55364" x="2374900" y="4894263"/>
          <p14:tracePt t="55381" x="2473325" y="4894263"/>
          <p14:tracePt t="55381" x="2554288" y="4919663"/>
          <p14:tracePt t="55402" x="2768600" y="4983163"/>
          <p14:tracePt t="55417" x="2990850" y="5062538"/>
          <p14:tracePt t="55433" x="3160713" y="5089525"/>
          <p14:tracePt t="55448" x="3251200" y="5116513"/>
          <p14:tracePt t="55466" x="3322638" y="5143500"/>
          <p14:tracePt t="55481" x="3419475" y="5180013"/>
          <p14:tracePt t="55497" x="3581400" y="5251450"/>
          <p14:tracePt t="55514" x="3830638" y="5340350"/>
          <p14:tracePt t="55530" x="4000500" y="5402263"/>
          <p14:tracePt t="55547" x="4187825" y="5446713"/>
          <p14:tracePt t="55563" x="4357688" y="5491163"/>
          <p14:tracePt t="55583" x="4375150" y="5500688"/>
          <p14:tracePt t="55598" x="4384675" y="5500688"/>
          <p14:tracePt t="55639" x="4394200" y="5500688"/>
          <p14:tracePt t="55655" x="4411663" y="5500688"/>
          <p14:tracePt t="55663" x="4446588" y="5510213"/>
          <p14:tracePt t="55681" x="4465638" y="5510213"/>
          <p14:tracePt t="55681" x="4483100" y="5510213"/>
          <p14:tracePt t="55697" x="4510088" y="5510213"/>
          <p14:tracePt t="55714" x="4545013" y="5510213"/>
          <p14:tracePt t="55731" x="4598988" y="5500688"/>
          <p14:tracePt t="55747" x="4687888" y="5491163"/>
          <p14:tracePt t="55764" x="4759325" y="5491163"/>
          <p14:tracePt t="55781" x="4848225" y="5446713"/>
          <p14:tracePt t="55800" x="4867275" y="5419725"/>
          <p14:tracePt t="55817" x="4894263" y="5394325"/>
          <p14:tracePt t="55831" x="4902200" y="5367338"/>
          <p14:tracePt t="55847" x="4919663" y="5340350"/>
          <p14:tracePt t="55864" x="4929188" y="5303838"/>
          <p14:tracePt t="55881" x="4946650" y="5276850"/>
          <p14:tracePt t="55897" x="4956175" y="5205413"/>
          <p14:tracePt t="55914" x="4973638" y="5116513"/>
          <p14:tracePt t="55931" x="4973638" y="5045075"/>
          <p14:tracePt t="55947" x="4973638" y="4983163"/>
          <p14:tracePt t="55964" x="4973638" y="4938713"/>
          <p14:tracePt t="55981" x="4973638" y="4884738"/>
          <p14:tracePt t="55998" x="4973638" y="4813300"/>
          <p14:tracePt t="56017" x="4973638" y="4759325"/>
          <p14:tracePt t="56031" x="4973638" y="4714875"/>
          <p14:tracePt t="56047" x="4956175" y="4652963"/>
          <p14:tracePt t="56064" x="4938713" y="4608513"/>
          <p14:tracePt t="56081" x="4919663" y="4554538"/>
          <p14:tracePt t="56098" x="4902200" y="4510088"/>
          <p14:tracePt t="56114" x="4894263" y="4446588"/>
          <p14:tracePt t="56131" x="4875213" y="4411663"/>
          <p14:tracePt t="56148" x="4875213" y="4384675"/>
          <p14:tracePt t="56164" x="4867275" y="4367213"/>
          <p14:tracePt t="56180" x="4848225" y="4322763"/>
          <p14:tracePt t="56200" x="4840288" y="4286250"/>
          <p14:tracePt t="56214" x="4813300" y="4251325"/>
          <p14:tracePt t="56231" x="4768850" y="4197350"/>
          <p14:tracePt t="56248" x="4697413" y="4133850"/>
          <p14:tracePt t="56264" x="4589463" y="4062413"/>
          <p14:tracePt t="56283" x="4456113" y="3990975"/>
          <p14:tracePt t="56298" x="4367213" y="3929063"/>
          <p14:tracePt t="56315" x="4303713" y="3902075"/>
          <p14:tracePt t="56331" x="4276725" y="3902075"/>
          <p14:tracePt t="56348" x="4268788" y="3902075"/>
          <p14:tracePt t="56348" x="4259263" y="3902075"/>
          <p14:tracePt t="56369" x="4241800" y="3902075"/>
          <p14:tracePt t="56384" x="4214813" y="3902075"/>
          <p14:tracePt t="56400" x="4170363" y="3919538"/>
          <p14:tracePt t="56414" x="4098925" y="3956050"/>
          <p14:tracePt t="56431" x="4027488" y="4000500"/>
          <p14:tracePt t="56448" x="3938588" y="4089400"/>
          <p14:tracePt t="56464" x="3840163" y="4224338"/>
          <p14:tracePt t="56482" x="3751263" y="4375150"/>
          <p14:tracePt t="56498" x="3697288" y="4537075"/>
          <p14:tracePt t="56514" x="3652838" y="4697413"/>
          <p14:tracePt t="56532" x="3652838" y="4840288"/>
          <p14:tracePt t="56548" x="3652838" y="4946650"/>
          <p14:tracePt t="56565" x="3705225" y="5045075"/>
          <p14:tracePt t="56580" x="3741738" y="5108575"/>
          <p14:tracePt t="56597" x="3776663" y="5143500"/>
          <p14:tracePt t="56615" x="3803650" y="5170488"/>
          <p14:tracePt t="56631" x="3840163" y="5205413"/>
          <p14:tracePt t="56647" x="3894138" y="5251450"/>
          <p14:tracePt t="56664" x="3946525" y="5295900"/>
          <p14:tracePt t="56681" x="3990975" y="5322888"/>
          <p14:tracePt t="56697" x="4017963" y="5348288"/>
          <p14:tracePt t="56713" x="4037013" y="5357813"/>
          <p14:tracePt t="56730" x="4054475" y="5375275"/>
          <p14:tracePt t="56748" x="4089400" y="5394325"/>
          <p14:tracePt t="56764" x="4143375" y="5419725"/>
          <p14:tracePt t="56780" x="4187825" y="5446713"/>
          <p14:tracePt t="56798" x="4241800" y="5465763"/>
          <p14:tracePt t="56816" x="4259263" y="5465763"/>
          <p14:tracePt t="56831" x="4276725" y="5465763"/>
          <p14:tracePt t="56848" x="4286250" y="5473700"/>
          <p14:tracePt t="56865" x="4330700" y="5483225"/>
          <p14:tracePt t="56881" x="4384675" y="5510213"/>
          <p14:tracePt t="56897" x="4438650" y="5510213"/>
          <p14:tracePt t="56914" x="4456113" y="5518150"/>
          <p14:tracePt t="57040" x="4465638" y="5518150"/>
          <p14:tracePt t="57406" x="0" y="0"/>
        </p14:tracePtLst>
        <p14:tracePtLst>
          <p14:tracePt t="60016" x="3411538" y="5000625"/>
          <p14:tracePt t="60072" x="3411538" y="4991100"/>
          <p14:tracePt t="60136" x="3411538" y="4983163"/>
          <p14:tracePt t="60145" x="3411538" y="4973638"/>
          <p14:tracePt t="60152" x="3411538" y="4956175"/>
          <p14:tracePt t="60177" x="3411538" y="4938713"/>
          <p14:tracePt t="60184" x="3394075" y="4894263"/>
          <p14:tracePt t="60184" x="3348038" y="4840288"/>
          <p14:tracePt t="60200" x="3322638" y="4795838"/>
          <p14:tracePt t="60217" x="3303588" y="4759325"/>
          <p14:tracePt t="60233" x="3268663" y="4705350"/>
          <p14:tracePt t="60250" x="3241675" y="4679950"/>
          <p14:tracePt t="60266" x="3224213" y="4643438"/>
          <p14:tracePt t="60283" x="3179763" y="4581525"/>
          <p14:tracePt t="60300" x="3133725" y="4527550"/>
          <p14:tracePt t="60316" x="3098800" y="4456113"/>
          <p14:tracePt t="60338" x="3081338" y="4446588"/>
          <p14:tracePt t="60349" x="3044825" y="4375150"/>
          <p14:tracePt t="60369" x="3000375" y="4313238"/>
          <p14:tracePt t="60383" x="2965450" y="4259263"/>
          <p14:tracePt t="60400" x="2911475" y="4197350"/>
          <p14:tracePt t="60417" x="2857500" y="4133850"/>
          <p14:tracePt t="60433" x="2813050" y="4071938"/>
          <p14:tracePt t="60450" x="2768600" y="4017963"/>
          <p14:tracePt t="60467" x="2751138" y="3973513"/>
          <p14:tracePt t="60483" x="2724150" y="3919538"/>
          <p14:tracePt t="60501" x="2705100" y="3857625"/>
          <p14:tracePt t="60516" x="2670175" y="3768725"/>
          <p14:tracePt t="60534" x="2625725" y="3625850"/>
          <p14:tracePt t="60553" x="2608263" y="3527425"/>
          <p14:tracePt t="60570" x="2598738" y="3446463"/>
          <p14:tracePt t="60584" x="2581275" y="3394075"/>
          <p14:tracePt t="60600" x="2571750" y="3348038"/>
          <p14:tracePt t="60616" x="2571750" y="3313113"/>
          <p14:tracePt t="60633" x="2571750" y="3276600"/>
          <p14:tracePt t="60650" x="2571750" y="3259138"/>
          <p14:tracePt t="60667" x="2571750" y="3224213"/>
          <p14:tracePt t="60684" x="2562225" y="3179763"/>
          <p14:tracePt t="60700" x="2544763" y="3125788"/>
          <p14:tracePt t="60716" x="2509838" y="3036888"/>
          <p14:tracePt t="60734" x="2465388" y="2901950"/>
          <p14:tracePt t="60753" x="2446338" y="2857500"/>
          <p14:tracePt t="60769" x="2438400" y="2822575"/>
          <p14:tracePt t="60833" x="2438400" y="2813050"/>
          <p14:tracePt t="60864" x="2446338" y="2813050"/>
          <p14:tracePt t="60873" x="2446338" y="2803525"/>
          <p14:tracePt t="60873" x="2446338" y="2795588"/>
          <p14:tracePt t="60883" x="2455863" y="2795588"/>
          <p14:tracePt t="60900" x="2465388" y="2786063"/>
          <p14:tracePt t="60936" x="2473325" y="2786063"/>
          <p14:tracePt t="60936" x="2482850" y="2786063"/>
          <p14:tracePt t="60950" x="2500313" y="2768600"/>
          <p14:tracePt t="60966" x="2562225" y="2741613"/>
          <p14:tracePt t="60985" x="2589213" y="2714625"/>
          <p14:tracePt t="61001" x="2598738" y="2714625"/>
          <p14:tracePt t="61016" x="2608263" y="2705100"/>
          <p14:tracePt t="61054" x="2616200" y="2705100"/>
          <p14:tracePt t="61120" x="2616200" y="2697163"/>
          <p14:tracePt t="61256" x="2608263" y="2697163"/>
          <p14:tracePt t="61274" x="2589213" y="2697163"/>
          <p14:tracePt t="61274" x="2571750" y="2705100"/>
          <p14:tracePt t="61285" x="2544763" y="2714625"/>
          <p14:tracePt t="61300" x="2544763" y="2724150"/>
          <p14:tracePt t="61318" x="2536825" y="2724150"/>
          <p14:tracePt t="61465" x="2527300" y="2724150"/>
          <p14:tracePt t="61465" x="2517775" y="2724150"/>
          <p14:tracePt t="61481" x="2517775" y="2705100"/>
          <p14:tracePt t="61496" x="2490788" y="2697163"/>
          <p14:tracePt t="61521" x="2490788" y="2687638"/>
          <p14:tracePt t="61529" x="2482850" y="2687638"/>
          <p14:tracePt t="61536" x="2465388" y="2679700"/>
          <p14:tracePt t="61545" x="2446338" y="2670175"/>
          <p14:tracePt t="61553" x="2428875" y="2652713"/>
          <p14:tracePt t="61569" x="2419350" y="2643188"/>
          <p14:tracePt t="61586" x="2411413" y="2643188"/>
          <p14:tracePt t="61601" x="2393950" y="2633663"/>
          <p14:tracePt t="61617" x="2374900" y="2625725"/>
          <p14:tracePt t="61634" x="2357438" y="2616200"/>
          <p14:tracePt t="61650" x="2330450" y="2608263"/>
          <p14:tracePt t="61667" x="2322513" y="2598738"/>
          <p14:tracePt t="61684" x="2312988" y="2589213"/>
          <p14:tracePt t="61701" x="2303463" y="2589213"/>
          <p14:tracePt t="61717" x="2295525" y="2589213"/>
          <p14:tracePt t="61733" x="2286000" y="2581275"/>
          <p14:tracePt t="61777" x="2276475" y="2581275"/>
          <p14:tracePt t="61784" x="2276475" y="2571750"/>
          <p14:tracePt t="61792" x="2276475" y="2562225"/>
          <p14:tracePt t="61800" x="2268538" y="2562225"/>
          <p14:tracePt t="61839" x="2259013" y="2554288"/>
          <p14:tracePt t="61848" x="2241550" y="2544763"/>
          <p14:tracePt t="61872" x="2232025" y="2536825"/>
          <p14:tracePt t="61883" x="2232025" y="2527300"/>
          <p14:tracePt t="61884" x="2224088" y="2500313"/>
          <p14:tracePt t="61900" x="2214563" y="2490788"/>
          <p14:tracePt t="61918" x="2197100" y="2455863"/>
          <p14:tracePt t="61934" x="2179638" y="2393950"/>
          <p14:tracePt t="61953" x="2152650" y="2339975"/>
          <p14:tracePt t="61969" x="2116138" y="2295525"/>
          <p14:tracePt t="61983" x="2098675" y="2259013"/>
          <p14:tracePt t="62001" x="2081213" y="2232025"/>
          <p14:tracePt t="62017" x="2071688" y="2214563"/>
          <p14:tracePt t="62034" x="2062163" y="2205038"/>
          <p14:tracePt t="62051" x="2062163" y="2187575"/>
          <p14:tracePt t="62067" x="2036763" y="2170113"/>
          <p14:tracePt t="62085" x="2027238" y="2152650"/>
          <p14:tracePt t="62101" x="2017713" y="2133600"/>
          <p14:tracePt t="62118" x="2009775" y="2116138"/>
          <p14:tracePt t="62136" x="2000250" y="2108200"/>
          <p14:tracePt t="62152" x="1990725" y="2098675"/>
          <p14:tracePt t="62168" x="1982788" y="2089150"/>
          <p14:tracePt t="62224" x="1982788" y="2081213"/>
          <p14:tracePt t="62385" x="1982788" y="2071688"/>
          <p14:tracePt t="62641" x="1982788" y="2062163"/>
          <p14:tracePt t="62824" x="1973263" y="2062163"/>
          <p14:tracePt t="62833" x="1973263" y="2071688"/>
          <p14:tracePt t="62851" x="1973263" y="2081213"/>
          <p14:tracePt t="62852" x="1955800" y="2089150"/>
          <p14:tracePt t="62868" x="1955800" y="2098675"/>
          <p14:tracePt t="62884" x="1955800" y="2125663"/>
          <p14:tracePt t="62902" x="1946275" y="2143125"/>
          <p14:tracePt t="62918" x="1946275" y="2152650"/>
          <p14:tracePt t="62935" x="1946275" y="2160588"/>
          <p14:tracePt t="63231" x="1955800" y="2160588"/>
          <p14:tracePt t="63239" x="1965325" y="2160588"/>
          <p14:tracePt t="63247" x="1973263" y="2160588"/>
          <p14:tracePt t="63255" x="2000250" y="2160588"/>
          <p14:tracePt t="63267" x="2044700" y="2160588"/>
          <p14:tracePt t="63284" x="2098675" y="2160588"/>
          <p14:tracePt t="63300" x="2143125" y="2160588"/>
          <p14:tracePt t="63316" x="2160588" y="2152650"/>
          <p14:tracePt t="63333" x="2214563" y="2152650"/>
          <p14:tracePt t="63351" x="2259013" y="2152650"/>
          <p14:tracePt t="63368" x="2347913" y="2160588"/>
          <p14:tracePt t="63384" x="2473325" y="2187575"/>
          <p14:tracePt t="63401" x="2616200" y="2197100"/>
          <p14:tracePt t="63417" x="2759075" y="2214563"/>
          <p14:tracePt t="63434" x="2884488" y="2224088"/>
          <p14:tracePt t="63450" x="2946400" y="2224088"/>
          <p14:tracePt t="63468" x="2990850" y="2224088"/>
          <p14:tracePt t="63484" x="3017838" y="2224088"/>
          <p14:tracePt t="63501" x="3054350" y="2224088"/>
          <p14:tracePt t="63518" x="3071813" y="2224088"/>
          <p14:tracePt t="63534" x="3108325" y="2224088"/>
          <p14:tracePt t="63534" x="3116263" y="2224088"/>
          <p14:tracePt t="63553" x="3152775" y="2224088"/>
          <p14:tracePt t="63570" x="3197225" y="2224088"/>
          <p14:tracePt t="63584" x="3205163" y="2224088"/>
          <p14:tracePt t="63601" x="3268663" y="2224088"/>
          <p14:tracePt t="63618" x="3313113" y="2224088"/>
          <p14:tracePt t="63634" x="3375025" y="2224088"/>
          <p14:tracePt t="63651" x="3429000" y="2224088"/>
          <p14:tracePt t="63668" x="3482975" y="2224088"/>
          <p14:tracePt t="63684" x="3536950" y="2224088"/>
          <p14:tracePt t="63702" x="3616325" y="2214563"/>
          <p14:tracePt t="63718" x="3724275" y="2214563"/>
          <p14:tracePt t="63736" x="3822700" y="2214563"/>
          <p14:tracePt t="63751" x="3919538" y="2214563"/>
          <p14:tracePt t="63767" x="3990975" y="2214563"/>
          <p14:tracePt t="63784" x="4062413" y="2214563"/>
          <p14:tracePt t="63801" x="4152900" y="2214563"/>
          <p14:tracePt t="63817" x="4251325" y="2214563"/>
          <p14:tracePt t="63834" x="4330700" y="2214563"/>
          <p14:tracePt t="63850" x="4394200" y="2214563"/>
          <p14:tracePt t="63868" x="4446588" y="2214563"/>
          <p14:tracePt t="63884" x="4500563" y="2214563"/>
          <p14:tracePt t="63901" x="4545013" y="2214563"/>
          <p14:tracePt t="63917" x="4625975" y="2214563"/>
          <p14:tracePt t="63950" x="4679950" y="2214563"/>
          <p14:tracePt t="63951" x="4751388" y="2214563"/>
          <p14:tracePt t="63969" x="4803775" y="2214563"/>
          <p14:tracePt t="63986" x="4848225" y="2214563"/>
          <p14:tracePt t="64001" x="4884738" y="2214563"/>
          <p14:tracePt t="64019" x="4902200" y="2214563"/>
          <p14:tracePt t="64036" x="4919663" y="2214563"/>
          <p14:tracePt t="64051" x="4938713" y="2214563"/>
          <p14:tracePt t="64068" x="4946650" y="2214563"/>
          <p14:tracePt t="64085" x="4965700" y="2205038"/>
          <p14:tracePt t="64102" x="4973638" y="2197100"/>
          <p14:tracePt t="64119" x="4983163" y="2197100"/>
          <p14:tracePt t="64478" x="4965700" y="2224088"/>
          <p14:tracePt t="64487" x="4946650" y="2232025"/>
          <p14:tracePt t="64494" x="4929188" y="2259013"/>
          <p14:tracePt t="64504" x="4894263" y="2286000"/>
          <p14:tracePt t="64504" x="4884738" y="2303463"/>
          <p14:tracePt t="64520" x="4840288" y="2322513"/>
          <p14:tracePt t="64536" x="4786313" y="2357438"/>
          <p14:tracePt t="64552" x="4714875" y="2393950"/>
          <p14:tracePt t="64568" x="4660900" y="2419350"/>
          <p14:tracePt t="64585" x="4562475" y="2482850"/>
          <p14:tracePt t="64602" x="4456113" y="2536825"/>
          <p14:tracePt t="64618" x="4322763" y="2589213"/>
          <p14:tracePt t="64635" x="4214813" y="2625725"/>
          <p14:tracePt t="64651" x="4125913" y="2652713"/>
          <p14:tracePt t="64668" x="4081463" y="2670175"/>
          <p14:tracePt t="64686" x="4044950" y="2679700"/>
          <p14:tracePt t="64702" x="4017963" y="2697163"/>
          <p14:tracePt t="64719" x="3946525" y="2724150"/>
          <p14:tracePt t="64738" x="3848100" y="2776538"/>
          <p14:tracePt t="64753" x="3768725" y="2813050"/>
          <p14:tracePt t="64769" x="3687763" y="2857500"/>
          <p14:tracePt t="64786" x="3633788" y="2874963"/>
          <p14:tracePt t="64802" x="3598863" y="2894013"/>
          <p14:tracePt t="64818" x="3571875" y="2894013"/>
          <p14:tracePt t="64835" x="3562350" y="2901950"/>
          <p14:tracePt t="64852" x="3544888" y="2911475"/>
          <p14:tracePt t="64869" x="3517900" y="2911475"/>
          <p14:tracePt t="64886" x="3509963" y="2919413"/>
          <p14:tracePt t="64902" x="3482975" y="2928938"/>
          <p14:tracePt t="64935" x="3473450" y="2928938"/>
          <p14:tracePt t="64936" x="3465513" y="2938463"/>
          <p14:tracePt t="64952" x="3455988" y="2938463"/>
          <p14:tracePt t="64969" x="3446463" y="2938463"/>
          <p14:tracePt t="64985" x="3438525" y="2938463"/>
          <p14:tracePt t="65002" x="3438525" y="2946400"/>
          <p14:tracePt t="65480" x="3438525" y="2938463"/>
          <p14:tracePt t="65480" x="3455988" y="2919413"/>
          <p14:tracePt t="65495" x="3482975" y="2901950"/>
          <p14:tracePt t="65508" x="3500438" y="2884488"/>
          <p14:tracePt t="65511" x="3527425" y="2867025"/>
          <p14:tracePt t="65519" x="3581400" y="2830513"/>
          <p14:tracePt t="65519" x="3598863" y="2822575"/>
          <p14:tracePt t="65536" x="3660775" y="2803525"/>
          <p14:tracePt t="65553" x="3697288" y="2786063"/>
          <p14:tracePt t="65569" x="3741738" y="2776538"/>
          <p14:tracePt t="65585" x="3786188" y="2751138"/>
          <p14:tracePt t="65601" x="3830638" y="2732088"/>
          <p14:tracePt t="65618" x="3894138" y="2714625"/>
          <p14:tracePt t="65634" x="3946525" y="2705100"/>
          <p14:tracePt t="65652" x="4010025" y="2679700"/>
          <p14:tracePt t="65668" x="4089400" y="2660650"/>
          <p14:tracePt t="65685" x="4205288" y="2643188"/>
          <p14:tracePt t="65704" x="4295775" y="2616200"/>
          <p14:tracePt t="65721" x="4384675" y="2608263"/>
          <p14:tracePt t="65734" x="4483100" y="2589213"/>
          <p14:tracePt t="65752" x="4581525" y="2581275"/>
          <p14:tracePt t="65769" x="4697413" y="2562225"/>
          <p14:tracePt t="65786" x="4803775" y="2554288"/>
          <p14:tracePt t="65803" x="4929188" y="2544763"/>
          <p14:tracePt t="65819" x="5045075" y="2536825"/>
          <p14:tracePt t="65836" x="5170488" y="2517775"/>
          <p14:tracePt t="65854" x="5268913" y="2500313"/>
          <p14:tracePt t="65869" x="5375275" y="2482850"/>
          <p14:tracePt t="65885" x="5465763" y="2455863"/>
          <p14:tracePt t="65885" x="5500688" y="2446338"/>
          <p14:tracePt t="65919" x="5562600" y="2446338"/>
          <p14:tracePt t="65920" x="5616575" y="2446338"/>
          <p14:tracePt t="65938" x="5653088" y="2446338"/>
          <p14:tracePt t="65953" x="5697538" y="2446338"/>
          <p14:tracePt t="65969" x="5732463" y="2438400"/>
          <p14:tracePt t="65985" x="5759450" y="2438400"/>
          <p14:tracePt t="66002" x="5786438" y="2438400"/>
          <p14:tracePt t="66020" x="5813425" y="2438400"/>
          <p14:tracePt t="66036" x="5840413" y="2438400"/>
          <p14:tracePt t="66052" x="5867400" y="2438400"/>
          <p14:tracePt t="66069" x="5902325" y="2438400"/>
          <p14:tracePt t="66086" x="5929313" y="2428875"/>
          <p14:tracePt t="66086" x="5938838" y="2428875"/>
          <p14:tracePt t="66106" x="5956300" y="2428875"/>
          <p14:tracePt t="66121" x="5973763" y="2428875"/>
          <p14:tracePt t="66137" x="6000750" y="2428875"/>
          <p14:tracePt t="66153" x="6018213" y="2428875"/>
          <p14:tracePt t="66169" x="6045200" y="2428875"/>
          <p14:tracePt t="66209" x="6062663" y="2419350"/>
          <p14:tracePt t="66226" x="6072188" y="2419350"/>
          <p14:tracePt t="66226" x="6081713" y="2419350"/>
          <p14:tracePt t="66235" x="6099175" y="2419350"/>
          <p14:tracePt t="66253" x="6116638" y="2419350"/>
          <p14:tracePt t="66270" x="6126163" y="2419350"/>
          <p14:tracePt t="66285" x="6153150" y="2419350"/>
          <p14:tracePt t="66305" x="6161088" y="2419350"/>
          <p14:tracePt t="66344" x="6170613" y="2419350"/>
          <p14:tracePt t="66368" x="6180138" y="2419350"/>
          <p14:tracePt t="66383" x="6188075" y="2419350"/>
          <p14:tracePt t="66410" x="6197600" y="2419350"/>
          <p14:tracePt t="66465" x="6205538" y="2419350"/>
          <p14:tracePt t="66507" x="6215063" y="2419350"/>
          <p14:tracePt t="66553" x="6215063" y="2411413"/>
          <p14:tracePt t="66960" x="6224588" y="2411413"/>
          <p14:tracePt t="67065" x="6232525" y="2411413"/>
          <p14:tracePt t="67169" x="6242050" y="2411413"/>
          <p14:tracePt t="67209" x="6251575" y="2411413"/>
          <p14:tracePt t="68626" x="6259513" y="2411413"/>
          <p14:tracePt t="70609" x="6251575" y="2411413"/>
          <p14:tracePt t="70618" x="6224588" y="2411413"/>
          <p14:tracePt t="70625" x="6215063" y="2411413"/>
          <p14:tracePt t="70634" x="6188075" y="2411413"/>
          <p14:tracePt t="70642" x="6161088" y="2411413"/>
          <p14:tracePt t="70656" x="6126163" y="2411413"/>
          <p14:tracePt t="70673" x="6108700" y="2411413"/>
          <p14:tracePt t="70688" x="6089650" y="2411413"/>
          <p14:tracePt t="70705" x="6081713" y="2411413"/>
          <p14:tracePt t="70722" x="6072188" y="2411413"/>
          <p14:tracePt t="70738" x="6062663" y="2411413"/>
          <p14:tracePt t="70755" x="6018213" y="2411413"/>
          <p14:tracePt t="70772" x="5956300" y="2411413"/>
          <p14:tracePt t="70788" x="5919788" y="2411413"/>
          <p14:tracePt t="70805" x="5894388" y="2411413"/>
          <p14:tracePt t="70822" x="5875338" y="2411413"/>
          <p14:tracePt t="70839" x="5867400" y="2411413"/>
          <p14:tracePt t="70855" x="5857875" y="2419350"/>
          <p14:tracePt t="70872" x="5822950" y="2428875"/>
          <p14:tracePt t="70905" x="5776913" y="2428875"/>
          <p14:tracePt t="70906" x="5732463" y="2438400"/>
          <p14:tracePt t="70923" x="5680075" y="2438400"/>
          <p14:tracePt t="70939" x="5608638" y="2438400"/>
          <p14:tracePt t="70956" x="5554663" y="2438400"/>
          <p14:tracePt t="70973" x="5500688" y="2446338"/>
          <p14:tracePt t="70988" x="5446713" y="2446338"/>
          <p14:tracePt t="71005" x="5394325" y="2446338"/>
          <p14:tracePt t="71022" x="5340350" y="2446338"/>
          <p14:tracePt t="71038" x="5259388" y="2465388"/>
          <p14:tracePt t="71055" x="5160963" y="2465388"/>
          <p14:tracePt t="71072" x="4938713" y="2465388"/>
          <p14:tracePt t="71090" x="4795838" y="2465388"/>
          <p14:tracePt t="71105" x="4652963" y="2465388"/>
          <p14:tracePt t="71121" x="4527550" y="2465388"/>
          <p14:tracePt t="71139" x="4446588" y="2465388"/>
          <p14:tracePt t="71155" x="4394200" y="2465388"/>
          <p14:tracePt t="71172" x="4357688" y="2465388"/>
          <p14:tracePt t="71189" x="4303713" y="2465388"/>
          <p14:tracePt t="71205" x="4251325" y="2465388"/>
          <p14:tracePt t="71222" x="4179888" y="2455863"/>
          <p14:tracePt t="71238" x="4125913" y="2446338"/>
          <p14:tracePt t="71255" x="4062413" y="2438400"/>
          <p14:tracePt t="71272" x="4010025" y="2438400"/>
          <p14:tracePt t="71289" x="3938588" y="2419350"/>
          <p14:tracePt t="71307" x="3884613" y="2411413"/>
          <p14:tracePt t="71322" x="3840163" y="2411413"/>
          <p14:tracePt t="71339" x="3786188" y="2411413"/>
          <p14:tracePt t="71354" x="3714750" y="2393950"/>
          <p14:tracePt t="71372" x="3643313" y="2384425"/>
          <p14:tracePt t="71389" x="3571875" y="2384425"/>
          <p14:tracePt t="71406" x="3500438" y="2366963"/>
          <p14:tracePt t="71422" x="3482975" y="2366963"/>
          <p14:tracePt t="71439" x="3394075" y="2366963"/>
          <p14:tracePt t="71456" x="3313113" y="2366963"/>
          <p14:tracePt t="71474" x="3268663" y="2366963"/>
          <p14:tracePt t="71490" x="3224213" y="2366963"/>
          <p14:tracePt t="71506" x="3170238" y="2366963"/>
          <p14:tracePt t="71522" x="3133725" y="2366963"/>
          <p14:tracePt t="71539" x="3116263" y="2366963"/>
          <p14:tracePt t="71556" x="3071813" y="2366963"/>
          <p14:tracePt t="71573" x="3062288" y="2366963"/>
          <p14:tracePt t="71589" x="3036888" y="2366963"/>
          <p14:tracePt t="71606" x="3009900" y="2366963"/>
          <p14:tracePt t="71623" x="2982913" y="2366963"/>
          <p14:tracePt t="71639" x="2946400" y="2366963"/>
          <p14:tracePt t="71690" x="2938463" y="2366963"/>
          <p14:tracePt t="71795" x="2938463" y="2374900"/>
          <p14:tracePt t="71802" x="2928938" y="2401888"/>
          <p14:tracePt t="71810" x="2928938" y="2428875"/>
          <p14:tracePt t="71835" x="2911475" y="2465388"/>
          <p14:tracePt t="71843" x="2894013" y="2517775"/>
          <p14:tracePt t="71851" x="2894013" y="2562225"/>
          <p14:tracePt t="71860" x="2857500" y="2687638"/>
          <p14:tracePt t="71860" x="2847975" y="2724150"/>
          <p14:tracePt t="71876" x="2840038" y="2840038"/>
          <p14:tracePt t="71894" x="2840038" y="2894013"/>
          <p14:tracePt t="71908" x="2822575" y="3027363"/>
          <p14:tracePt t="71923" x="2813050" y="3152775"/>
          <p14:tracePt t="71941" x="2813050" y="3276600"/>
          <p14:tracePt t="71956" x="2803525" y="3438525"/>
          <p14:tracePt t="71972" x="2813050" y="3562350"/>
          <p14:tracePt t="71990" x="2830513" y="3643313"/>
          <p14:tracePt t="72007" x="2840038" y="3697288"/>
          <p14:tracePt t="72023" x="2847975" y="3705225"/>
          <p14:tracePt t="72040" x="2847975" y="3732213"/>
          <p14:tracePt t="72057" x="2857500" y="3741738"/>
          <p14:tracePt t="72112" x="2867025" y="3751263"/>
          <p14:tracePt t="72129" x="2867025" y="3768725"/>
          <p14:tracePt t="72140" x="2874963" y="3768725"/>
          <p14:tracePt t="72146" x="2874963" y="3776663"/>
          <p14:tracePt t="72155" x="2884488" y="3795713"/>
          <p14:tracePt t="72172" x="2894013" y="3840163"/>
          <p14:tracePt t="72189" x="2894013" y="3894138"/>
          <p14:tracePt t="72205" x="2901950" y="3946525"/>
          <p14:tracePt t="72223" x="2928938" y="4062413"/>
          <p14:tracePt t="72239" x="2938463" y="4160838"/>
          <p14:tracePt t="72256" x="2955925" y="4286250"/>
          <p14:tracePt t="72275" x="2973388" y="4357688"/>
          <p14:tracePt t="72289" x="2990850" y="4429125"/>
          <p14:tracePt t="72306" x="2990850" y="4510088"/>
          <p14:tracePt t="72322" x="2990850" y="4562475"/>
          <p14:tracePt t="72340" x="3009900" y="4625975"/>
          <p14:tracePt t="72357" x="3009900" y="4652963"/>
          <p14:tracePt t="72373" x="3017838" y="4679950"/>
          <p14:tracePt t="72392" x="3017838" y="4724400"/>
          <p14:tracePt t="72406" x="3017838" y="4751388"/>
          <p14:tracePt t="72423" x="3017838" y="4768850"/>
          <p14:tracePt t="72440" x="3017838" y="4776788"/>
          <p14:tracePt t="72456" x="3017838" y="4786313"/>
          <p14:tracePt t="72500" x="3017838" y="4795838"/>
          <p14:tracePt t="72763" x="3017838" y="4786313"/>
          <p14:tracePt t="72787" x="3009900" y="4776788"/>
          <p14:tracePt t="72811" x="3000375" y="4768850"/>
          <p14:tracePt t="72826" x="3000375" y="4759325"/>
          <p14:tracePt t="72835" x="2990850" y="4759325"/>
          <p14:tracePt t="72843" x="2990850" y="4741863"/>
          <p14:tracePt t="72859" x="2973388" y="4724400"/>
          <p14:tracePt t="72874" x="2938463" y="4679950"/>
          <p14:tracePt t="72875" x="2884488" y="4616450"/>
          <p14:tracePt t="72889" x="2857500" y="4589463"/>
          <p14:tracePt t="72906" x="2830513" y="4562475"/>
          <p14:tracePt t="72924" x="2795588" y="4554538"/>
          <p14:tracePt t="72940" x="2759075" y="4537075"/>
          <p14:tracePt t="72957" x="2732088" y="4527550"/>
          <p14:tracePt t="72973" x="2697163" y="4510088"/>
          <p14:tracePt t="72990" x="2643188" y="4491038"/>
          <p14:tracePt t="73007" x="2581275" y="4483100"/>
          <p14:tracePt t="73023" x="2517775" y="4473575"/>
          <p14:tracePt t="73040" x="2455863" y="4465638"/>
          <p14:tracePt t="73056" x="2330450" y="4446588"/>
          <p14:tracePt t="73092" x="2224088" y="4438650"/>
          <p14:tracePt t="73092" x="2143125" y="4429125"/>
          <p14:tracePt t="73107" x="2071688" y="4411663"/>
          <p14:tracePt t="73123" x="2000250" y="4411663"/>
          <p14:tracePt t="73140" x="1955800" y="4402138"/>
          <p14:tracePt t="73157" x="1911350" y="4402138"/>
          <p14:tracePt t="73174" x="1839913" y="4402138"/>
          <p14:tracePt t="73190" x="1785938" y="4402138"/>
          <p14:tracePt t="73205" x="1731963" y="4402138"/>
          <p14:tracePt t="73223" x="1670050" y="4402138"/>
          <p14:tracePt t="73240" x="1608138" y="4402138"/>
          <p14:tracePt t="73256" x="1536700" y="4402138"/>
          <p14:tracePt t="73273" x="1428750" y="4394200"/>
          <p14:tracePt t="73290" x="1384300" y="4394200"/>
          <p14:tracePt t="73306" x="1339850" y="4394200"/>
          <p14:tracePt t="73323" x="1295400" y="4394200"/>
          <p14:tracePt t="73339" x="1268413" y="4394200"/>
          <p14:tracePt t="73355" x="1241425" y="4394200"/>
          <p14:tracePt t="73372" x="1187450" y="4402138"/>
          <p14:tracePt t="73390" x="1152525" y="4411663"/>
          <p14:tracePt t="73406" x="1125538" y="4429125"/>
          <p14:tracePt t="73423" x="1089025" y="4446588"/>
          <p14:tracePt t="73440" x="1044575" y="4483100"/>
          <p14:tracePt t="73458" x="1009650" y="4527550"/>
          <p14:tracePt t="73473" x="982663" y="4562475"/>
          <p14:tracePt t="73490" x="946150" y="4633913"/>
          <p14:tracePt t="73506" x="919163" y="4679950"/>
          <p14:tracePt t="73523" x="893763" y="4759325"/>
          <p14:tracePt t="73539" x="893763" y="4813300"/>
          <p14:tracePt t="73556" x="884238" y="4848225"/>
          <p14:tracePt t="73573" x="874713" y="4894263"/>
          <p14:tracePt t="73590" x="874713" y="4938713"/>
          <p14:tracePt t="73607" x="884238" y="5000625"/>
          <p14:tracePt t="73624" x="938213" y="5133975"/>
          <p14:tracePt t="73644" x="973138" y="5241925"/>
          <p14:tracePt t="73659" x="1009650" y="5340350"/>
          <p14:tracePt t="73676" x="1081088" y="5438775"/>
          <p14:tracePt t="73692" x="1133475" y="5510213"/>
          <p14:tracePt t="73707" x="1179513" y="5554663"/>
          <p14:tracePt t="73723" x="1204913" y="5581650"/>
          <p14:tracePt t="73741" x="1258888" y="5626100"/>
          <p14:tracePt t="73757" x="1295400" y="5670550"/>
          <p14:tracePt t="73774" x="1347788" y="5697538"/>
          <p14:tracePt t="73790" x="1419225" y="5741988"/>
          <p14:tracePt t="73807" x="1490663" y="5786438"/>
          <p14:tracePt t="73824" x="1571625" y="5813425"/>
          <p14:tracePt t="73840" x="1714500" y="5875338"/>
          <p14:tracePt t="73860" x="1857375" y="5911850"/>
          <p14:tracePt t="73876" x="2009775" y="5965825"/>
          <p14:tracePt t="73891" x="2152650" y="5991225"/>
          <p14:tracePt t="73907" x="2295525" y="6018213"/>
          <p14:tracePt t="73923" x="2428875" y="6027738"/>
          <p14:tracePt t="73941" x="2562225" y="6037263"/>
          <p14:tracePt t="73957" x="2670175" y="6037263"/>
          <p14:tracePt t="73974" x="2759075" y="6027738"/>
          <p14:tracePt t="73991" x="2813050" y="6010275"/>
          <p14:tracePt t="74007" x="2874963" y="5991225"/>
          <p14:tracePt t="74023" x="2919413" y="5973763"/>
          <p14:tracePt t="74040" x="3027363" y="5929313"/>
          <p14:tracePt t="74058" x="3125788" y="5894388"/>
          <p14:tracePt t="74074" x="3197225" y="5867400"/>
          <p14:tracePt t="74090" x="3251200" y="5848350"/>
          <p14:tracePt t="74107" x="3303588" y="5813425"/>
          <p14:tracePt t="74124" x="3340100" y="5786438"/>
          <p14:tracePt t="74140" x="3384550" y="5759450"/>
          <p14:tracePt t="74157" x="3419475" y="5724525"/>
          <p14:tracePt t="74174" x="3455988" y="5697538"/>
          <p14:tracePt t="74190" x="3500438" y="5661025"/>
          <p14:tracePt t="74207" x="3581400" y="5608638"/>
          <p14:tracePt t="74207" x="3616325" y="5562600"/>
          <p14:tracePt t="74228" x="3670300" y="5518150"/>
          <p14:tracePt t="74242" x="3714750" y="5465763"/>
          <p14:tracePt t="74258" x="3741738" y="5419725"/>
          <p14:tracePt t="74274" x="3759200" y="5375275"/>
          <p14:tracePt t="74291" x="3759200" y="5330825"/>
          <p14:tracePt t="74307" x="3759200" y="5295900"/>
          <p14:tracePt t="74323" x="3759200" y="5276850"/>
          <p14:tracePt t="74340" x="3759200" y="5259388"/>
          <p14:tracePt t="74356" x="3759200" y="5241925"/>
          <p14:tracePt t="74373" x="3751263" y="5214938"/>
          <p14:tracePt t="74390" x="3732213" y="5180013"/>
          <p14:tracePt t="74406" x="3697288" y="5126038"/>
          <p14:tracePt t="74423" x="3679825" y="5089525"/>
          <p14:tracePt t="74439" x="3633788" y="5037138"/>
          <p14:tracePt t="74457" x="3598863" y="4991100"/>
          <p14:tracePt t="74475" x="3562350" y="4956175"/>
          <p14:tracePt t="74490" x="3517900" y="4929188"/>
          <p14:tracePt t="74507" x="3482975" y="4884738"/>
          <p14:tracePt t="74523" x="3438525" y="4840288"/>
          <p14:tracePt t="74540" x="3384550" y="4803775"/>
          <p14:tracePt t="74556" x="3303588" y="4741863"/>
          <p14:tracePt t="74574" x="3232150" y="4697413"/>
          <p14:tracePt t="74590" x="3170238" y="4660900"/>
          <p14:tracePt t="74606" x="3098800" y="4633913"/>
          <p14:tracePt t="74623" x="3044825" y="4608513"/>
          <p14:tracePt t="74640" x="2990850" y="4581525"/>
          <p14:tracePt t="74656" x="2901950" y="4554538"/>
          <p14:tracePt t="74675" x="2847975" y="4545013"/>
          <p14:tracePt t="74690" x="2768600" y="4527550"/>
          <p14:tracePt t="74707" x="2697163" y="4510088"/>
          <p14:tracePt t="74724" x="2581275" y="4483100"/>
          <p14:tracePt t="74740" x="2500313" y="4465638"/>
          <p14:tracePt t="74757" x="2411413" y="4446588"/>
          <p14:tracePt t="74773" x="2303463" y="4429125"/>
          <p14:tracePt t="74790" x="2205038" y="4411663"/>
          <p14:tracePt t="74807" x="2098675" y="4411663"/>
          <p14:tracePt t="74823" x="1938338" y="4411663"/>
          <p14:tracePt t="74842" x="1830388" y="4411663"/>
          <p14:tracePt t="74858" x="1731963" y="4411663"/>
          <p14:tracePt t="74874" x="1652588" y="4411663"/>
          <p14:tracePt t="74890" x="1581150" y="4411663"/>
          <p14:tracePt t="74908" x="1509713" y="4411663"/>
          <p14:tracePt t="74924" x="1428750" y="4411663"/>
          <p14:tracePt t="74940" x="1339850" y="4411663"/>
          <p14:tracePt t="74957" x="1276350" y="4419600"/>
          <p14:tracePt t="74974" x="1223963" y="4429125"/>
          <p14:tracePt t="74991" x="1160463" y="4438650"/>
          <p14:tracePt t="75008" x="1116013" y="4465638"/>
          <p14:tracePt t="75024" x="1062038" y="4491038"/>
          <p14:tracePt t="75043" x="1027113" y="4510088"/>
          <p14:tracePt t="75060" x="982663" y="4537075"/>
          <p14:tracePt t="75076" x="946150" y="4581525"/>
          <p14:tracePt t="75091" x="919163" y="4616450"/>
          <p14:tracePt t="75108" x="901700" y="4643438"/>
          <p14:tracePt t="75124" x="893763" y="4687888"/>
          <p14:tracePt t="75141" x="866775" y="4751388"/>
          <p14:tracePt t="75158" x="866775" y="4813300"/>
          <p14:tracePt t="75174" x="866775" y="4875213"/>
          <p14:tracePt t="75192" x="866775" y="4929188"/>
          <p14:tracePt t="75207" x="893763" y="4991100"/>
          <p14:tracePt t="75224" x="919163" y="5116513"/>
          <p14:tracePt t="75244" x="946150" y="5170488"/>
          <p14:tracePt t="75261" x="990600" y="5214938"/>
          <p14:tracePt t="75276" x="1009650" y="5232400"/>
          <p14:tracePt t="75291" x="1009650" y="5259388"/>
          <p14:tracePt t="75308" x="1027113" y="5286375"/>
          <p14:tracePt t="75324" x="1071563" y="5322888"/>
          <p14:tracePt t="75341" x="1133475" y="5375275"/>
          <p14:tracePt t="75358" x="1241425" y="5429250"/>
          <p14:tracePt t="75375" x="1384300" y="5500688"/>
          <p14:tracePt t="75375" x="1465263" y="5518150"/>
          <p14:tracePt t="75395" x="1536700" y="5554663"/>
          <p14:tracePt t="75408" x="1687513" y="5599113"/>
          <p14:tracePt t="75424" x="1884363" y="5680075"/>
          <p14:tracePt t="75441" x="2017713" y="5732463"/>
          <p14:tracePt t="75456" x="2125663" y="5768975"/>
          <p14:tracePt t="75474" x="2259013" y="5803900"/>
          <p14:tracePt t="75490" x="2473325" y="5822950"/>
          <p14:tracePt t="75507" x="2660650" y="5830888"/>
          <p14:tracePt t="75523" x="2847975" y="5830888"/>
          <p14:tracePt t="75540" x="3000375" y="5803900"/>
          <p14:tracePt t="75557" x="3125788" y="5776913"/>
          <p14:tracePt t="75574" x="3197225" y="5751513"/>
          <p14:tracePt t="75591" x="3251200" y="5724525"/>
          <p14:tracePt t="75607" x="3313113" y="5697538"/>
          <p14:tracePt t="75624" x="3367088" y="5653088"/>
          <p14:tracePt t="75641" x="3419475" y="5626100"/>
          <p14:tracePt t="75659" x="3446463" y="5581650"/>
          <p14:tracePt t="75674" x="3490913" y="5537200"/>
          <p14:tracePt t="75691" x="3517900" y="5510213"/>
          <p14:tracePt t="75706" x="3544888" y="5419725"/>
          <p14:tracePt t="75725" x="3581400" y="5340350"/>
          <p14:tracePt t="75741" x="3608388" y="5268913"/>
          <p14:tracePt t="75758" x="3616325" y="5241925"/>
          <p14:tracePt t="75774" x="3625850" y="5205413"/>
          <p14:tracePt t="75791" x="3625850" y="5187950"/>
          <p14:tracePt t="75809" x="3625850" y="5160963"/>
          <p14:tracePt t="75825" x="3608388" y="5099050"/>
          <p14:tracePt t="75843" x="3571875" y="5045075"/>
          <p14:tracePt t="75860" x="3517900" y="4973638"/>
          <p14:tracePt t="75874" x="3446463" y="4884738"/>
          <p14:tracePt t="75891" x="3384550" y="4830763"/>
          <p14:tracePt t="75907" x="3295650" y="4741863"/>
          <p14:tracePt t="75925" x="3179763" y="4670425"/>
          <p14:tracePt t="75941" x="3054350" y="4598988"/>
          <p14:tracePt t="75958" x="2955925" y="4545013"/>
          <p14:tracePt t="75974" x="2867025" y="4510088"/>
          <p14:tracePt t="75991" x="2786063" y="4500563"/>
          <p14:tracePt t="76008" x="2687638" y="4483100"/>
          <p14:tracePt t="76024" x="2608263" y="4465638"/>
          <p14:tracePt t="76041" x="2465388" y="4438650"/>
          <p14:tracePt t="76060" x="2374900" y="4438650"/>
          <p14:tracePt t="76075" x="2276475" y="4438650"/>
          <p14:tracePt t="76091" x="2214563" y="4438650"/>
          <p14:tracePt t="76108" x="2143125" y="4438650"/>
          <p14:tracePt t="76125" x="2062163" y="4473575"/>
          <p14:tracePt t="76141" x="1965325" y="4518025"/>
          <p14:tracePt t="76157" x="1857375" y="4581525"/>
          <p14:tracePt t="76174" x="1751013" y="4652963"/>
          <p14:tracePt t="76190" x="1670050" y="4687888"/>
          <p14:tracePt t="76210" x="1643063" y="4714875"/>
          <p14:tracePt t="76224" x="1625600" y="4724400"/>
          <p14:tracePt t="76820" x="1652588" y="4705350"/>
          <p14:tracePt t="76829" x="1679575" y="4697413"/>
          <p14:tracePt t="76835" x="1714500" y="4679950"/>
          <p14:tracePt t="76843" x="1776413" y="4652963"/>
          <p14:tracePt t="76860" x="1822450" y="4643438"/>
          <p14:tracePt t="76875" x="1874838" y="4633913"/>
          <p14:tracePt t="76891" x="1928813" y="4616450"/>
          <p14:tracePt t="76908" x="1965325" y="4616450"/>
          <p14:tracePt t="76925" x="1990725" y="4608513"/>
          <p14:tracePt t="76942" x="2009775" y="4608513"/>
          <p14:tracePt t="76958" x="2017713" y="4598988"/>
          <p14:tracePt t="76976" x="2036763" y="4598988"/>
          <p14:tracePt t="76991" x="2062163" y="4589463"/>
          <p14:tracePt t="77008" x="2133600" y="4572000"/>
          <p14:tracePt t="77028" x="2187575" y="4562475"/>
          <p14:tracePt t="77044" x="2224088" y="4545013"/>
          <p14:tracePt t="77059" x="2286000" y="4527550"/>
          <p14:tracePt t="77075" x="2347913" y="4491038"/>
          <p14:tracePt t="77091" x="2401888" y="4473575"/>
          <p14:tracePt t="77108" x="2455863" y="4446588"/>
          <p14:tracePt t="77126" x="2509838" y="4411663"/>
          <p14:tracePt t="77142" x="2571750" y="4367213"/>
          <p14:tracePt t="77158" x="2625725" y="4330700"/>
          <p14:tracePt t="77176" x="2670175" y="4303713"/>
          <p14:tracePt t="77193" x="2724150" y="4286250"/>
          <p14:tracePt t="77208" x="2768600" y="4241800"/>
          <p14:tracePt t="77228" x="2795588" y="4214813"/>
          <p14:tracePt t="77243" x="2822575" y="4170363"/>
          <p14:tracePt t="77259" x="2847975" y="4133850"/>
          <p14:tracePt t="77276" x="2884488" y="4081463"/>
          <p14:tracePt t="77291" x="2911475" y="4037013"/>
          <p14:tracePt t="77308" x="2919413" y="3983038"/>
          <p14:tracePt t="77325" x="2919413" y="3956050"/>
          <p14:tracePt t="77342" x="2928938" y="3894138"/>
          <p14:tracePt t="77358" x="2928938" y="3848100"/>
          <p14:tracePt t="77375" x="2928938" y="3813175"/>
          <p14:tracePt t="77392" x="2928938" y="3776663"/>
          <p14:tracePt t="77409" x="2901950" y="3714750"/>
          <p14:tracePt t="77428" x="2874963" y="3679825"/>
          <p14:tracePt t="77443" x="2847975" y="3633788"/>
          <p14:tracePt t="77460" x="2822575" y="3581400"/>
          <p14:tracePt t="77475" x="2795588" y="3536950"/>
          <p14:tracePt t="77492" x="2768600" y="3500438"/>
          <p14:tracePt t="77509" x="2751138" y="3465513"/>
          <p14:tracePt t="77525" x="2732088" y="3446463"/>
          <p14:tracePt t="77542" x="2714625" y="3429000"/>
          <p14:tracePt t="77558" x="2697163" y="3411538"/>
          <p14:tracePt t="77575" x="2679700" y="3394075"/>
          <p14:tracePt t="77593" x="2660650" y="3375025"/>
          <p14:tracePt t="77608" x="2633663" y="3357563"/>
          <p14:tracePt t="77627" x="2616200" y="3330575"/>
          <p14:tracePt t="77641" x="2589213" y="3303588"/>
          <p14:tracePt t="77657" x="2571750" y="3286125"/>
          <p14:tracePt t="77674" x="2554288" y="3268663"/>
          <p14:tracePt t="77691" x="2517775" y="3241675"/>
          <p14:tracePt t="77708" x="2500313" y="3214688"/>
          <p14:tracePt t="77725" x="2455863" y="3187700"/>
          <p14:tracePt t="77741" x="2446338" y="3170238"/>
          <p14:tracePt t="77757" x="2419350" y="3152775"/>
          <p14:tracePt t="77775" x="2393950" y="3143250"/>
          <p14:tracePt t="77792" x="2384425" y="3133725"/>
          <p14:tracePt t="77808" x="2357438" y="3108325"/>
          <p14:tracePt t="77843" x="2339975" y="3098800"/>
          <p14:tracePt t="77843" x="2312988" y="3098800"/>
          <p14:tracePt t="77858" x="2303463" y="3081338"/>
          <p14:tracePt t="77875" x="2276475" y="3081338"/>
          <p14:tracePt t="77892" x="2251075" y="3081338"/>
          <p14:tracePt t="77909" x="2224088" y="3081338"/>
          <p14:tracePt t="77925" x="2179638" y="3071813"/>
          <p14:tracePt t="77943" x="2125663" y="3054350"/>
          <p14:tracePt t="77959" x="2062163" y="3054350"/>
          <p14:tracePt t="77975" x="1990725" y="3044825"/>
          <p14:tracePt t="77993" x="1965325" y="3036888"/>
          <p14:tracePt t="78008" x="1822450" y="3009900"/>
          <p14:tracePt t="78029" x="1776413" y="3009900"/>
          <p14:tracePt t="78043" x="1724025" y="3000375"/>
          <p14:tracePt t="78059" x="1679575" y="2982913"/>
          <p14:tracePt t="78075" x="1625600" y="2982913"/>
          <p14:tracePt t="78092" x="1562100" y="2973388"/>
          <p14:tracePt t="78108" x="1509713" y="2973388"/>
          <p14:tracePt t="78126" x="1446213" y="2973388"/>
          <p14:tracePt t="78142" x="1393825" y="2955925"/>
          <p14:tracePt t="78160" x="1339850" y="2955925"/>
          <p14:tracePt t="78175" x="1295400" y="2946400"/>
          <p14:tracePt t="78192" x="1250950" y="2938463"/>
          <p14:tracePt t="78209" x="1214438" y="2938463"/>
          <p14:tracePt t="78229" x="1187450" y="2938463"/>
          <p14:tracePt t="78243" x="1179513" y="2938463"/>
          <p14:tracePt t="78259" x="1160463" y="2938463"/>
          <p14:tracePt t="78276" x="1116013" y="2938463"/>
          <p14:tracePt t="78293" x="1081088" y="2938463"/>
          <p14:tracePt t="78309" x="1044575" y="2938463"/>
          <p14:tracePt t="78325" x="1017588" y="2938463"/>
          <p14:tracePt t="78342" x="1000125" y="2938463"/>
          <p14:tracePt t="78359" x="990600" y="2938463"/>
          <p14:tracePt t="78375" x="973138" y="2938463"/>
          <p14:tracePt t="78620" x="982663" y="2938463"/>
          <p14:tracePt t="78629" x="1000125" y="2928938"/>
          <p14:tracePt t="78637" x="1000125" y="2911475"/>
          <p14:tracePt t="78644" x="1071563" y="2901950"/>
          <p14:tracePt t="78659" x="1384300" y="2901950"/>
          <p14:tracePt t="78677" x="1874838" y="2901950"/>
          <p14:tracePt t="78693" x="2419350" y="2938463"/>
          <p14:tracePt t="78709" x="2786063" y="2938463"/>
          <p14:tracePt t="78726" x="3044825" y="2938463"/>
          <p14:tracePt t="78742" x="3251200" y="2938463"/>
          <p14:tracePt t="78759" x="3402013" y="2938463"/>
          <p14:tracePt t="78776" x="3536950" y="2928938"/>
          <p14:tracePt t="78792" x="3625850" y="2911475"/>
          <p14:tracePt t="78792" x="3679825" y="2901950"/>
          <p14:tracePt t="78809" x="3786188" y="2894013"/>
          <p14:tracePt t="78826" x="3884613" y="2884488"/>
          <p14:tracePt t="78842" x="3965575" y="2884488"/>
          <p14:tracePt t="78858" x="4081463" y="2884488"/>
          <p14:tracePt t="78875" x="4197350" y="2884488"/>
          <p14:tracePt t="78892" x="4313238" y="2901950"/>
          <p14:tracePt t="78908" x="4419600" y="2919413"/>
          <p14:tracePt t="78926" x="4500563" y="2938463"/>
          <p14:tracePt t="78942" x="4554538" y="2946400"/>
          <p14:tracePt t="78959" x="4589463" y="2955925"/>
          <p14:tracePt t="78976" x="4616450" y="2955925"/>
          <p14:tracePt t="78992" x="4625975" y="2955925"/>
          <p14:tracePt t="79009" x="4652963" y="2965450"/>
          <p14:tracePt t="79052" x="4660900" y="2965450"/>
          <p14:tracePt t="79588" x="4660900" y="2973388"/>
          <p14:tracePt t="79619" x="4660900" y="2982913"/>
          <p14:tracePt t="79628" x="4670425" y="3017838"/>
          <p14:tracePt t="79642" x="4670425" y="3027363"/>
          <p14:tracePt t="79653" x="4697413" y="3170238"/>
          <p14:tracePt t="79660" x="4732338" y="3322638"/>
          <p14:tracePt t="79677" x="4768850" y="3446463"/>
          <p14:tracePt t="79693" x="4813300" y="3598863"/>
          <p14:tracePt t="79709" x="4830763" y="3670300"/>
          <p14:tracePt t="79727" x="4840288" y="3724275"/>
          <p14:tracePt t="79744" x="4848225" y="3741738"/>
          <p14:tracePt t="79759" x="4830763" y="3776663"/>
          <p14:tracePt t="79777" x="4830763" y="3786188"/>
          <p14:tracePt t="79829" x="4830763" y="3795713"/>
          <p14:tracePt t="79837" x="4830763" y="3803650"/>
          <p14:tracePt t="79851" x="4830763" y="3813175"/>
          <p14:tracePt t="79867" x="4840288" y="3822700"/>
          <p14:tracePt t="79875" x="4848225" y="3840163"/>
          <p14:tracePt t="79890" x="4848225" y="3848100"/>
          <p14:tracePt t="79892" x="4857750" y="3857625"/>
          <p14:tracePt t="80075" x="4830763" y="3848100"/>
          <p14:tracePt t="80083" x="4795838" y="3830638"/>
          <p14:tracePt t="80092" x="4776788" y="3813175"/>
          <p14:tracePt t="80098" x="4768850" y="3813175"/>
          <p14:tracePt t="80109" x="4581525" y="3741738"/>
          <p14:tracePt t="80126" x="4367213" y="3660775"/>
          <p14:tracePt t="80144" x="4143375" y="3571875"/>
          <p14:tracePt t="80159" x="3911600" y="3490913"/>
          <p14:tracePt t="80180" x="3803650" y="3446463"/>
          <p14:tracePt t="80196" x="3751263" y="3419475"/>
          <p14:tracePt t="80212" x="3705225" y="3402013"/>
          <p14:tracePt t="80227" x="3670300" y="3384550"/>
          <p14:tracePt t="80243" x="3625850" y="3348038"/>
          <p14:tracePt t="80260" x="3571875" y="3330575"/>
          <p14:tracePt t="80278" x="3490913" y="3303588"/>
          <p14:tracePt t="80294" x="3367088" y="3259138"/>
          <p14:tracePt t="80311" x="3205163" y="3214688"/>
          <p14:tracePt t="80326" x="3054350" y="3170238"/>
          <p14:tracePt t="80344" x="2884488" y="3108325"/>
          <p14:tracePt t="80360" x="2705100" y="3062288"/>
          <p14:tracePt t="80376" x="2571750" y="3017838"/>
          <p14:tracePt t="80394" x="2482850" y="3000375"/>
          <p14:tracePt t="80410" x="2401888" y="2990850"/>
          <p14:tracePt t="80429" x="2357438" y="2990850"/>
          <p14:tracePt t="80444" x="2303463" y="2990850"/>
          <p14:tracePt t="80460" x="2251075" y="2990850"/>
          <p14:tracePt t="80476" x="2197100" y="2990850"/>
          <p14:tracePt t="80493" x="2125663" y="2990850"/>
          <p14:tracePt t="80511" x="2036763" y="2990850"/>
          <p14:tracePt t="80527" x="1965325" y="2990850"/>
          <p14:tracePt t="80544" x="1911350" y="2990850"/>
          <p14:tracePt t="80560" x="1857375" y="2990850"/>
          <p14:tracePt t="80576" x="1822450" y="2990850"/>
          <p14:tracePt t="80576" x="1812925" y="2990850"/>
          <p14:tracePt t="80598" x="1803400" y="2990850"/>
          <p14:tracePt t="80610" x="1795463" y="2990850"/>
          <p14:tracePt t="80627" x="1785938" y="2990850"/>
          <p14:tracePt t="80675" x="1776413" y="2990850"/>
          <p14:tracePt t="80700" x="1768475" y="2990850"/>
          <p14:tracePt t="80700" x="1758950" y="2990850"/>
          <p14:tracePt t="80716" x="1751013" y="2990850"/>
          <p14:tracePt t="80716" x="1741488" y="2990850"/>
          <p14:tracePt t="80726" x="1714500" y="3000375"/>
          <p14:tracePt t="80743" x="1697038" y="3000375"/>
          <p14:tracePt t="80760" x="1687513" y="3000375"/>
          <p14:tracePt t="82389" x="1670050" y="3000375"/>
          <p14:tracePt t="82397" x="1643063" y="3000375"/>
          <p14:tracePt t="82404" x="1562100" y="3000375"/>
          <p14:tracePt t="82413" x="1509713" y="3000375"/>
          <p14:tracePt t="82428" x="1438275" y="3000375"/>
          <p14:tracePt t="82444" x="1401763" y="3000375"/>
          <p14:tracePt t="82460" x="1384300" y="3000375"/>
          <p14:tracePt t="82477" x="1374775" y="3000375"/>
          <p14:tracePt t="82524" x="1366838" y="3000375"/>
          <p14:tracePt t="82549" x="1357313" y="3000375"/>
          <p14:tracePt t="82556" x="1339850" y="3000375"/>
          <p14:tracePt t="82565" x="1330325" y="3000375"/>
          <p14:tracePt t="82573" x="1312863" y="3000375"/>
          <p14:tracePt t="82580" x="1250950" y="3000375"/>
          <p14:tracePt t="82594" x="1223963" y="3000375"/>
          <p14:tracePt t="82636" x="1214438" y="3000375"/>
          <p14:tracePt t="82668" x="1214438" y="3009900"/>
          <p14:tracePt t="82675" x="1204913" y="3009900"/>
          <p14:tracePt t="82683" x="1187450" y="3009900"/>
          <p14:tracePt t="82695" x="1152525" y="3009900"/>
          <p14:tracePt t="82711" x="1133475" y="3009900"/>
          <p14:tracePt t="82728" x="1125538" y="3017838"/>
          <p14:tracePt t="83899" x="1187450" y="3017838"/>
          <p14:tracePt t="83908" x="1231900" y="3017838"/>
          <p14:tracePt t="83918" x="1268413" y="3017838"/>
          <p14:tracePt t="83918" x="1322388" y="3017838"/>
          <p14:tracePt t="83928" x="1428750" y="3017838"/>
          <p14:tracePt t="83944" x="1536700" y="3017838"/>
          <p14:tracePt t="83944" x="1598613" y="3017838"/>
          <p14:tracePt t="83964" x="1697038" y="3017838"/>
          <p14:tracePt t="83981" x="1776413" y="3036888"/>
          <p14:tracePt t="83997" x="1830388" y="3044825"/>
          <p14:tracePt t="84012" x="1893888" y="3054350"/>
          <p14:tracePt t="84028" x="1965325" y="3054350"/>
          <p14:tracePt t="84045" x="2054225" y="3062288"/>
          <p14:tracePt t="84061" x="2143125" y="3062288"/>
          <p14:tracePt t="84078" x="2205038" y="3062288"/>
          <p14:tracePt t="84095" x="2259013" y="3062288"/>
          <p14:tracePt t="84112" x="2303463" y="3062288"/>
          <p14:tracePt t="84128" x="2347913" y="3062288"/>
          <p14:tracePt t="84145" x="2401888" y="3062288"/>
          <p14:tracePt t="84145" x="2446338" y="3062288"/>
          <p14:tracePt t="84164" x="2509838" y="3062288"/>
          <p14:tracePt t="84180" x="2581275" y="3062288"/>
          <p14:tracePt t="84197" x="2643188" y="3062288"/>
          <p14:tracePt t="84212" x="2697163" y="3062288"/>
          <p14:tracePt t="84229" x="2759075" y="3062288"/>
          <p14:tracePt t="84245" x="2822575" y="3062288"/>
          <p14:tracePt t="84262" x="2884488" y="3062288"/>
          <p14:tracePt t="84296" x="2938463" y="3062288"/>
          <p14:tracePt t="84311" x="2982913" y="3062288"/>
          <p14:tracePt t="84311" x="3000375" y="3062288"/>
          <p14:tracePt t="84327" x="3027363" y="3062288"/>
          <p14:tracePt t="84344" x="3044825" y="3062288"/>
          <p14:tracePt t="84361" x="3081338" y="3062288"/>
          <p14:tracePt t="84378" x="3143250" y="3062288"/>
          <p14:tracePt t="84394" x="3197225" y="3062288"/>
          <p14:tracePt t="84411" x="3232150" y="3062288"/>
          <p14:tracePt t="84427" x="3268663" y="3062288"/>
          <p14:tracePt t="84445" x="3286125" y="3062288"/>
          <p14:tracePt t="84461" x="3303588" y="3054350"/>
          <p14:tracePt t="84479" x="3313113" y="3054350"/>
          <p14:tracePt t="84494" x="3322638" y="3054350"/>
          <p14:tracePt t="84510" x="3340100" y="3054350"/>
          <p14:tracePt t="84528" x="3357563" y="3054350"/>
          <p14:tracePt t="84545" x="3384550" y="3054350"/>
          <p14:tracePt t="84562" x="3394075" y="3054350"/>
          <p14:tracePt t="84577" x="3429000" y="3054350"/>
          <p14:tracePt t="84596" x="3446463" y="3054350"/>
          <p14:tracePt t="84611" x="3465513" y="3054350"/>
          <p14:tracePt t="84627" x="3482975" y="3054350"/>
          <p14:tracePt t="84646" x="3500438" y="3054350"/>
          <p14:tracePt t="84660" x="3509963" y="3054350"/>
          <p14:tracePt t="84677" x="3517900" y="3054350"/>
          <p14:tracePt t="84695" x="3527425" y="3054350"/>
          <p14:tracePt t="84710" x="3536950" y="3054350"/>
          <p14:tracePt t="84727" x="3554413" y="3054350"/>
          <p14:tracePt t="84744" x="3581400" y="3054350"/>
          <p14:tracePt t="84762" x="3598863" y="3054350"/>
          <p14:tracePt t="84762" x="3616325" y="3054350"/>
          <p14:tracePt t="84795" x="3633788" y="3054350"/>
          <p14:tracePt t="84795" x="3643313" y="3054350"/>
          <p14:tracePt t="84811" x="3652838" y="3054350"/>
          <p14:tracePt t="84827" x="3679825" y="3054350"/>
          <p14:tracePt t="84844" x="3705225" y="3054350"/>
          <p14:tracePt t="84861" x="3714750" y="3054350"/>
          <p14:tracePt t="84877" x="3741738" y="3054350"/>
          <p14:tracePt t="84895" x="3751263" y="3054350"/>
          <p14:tracePt t="84912" x="3768725" y="3054350"/>
          <p14:tracePt t="84929" x="3776663" y="3054350"/>
          <p14:tracePt t="84945" x="3795713" y="3054350"/>
          <p14:tracePt t="84965" x="3803650" y="3054350"/>
          <p14:tracePt t="84981" x="3822700" y="3054350"/>
          <p14:tracePt t="84996" x="3840163" y="3054350"/>
          <p14:tracePt t="85012" x="3857625" y="3054350"/>
          <p14:tracePt t="85028" x="3875088" y="3054350"/>
          <p14:tracePt t="85046" x="3884613" y="3054350"/>
          <p14:tracePt t="85062" x="3894138" y="3054350"/>
          <p14:tracePt t="85079" x="3919538" y="3054350"/>
          <p14:tracePt t="85096" x="3929063" y="3054350"/>
          <p14:tracePt t="85112" x="3938588" y="3062288"/>
          <p14:tracePt t="85128" x="3946525" y="3062288"/>
          <p14:tracePt t="85145" x="3956050" y="3062288"/>
          <p14:tracePt t="85162" x="3965575" y="3062288"/>
          <p14:tracePt t="85179" x="3973513" y="3071813"/>
          <p14:tracePt t="85236" x="3990975" y="3071813"/>
          <p14:tracePt t="85244" x="3990975" y="3081338"/>
          <p14:tracePt t="85262" x="4000500" y="3089275"/>
          <p14:tracePt t="85263" x="4027488" y="3133725"/>
          <p14:tracePt t="85278" x="4054475" y="3187700"/>
          <p14:tracePt t="85297" x="4108450" y="3251200"/>
          <p14:tracePt t="85312" x="4116388" y="3330575"/>
          <p14:tracePt t="85330" x="4170363" y="3465513"/>
          <p14:tracePt t="85349" x="4187825" y="3536950"/>
          <p14:tracePt t="85364" x="4205288" y="3598863"/>
          <p14:tracePt t="85380" x="4214813" y="3643313"/>
          <p14:tracePt t="85395" x="4214813" y="3670300"/>
          <p14:tracePt t="85412" x="4214813" y="3705225"/>
          <p14:tracePt t="85428" x="4214813" y="3768725"/>
          <p14:tracePt t="85445" x="4214813" y="3822700"/>
          <p14:tracePt t="85462" x="4214813" y="3875088"/>
          <p14:tracePt t="85477" x="4224338" y="3929063"/>
          <p14:tracePt t="85495" x="4224338" y="4000500"/>
          <p14:tracePt t="85512" x="4241800" y="4133850"/>
          <p14:tracePt t="85528" x="4268788" y="4303713"/>
          <p14:tracePt t="85545" x="4295775" y="4473575"/>
          <p14:tracePt t="85561" x="4330700" y="4625975"/>
          <p14:tracePt t="85580" x="4348163" y="4679950"/>
          <p14:tracePt t="85595" x="4357688" y="4732338"/>
          <p14:tracePt t="85612" x="4357688" y="4768850"/>
          <p14:tracePt t="85628" x="4357688" y="4803775"/>
          <p14:tracePt t="85645" x="4375150" y="4848225"/>
          <p14:tracePt t="85663" x="4384675" y="4902200"/>
          <p14:tracePt t="85679" x="4402138" y="4983163"/>
          <p14:tracePt t="85696" x="4411663" y="5045075"/>
          <p14:tracePt t="85712" x="4438650" y="5108575"/>
          <p14:tracePt t="85729" x="4456113" y="5170488"/>
          <p14:tracePt t="85729" x="4465638" y="5180013"/>
          <p14:tracePt t="85762" x="4473575" y="5214938"/>
          <p14:tracePt t="85766" x="4483100" y="5214938"/>
          <p14:tracePt t="85783" x="4483100" y="5241925"/>
          <p14:tracePt t="85798" x="4491038" y="5251450"/>
          <p14:tracePt t="85812" x="4510088" y="5276850"/>
          <p14:tracePt t="85829" x="4510088" y="5295900"/>
          <p14:tracePt t="85845" x="4518025" y="5322888"/>
          <p14:tracePt t="85863" x="4537075" y="5340350"/>
          <p14:tracePt t="85879" x="4554538" y="5357813"/>
          <p14:tracePt t="85897" x="4562475" y="5367338"/>
          <p14:tracePt t="85989" x="4572000" y="5367338"/>
          <p14:tracePt t="85997" x="4625975" y="5340350"/>
          <p14:tracePt t="86012" x="4687888" y="5276850"/>
          <p14:tracePt t="86029" x="4732338" y="5232400"/>
          <p14:tracePt t="86061" x="4759325" y="5187950"/>
          <p14:tracePt t="86068" x="4776788" y="5160963"/>
          <p14:tracePt t="86069" x="4803775" y="5108575"/>
          <p14:tracePt t="86079" x="4848225" y="5027613"/>
          <p14:tracePt t="86095" x="4857750" y="4956175"/>
          <p14:tracePt t="86113" x="4867275" y="4902200"/>
          <p14:tracePt t="86130" x="4867275" y="4803775"/>
          <p14:tracePt t="86149" x="4867275" y="4759325"/>
          <p14:tracePt t="86164" x="4857750" y="4705350"/>
          <p14:tracePt t="86179" x="4857750" y="4670425"/>
          <p14:tracePt t="86196" x="4848225" y="4633913"/>
          <p14:tracePt t="86212" x="4830763" y="4581525"/>
          <p14:tracePt t="86230" x="4830763" y="4527550"/>
          <p14:tracePt t="86246" x="4813300" y="4465638"/>
          <p14:tracePt t="86263" x="4795838" y="4394200"/>
          <p14:tracePt t="86280" x="4776788" y="4340225"/>
          <p14:tracePt t="86296" x="4759325" y="4295775"/>
          <p14:tracePt t="86313" x="4705350" y="4197350"/>
          <p14:tracePt t="86329" x="4679950" y="4116388"/>
          <p14:tracePt t="86349" x="4660900" y="4071938"/>
          <p14:tracePt t="86365" x="4652963" y="4054475"/>
          <p14:tracePt t="86382" x="4643438" y="4017963"/>
          <p14:tracePt t="86398" x="4633913" y="3990975"/>
          <p14:tracePt t="86413" x="4616450" y="3973513"/>
          <p14:tracePt t="86430" x="4616450" y="3946525"/>
          <p14:tracePt t="86446" x="4608513" y="3946525"/>
          <p14:tracePt t="86462" x="4598988" y="3929063"/>
          <p14:tracePt t="86480" x="4589463" y="3919538"/>
          <p14:tracePt t="86496" x="4589463" y="3902075"/>
          <p14:tracePt t="86531" x="4572000" y="3894138"/>
          <p14:tracePt t="86547" x="4562475" y="3875088"/>
          <p14:tracePt t="86547" x="4554538" y="3875088"/>
          <p14:tracePt t="86562" x="4518025" y="3857625"/>
          <p14:tracePt t="86579" x="4491038" y="3830638"/>
          <p14:tracePt t="86595" x="4456113" y="3830638"/>
          <p14:tracePt t="86612" x="4446588" y="3822700"/>
          <p14:tracePt t="86650" x="4438650" y="3822700"/>
          <p14:tracePt t="86677" x="4419600" y="3822700"/>
          <p14:tracePt t="86684" x="4384675" y="3840163"/>
          <p14:tracePt t="86693" x="4357688" y="3867150"/>
          <p14:tracePt t="86700" x="4295775" y="3919538"/>
          <p14:tracePt t="86713" x="4241800" y="3946525"/>
          <p14:tracePt t="86729" x="4197350" y="4000500"/>
          <p14:tracePt t="86764" x="4187825" y="4017963"/>
          <p14:tracePt t="86779" x="4170363" y="4054475"/>
          <p14:tracePt t="86796" x="4160838" y="4081463"/>
          <p14:tracePt t="86797" x="4152900" y="4116388"/>
          <p14:tracePt t="86813" x="4143375" y="4170363"/>
          <p14:tracePt t="86832" x="4125913" y="4232275"/>
          <p14:tracePt t="86847" x="4125913" y="4286250"/>
          <p14:tracePt t="86862" x="4116388" y="4340225"/>
          <p14:tracePt t="86880" x="4116388" y="4402138"/>
          <p14:tracePt t="86896" x="4116388" y="4465638"/>
          <p14:tracePt t="86914" x="4116388" y="4527550"/>
          <p14:tracePt t="86929" x="4116388" y="4643438"/>
          <p14:tracePt t="86950" x="4152900" y="4751388"/>
          <p14:tracePt t="86964" x="4160838" y="4840288"/>
          <p14:tracePt t="86981" x="4197350" y="4929188"/>
          <p14:tracePt t="86997" x="4197350" y="4983163"/>
          <p14:tracePt t="87013" x="4224338" y="5018088"/>
          <p14:tracePt t="87029" x="4241800" y="5072063"/>
          <p14:tracePt t="87046" x="4251325" y="5099050"/>
          <p14:tracePt t="87063" x="4276725" y="5143500"/>
          <p14:tracePt t="87080" x="4286250" y="5160963"/>
          <p14:tracePt t="87097" x="4303713" y="5180013"/>
          <p14:tracePt t="87113" x="4303713" y="5197475"/>
          <p14:tracePt t="87129" x="4330700" y="5214938"/>
          <p14:tracePt t="87149" x="4340225" y="5232400"/>
          <p14:tracePt t="87165" x="4348163" y="5232400"/>
          <p14:tracePt t="87179" x="4367213" y="5241925"/>
          <p14:tracePt t="87197" x="4394200" y="5241925"/>
          <p14:tracePt t="87212" x="4419600" y="5251450"/>
          <p14:tracePt t="87229" x="4465638" y="5251450"/>
          <p14:tracePt t="87247" x="4510088" y="5259388"/>
          <p14:tracePt t="87263" x="4537075" y="5259388"/>
          <p14:tracePt t="87281" x="4581525" y="5259388"/>
          <p14:tracePt t="87296" x="4598988" y="5259388"/>
          <p14:tracePt t="87313" x="4625975" y="5259388"/>
          <p14:tracePt t="87332" x="4652963" y="5259388"/>
          <p14:tracePt t="87349" x="4670425" y="5259388"/>
          <p14:tracePt t="87365" x="4687888" y="5251450"/>
          <p14:tracePt t="87380" x="4724400" y="5224463"/>
          <p14:tracePt t="87396" x="4751388" y="5214938"/>
          <p14:tracePt t="87413" x="4786313" y="5180013"/>
          <p14:tracePt t="87429" x="4803775" y="5143500"/>
          <p14:tracePt t="87447" x="4830763" y="5099050"/>
          <p14:tracePt t="87463" x="4857750" y="5027613"/>
          <p14:tracePt t="87481" x="4884738" y="4938713"/>
          <p14:tracePt t="87496" x="4902200" y="4840288"/>
          <p14:tracePt t="87513" x="4911725" y="4751388"/>
          <p14:tracePt t="87513" x="4911725" y="4687888"/>
          <p14:tracePt t="87534" x="4911725" y="4589463"/>
          <p14:tracePt t="87549" x="4911725" y="4518025"/>
          <p14:tracePt t="87566" x="4911725" y="4446588"/>
          <p14:tracePt t="87580" x="4911725" y="4348163"/>
          <p14:tracePt t="87597" x="4911725" y="4251325"/>
          <p14:tracePt t="87613" x="4902200" y="4143375"/>
          <p14:tracePt t="87629" x="4884738" y="4044950"/>
          <p14:tracePt t="87645" x="4867275" y="3965575"/>
          <p14:tracePt t="87662" x="4848225" y="3867150"/>
          <p14:tracePt t="87679" x="4803775" y="3768725"/>
          <p14:tracePt t="87696" x="4751388" y="3679825"/>
          <p14:tracePt t="87713" x="4724400" y="3625850"/>
          <p14:tracePt t="87729" x="4705350" y="3598863"/>
          <p14:tracePt t="87746" x="4697413" y="3589338"/>
          <p14:tracePt t="87763" x="4687888" y="3589338"/>
          <p14:tracePt t="87852" x="4679950" y="3589338"/>
          <p14:tracePt t="87860" x="4660900" y="3589338"/>
          <p14:tracePt t="87868" x="4643438" y="3589338"/>
          <p14:tracePt t="87885" x="4616450" y="3589338"/>
          <p14:tracePt t="87897" x="4572000" y="3598863"/>
          <p14:tracePt t="87913" x="4510088" y="3625850"/>
          <p14:tracePt t="87913" x="4491038" y="3643313"/>
          <p14:tracePt t="87933" x="4446588" y="3670300"/>
          <p14:tracePt t="87950" x="4419600" y="3697288"/>
          <p14:tracePt t="87963" x="4402138" y="3714750"/>
          <p14:tracePt t="87980" x="4375150" y="3768725"/>
          <p14:tracePt t="87997" x="4357688" y="3822700"/>
          <p14:tracePt t="88014" x="4322763" y="3894138"/>
          <p14:tracePt t="88030" x="4303713" y="3938588"/>
          <p14:tracePt t="88046" x="4276725" y="4044950"/>
          <p14:tracePt t="88063" x="4268788" y="4098925"/>
          <p14:tracePt t="88080" x="4251325" y="4170363"/>
          <p14:tracePt t="88097" x="4232275" y="4232275"/>
          <p14:tracePt t="88113" x="4232275" y="4330700"/>
          <p14:tracePt t="88133" x="4232275" y="4375150"/>
          <p14:tracePt t="88146" x="4232275" y="4500563"/>
          <p14:tracePt t="88164" x="4241800" y="4581525"/>
          <p14:tracePt t="88180" x="4241800" y="4633913"/>
          <p14:tracePt t="88197" x="4251325" y="4670425"/>
          <p14:tracePt t="88214" x="4259263" y="4732338"/>
          <p14:tracePt t="88230" x="4259263" y="4768850"/>
          <p14:tracePt t="88246" x="4259263" y="4813300"/>
          <p14:tracePt t="88263" x="4268788" y="4875213"/>
          <p14:tracePt t="88281" x="4295775" y="4938713"/>
          <p14:tracePt t="88298" x="4322763" y="5000625"/>
          <p14:tracePt t="88314" x="4367213" y="5072063"/>
          <p14:tracePt t="88349" x="4375150" y="5089525"/>
          <p14:tracePt t="88366" x="4394200" y="5108575"/>
          <p14:tracePt t="88366" x="4402138" y="5126038"/>
          <p14:tracePt t="88381" x="4411663" y="5143500"/>
          <p14:tracePt t="88397" x="4411663" y="5153025"/>
          <p14:tracePt t="88414" x="4438650" y="5180013"/>
          <p14:tracePt t="88431" x="4465638" y="5197475"/>
          <p14:tracePt t="88447" x="4491038" y="5232400"/>
          <p14:tracePt t="88463" x="4500563" y="5259388"/>
          <p14:tracePt t="88480" x="4518025" y="5276850"/>
          <p14:tracePt t="88498" x="4537075" y="5303838"/>
          <p14:tracePt t="88514" x="4554538" y="5330825"/>
          <p14:tracePt t="88533" x="4562475" y="5330825"/>
          <p14:tracePt t="88547" x="4562475" y="5340350"/>
          <p14:tracePt t="89038" x="4572000" y="5340350"/>
          <p14:tracePt t="89046" x="4616450" y="5384800"/>
          <p14:tracePt t="89054" x="4643438" y="5384800"/>
          <p14:tracePt t="89065" x="4724400" y="5419725"/>
          <p14:tracePt t="89080" x="4803775" y="5446713"/>
          <p14:tracePt t="89097" x="4983163" y="5500688"/>
          <p14:tracePt t="89117" x="5054600" y="5510213"/>
          <p14:tracePt t="89132" x="5081588" y="5518150"/>
          <p14:tracePt t="89148" x="5108575" y="5527675"/>
          <p14:tracePt t="89164" x="5126038" y="5527675"/>
          <p14:tracePt t="89180" x="5143500" y="5527675"/>
          <p14:tracePt t="89197" x="5160963" y="5527675"/>
          <p14:tracePt t="89215" x="5197475" y="5537200"/>
          <p14:tracePt t="89231" x="5224463" y="5537200"/>
          <p14:tracePt t="89247" x="5251450" y="5537200"/>
          <p14:tracePt t="89264" x="5259388" y="5537200"/>
          <p14:tracePt t="89282" x="5268913" y="5537200"/>
          <p14:tracePt t="89511" x="5276850" y="5537200"/>
          <p14:tracePt t="89551" x="5286375" y="5537200"/>
          <p14:tracePt t="89556" x="5295900" y="5537200"/>
          <p14:tracePt t="89573" x="5303838" y="5537200"/>
          <p14:tracePt t="89580" x="5313363" y="5537200"/>
          <p14:tracePt t="89591" x="5330825" y="5537200"/>
          <p14:tracePt t="89597" x="5348288" y="5537200"/>
          <p14:tracePt t="89614" x="5375275" y="5537200"/>
          <p14:tracePt t="89631" x="5394325" y="5527675"/>
          <p14:tracePt t="89647" x="5419725" y="5527675"/>
          <p14:tracePt t="89665" x="5446713" y="5527675"/>
          <p14:tracePt t="89681" x="5483225" y="5527675"/>
          <p14:tracePt t="89697" x="5518150" y="5527675"/>
          <p14:tracePt t="89714" x="5554663" y="5527675"/>
          <p14:tracePt t="89730" x="5581650" y="5527675"/>
          <p14:tracePt t="89750" x="5589588" y="5527675"/>
          <p14:tracePt t="89764" x="5599113" y="5527675"/>
          <p14:tracePt t="89780" x="5608638" y="5527675"/>
          <p14:tracePt t="89819" x="5626100" y="5527675"/>
          <p14:tracePt t="89830" x="5634038" y="5518150"/>
          <p14:tracePt t="89858" x="5643563" y="5518150"/>
          <p14:tracePt t="89882" x="5653088" y="5518150"/>
          <p14:tracePt t="90180" x="5643563" y="5518150"/>
          <p14:tracePt t="90189" x="5616575" y="5518150"/>
          <p14:tracePt t="90198" x="5599113" y="5518150"/>
          <p14:tracePt t="90222" x="5545138" y="5518150"/>
          <p14:tracePt t="90230" x="5367338" y="5527675"/>
          <p14:tracePt t="90247" x="5241925" y="5545138"/>
          <p14:tracePt t="90248" x="5062538" y="5554663"/>
          <p14:tracePt t="90264" x="4911725" y="5572125"/>
          <p14:tracePt t="90283" x="4830763" y="5581650"/>
          <p14:tracePt t="90298" x="4803775" y="5581650"/>
          <p14:tracePt t="90315" x="4768850" y="5589588"/>
          <p14:tracePt t="90333" x="4759325" y="5599113"/>
          <p14:tracePt t="90350" x="4741863" y="5599113"/>
          <p14:tracePt t="90365" x="4714875" y="5599113"/>
          <p14:tracePt t="90381" x="4697413" y="5599113"/>
          <p14:tracePt t="90398" x="4679950" y="5599113"/>
          <p14:tracePt t="90414" x="4670425" y="5599113"/>
          <p14:tracePt t="90452" x="4670425" y="5608638"/>
          <p14:tracePt t="90669" x="4660900" y="5608638"/>
          <p14:tracePt t="90798" x="4652963" y="5608638"/>
          <p14:tracePt t="90806" x="4643438" y="5589588"/>
          <p14:tracePt t="90807" x="4625975" y="5572125"/>
          <p14:tracePt t="90814" x="4608513" y="5537200"/>
          <p14:tracePt t="90831" x="4589463" y="5510213"/>
          <p14:tracePt t="90848" x="4581525" y="5500688"/>
          <p14:tracePt t="90864" x="4554538" y="5438775"/>
          <p14:tracePt t="90881" x="4527550" y="5384800"/>
          <p14:tracePt t="90899" x="4510088" y="5340350"/>
          <p14:tracePt t="90914" x="4483100" y="5276850"/>
          <p14:tracePt t="90933" x="4483100" y="5259388"/>
          <p14:tracePt t="90949" x="4483100" y="5241925"/>
          <p14:tracePt t="90964" x="4483100" y="5205413"/>
          <p14:tracePt t="90981" x="4483100" y="5187950"/>
          <p14:tracePt t="90997" x="4483100" y="5133975"/>
          <p14:tracePt t="91014" x="4500563" y="5072063"/>
          <p14:tracePt t="91030" x="4510088" y="5037138"/>
          <p14:tracePt t="91048" x="4537075" y="4991100"/>
          <p14:tracePt t="91063" x="4554538" y="4929188"/>
          <p14:tracePt t="91080" x="4572000" y="4884738"/>
          <p14:tracePt t="91098" x="4598988" y="4813300"/>
          <p14:tracePt t="91116" x="4625975" y="4759325"/>
          <p14:tracePt t="91131" x="4643438" y="4697413"/>
          <p14:tracePt t="91147" x="4660900" y="4660900"/>
          <p14:tracePt t="91164" x="4679950" y="4625975"/>
          <p14:tracePt t="91180" x="4697413" y="4598988"/>
          <p14:tracePt t="91197" x="4724400" y="4562475"/>
          <p14:tracePt t="91215" x="4741863" y="4518025"/>
          <p14:tracePt t="91231" x="4768850" y="4465638"/>
          <p14:tracePt t="91248" x="4795838" y="4419600"/>
          <p14:tracePt t="91265" x="4813300" y="4367213"/>
          <p14:tracePt t="91282" x="4830763" y="4276725"/>
          <p14:tracePt t="91302" x="4848225" y="4197350"/>
          <p14:tracePt t="91317" x="4857750" y="4143375"/>
          <p14:tracePt t="91335" x="4867275" y="4098925"/>
          <p14:tracePt t="91349" x="4867275" y="4062413"/>
          <p14:tracePt t="91365" x="4867275" y="4044950"/>
          <p14:tracePt t="91382" x="4867275" y="4010025"/>
          <p14:tracePt t="91398" x="4867275" y="3983038"/>
          <p14:tracePt t="91415" x="4867275" y="3946525"/>
          <p14:tracePt t="91432" x="4857750" y="3911600"/>
          <p14:tracePt t="91448" x="4848225" y="3884613"/>
          <p14:tracePt t="91466" x="4848225" y="3867150"/>
          <p14:tracePt t="91481" x="4830763" y="3840163"/>
          <p14:tracePt t="91498" x="4813300" y="3813175"/>
          <p14:tracePt t="91515" x="4768850" y="3776663"/>
          <p14:tracePt t="91533" x="4732338" y="3759200"/>
          <p14:tracePt t="91549" x="4679950" y="3741738"/>
          <p14:tracePt t="91565" x="4670425" y="3732213"/>
          <p14:tracePt t="91582" x="4652963" y="3732213"/>
          <p14:tracePt t="91598" x="4633913" y="3732213"/>
          <p14:tracePt t="91615" x="4616450" y="3732213"/>
          <p14:tracePt t="91632" x="4598988" y="3732213"/>
          <p14:tracePt t="91648" x="4562475" y="3741738"/>
          <p14:tracePt t="91665" x="4527550" y="3759200"/>
          <p14:tracePt t="91681" x="4465638" y="3795713"/>
          <p14:tracePt t="91715" x="4446588" y="3803650"/>
          <p14:tracePt t="91716" x="4394200" y="3830638"/>
          <p14:tracePt t="91732" x="4367213" y="3848100"/>
          <p14:tracePt t="91749" x="4348163" y="3867150"/>
          <p14:tracePt t="91765" x="4340225" y="3875088"/>
          <p14:tracePt t="91782" x="4322763" y="3919538"/>
          <p14:tracePt t="91798" x="4303713" y="3965575"/>
          <p14:tracePt t="91815" x="4286250" y="4062413"/>
          <p14:tracePt t="91832" x="4259263" y="4108450"/>
          <p14:tracePt t="91848" x="4232275" y="4160838"/>
          <p14:tracePt t="91866" x="4224338" y="4205288"/>
          <p14:tracePt t="91881" x="4205288" y="4241800"/>
          <p14:tracePt t="91898" x="4205288" y="4295775"/>
          <p14:tracePt t="91918" x="4187825" y="4322763"/>
          <p14:tracePt t="91933" x="4179888" y="4375150"/>
          <p14:tracePt t="91951" x="4179888" y="4438650"/>
          <p14:tracePt t="91965" x="4179888" y="4491038"/>
          <p14:tracePt t="91981" x="4179888" y="4572000"/>
          <p14:tracePt t="91998" x="4170363" y="4652963"/>
          <p14:tracePt t="92015" x="4187825" y="4751388"/>
          <p14:tracePt t="92033" x="4187825" y="4822825"/>
          <p14:tracePt t="92049" x="4214813" y="4919663"/>
          <p14:tracePt t="92066" x="4241800" y="4965700"/>
          <p14:tracePt t="92081" x="4251325" y="5010150"/>
          <p14:tracePt t="92098" x="4268788" y="5045075"/>
          <p14:tracePt t="92115" x="4295775" y="5089525"/>
          <p14:tracePt t="92131" x="4303713" y="5133975"/>
          <p14:tracePt t="92148" x="4330700" y="5170488"/>
          <p14:tracePt t="92164" x="4340225" y="5180013"/>
          <p14:tracePt t="92181" x="4340225" y="5197475"/>
          <p14:tracePt t="92197" x="4348163" y="5205413"/>
          <p14:tracePt t="92214" x="4367213" y="5214938"/>
          <p14:tracePt t="92231" x="4375150" y="5232400"/>
          <p14:tracePt t="92248" x="4402138" y="5251450"/>
          <p14:tracePt t="92264" x="4429125" y="5268913"/>
          <p14:tracePt t="92282" x="4446588" y="5286375"/>
          <p14:tracePt t="92297" x="4465638" y="5295900"/>
          <p14:tracePt t="92342" x="4473575" y="5295900"/>
          <p14:tracePt t="92358" x="4483100" y="5295900"/>
          <p14:tracePt t="92365" x="4500563" y="5295900"/>
          <p14:tracePt t="92373" x="4518025" y="5295900"/>
          <p14:tracePt t="92388" x="4581525" y="5268913"/>
          <p14:tracePt t="92398" x="4643438" y="5251450"/>
          <p14:tracePt t="92415" x="4724400" y="5232400"/>
          <p14:tracePt t="92433" x="4776788" y="5224463"/>
          <p14:tracePt t="92449" x="4803775" y="5197475"/>
          <p14:tracePt t="92465" x="4813300" y="5187950"/>
          <p14:tracePt t="92482" x="4822825" y="5180013"/>
          <p14:tracePt t="92498" x="4848225" y="5126038"/>
          <p14:tracePt t="92518" x="4848225" y="5072063"/>
          <p14:tracePt t="92533" x="4848225" y="5000625"/>
          <p14:tracePt t="92548" x="4857750" y="4911725"/>
          <p14:tracePt t="92565" x="4857750" y="4813300"/>
          <p14:tracePt t="92581" x="4867275" y="4714875"/>
          <p14:tracePt t="92598" x="4867275" y="4616450"/>
          <p14:tracePt t="92615" x="4857750" y="4518025"/>
          <p14:tracePt t="92632" x="4840288" y="4429125"/>
          <p14:tracePt t="92648" x="4830763" y="4375150"/>
          <p14:tracePt t="92665" x="4795838" y="4295775"/>
          <p14:tracePt t="92682" x="4776788" y="4224338"/>
          <p14:tracePt t="92698" x="4741863" y="4152900"/>
          <p14:tracePt t="92717" x="4732338" y="4116388"/>
          <p14:tracePt t="92732" x="4714875" y="4081463"/>
          <p14:tracePt t="92748" x="4697413" y="4044950"/>
          <p14:tracePt t="92765" x="4670425" y="4000500"/>
          <p14:tracePt t="92782" x="4643438" y="3946525"/>
          <p14:tracePt t="92799" x="4608513" y="3884613"/>
          <p14:tracePt t="92815" x="4581525" y="3848100"/>
          <p14:tracePt t="92832" x="4554538" y="3803650"/>
          <p14:tracePt t="92849" x="4527550" y="3776663"/>
          <p14:tracePt t="92865" x="4500563" y="3741738"/>
          <p14:tracePt t="92882" x="4473575" y="3714750"/>
          <p14:tracePt t="92899" x="4429125" y="3670300"/>
          <p14:tracePt t="92918" x="4411663" y="3643313"/>
          <p14:tracePt t="92932" x="4402138" y="3633788"/>
          <p14:tracePt t="92949" x="4394200" y="3625850"/>
          <p14:tracePt t="93006" x="4384675" y="3625850"/>
          <p14:tracePt t="93381" x="4384675" y="3616325"/>
          <p14:tracePt t="94095" x="0" y="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Routing Information Protocol (RIP)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179512" y="1916832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b="1" i="1" dirty="0" smtClean="0">
                <a:latin typeface="Bookman Old Style" pitchFamily="18" charset="0"/>
              </a:rPr>
              <a:t>RIP</a:t>
            </a:r>
            <a:r>
              <a:rPr lang="en-US" i="1" dirty="0" smtClean="0">
                <a:latin typeface="Bookman Old Style" pitchFamily="18" charset="0"/>
              </a:rPr>
              <a:t> </a:t>
            </a:r>
            <a:r>
              <a:rPr lang="en-US" i="1" dirty="0">
                <a:latin typeface="Bookman Old Style" pitchFamily="18" charset="0"/>
              </a:rPr>
              <a:t>is a routing protocol for </a:t>
            </a:r>
            <a:r>
              <a:rPr lang="en-US" b="1" i="1" dirty="0">
                <a:latin typeface="Bookman Old Style" pitchFamily="18" charset="0"/>
              </a:rPr>
              <a:t>exchanging routing table information between routers</a:t>
            </a:r>
            <a:r>
              <a:rPr lang="en-US" i="1" dirty="0">
                <a:latin typeface="Bookman Old Style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>
                <a:latin typeface="Bookman Old Style" pitchFamily="18" charset="0"/>
              </a:rPr>
              <a:t>It </a:t>
            </a:r>
            <a:r>
              <a:rPr lang="en-US" i="1" dirty="0">
                <a:latin typeface="Bookman Old Style" pitchFamily="18" charset="0"/>
              </a:rPr>
              <a:t>is a very simple protocol based on </a:t>
            </a:r>
            <a:r>
              <a:rPr lang="en-US" b="1" i="1" dirty="0">
                <a:latin typeface="Bookman Old Style" pitchFamily="18" charset="0"/>
              </a:rPr>
              <a:t>distance vector routing</a:t>
            </a:r>
            <a:r>
              <a:rPr lang="en-US" i="1" dirty="0">
                <a:latin typeface="Bookman Old Style" pitchFamily="18" charset="0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>
                <a:latin typeface="Bookman Old Style" pitchFamily="18" charset="0"/>
              </a:rPr>
              <a:t>Simple </a:t>
            </a:r>
            <a:r>
              <a:rPr lang="en-US" b="1" i="1" dirty="0">
                <a:latin typeface="Bookman Old Style" pitchFamily="18" charset="0"/>
              </a:rPr>
              <a:t>intra-domain </a:t>
            </a:r>
            <a:r>
              <a:rPr lang="en-US" i="1" dirty="0">
                <a:latin typeface="Bookman Old Style" pitchFamily="18" charset="0"/>
              </a:rPr>
              <a:t>protocol.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i="1" dirty="0" smtClean="0">
                <a:latin typeface="Bookman Old Style" pitchFamily="18" charset="0"/>
              </a:rPr>
              <a:t>Uses </a:t>
            </a:r>
            <a:r>
              <a:rPr lang="en-US" b="1" i="1" dirty="0">
                <a:latin typeface="Bookman Old Style" pitchFamily="18" charset="0"/>
              </a:rPr>
              <a:t>hop count as a path selection metric</a:t>
            </a:r>
            <a:r>
              <a:rPr lang="en-US" i="1" dirty="0">
                <a:latin typeface="Bookman Old Style" pitchFamily="18" charset="0"/>
              </a:rPr>
              <a:t>. (RIP prevents routing loops by implementing a limit on the number of hops allowed in a path from the source to a destination. The </a:t>
            </a:r>
            <a:r>
              <a:rPr lang="en-US" b="1" i="1" dirty="0">
                <a:latin typeface="Bookman Old Style" pitchFamily="18" charset="0"/>
              </a:rPr>
              <a:t>maximum number of hops allowed for RIP is 15</a:t>
            </a:r>
            <a:r>
              <a:rPr lang="en-US" i="1" dirty="0">
                <a:latin typeface="Bookman Old Style" pitchFamily="18" charset="0"/>
              </a:rPr>
              <a:t>. This hop limit, however, also limits the size of networks that RIP can support, a hop count of 16 are considered an infinite distance, in other words the route is considered unreachable).</a:t>
            </a:r>
          </a:p>
        </p:txBody>
      </p:sp>
    </p:spTree>
    <p:extLst>
      <p:ext uri="{BB962C8B-B14F-4D97-AF65-F5344CB8AC3E}">
        <p14:creationId xmlns:p14="http://schemas.microsoft.com/office/powerpoint/2010/main" val="119705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65"/>
    </mc:Choice>
    <mc:Fallback xmlns="">
      <p:transition spd="slow" advTm="142165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5002" x="3571875" y="1098550"/>
          <p14:tracePt t="15143" x="3571875" y="1089025"/>
          <p14:tracePt t="15199" x="3571875" y="1081088"/>
          <p14:tracePt t="15223" x="3589338" y="1081088"/>
          <p14:tracePt t="15231" x="3598863" y="1081088"/>
          <p14:tracePt t="15240" x="3616325" y="1081088"/>
          <p14:tracePt t="15248" x="3643313" y="1081088"/>
          <p14:tracePt t="15262" x="3687763" y="1081088"/>
          <p14:tracePt t="15280" x="3714750" y="1081088"/>
          <p14:tracePt t="15294" x="3776663" y="1081088"/>
          <p14:tracePt t="15311" x="3857625" y="1081088"/>
          <p14:tracePt t="15328" x="3973513" y="1089025"/>
          <p14:tracePt t="15345" x="4116388" y="1089025"/>
          <p14:tracePt t="15361" x="4259263" y="1089025"/>
          <p14:tracePt t="15378" x="4456113" y="1089025"/>
          <p14:tracePt t="15393" x="4643438" y="1089025"/>
          <p14:tracePt t="15410" x="4822825" y="1089025"/>
          <p14:tracePt t="15427" x="4965700" y="1089025"/>
          <p14:tracePt t="15443" x="5133975" y="1089025"/>
          <p14:tracePt t="15461" x="5268913" y="1098550"/>
          <p14:tracePt t="15476" x="5375275" y="1098550"/>
          <p14:tracePt t="15494" x="5491163" y="1098550"/>
          <p14:tracePt t="15511" x="5616575" y="1108075"/>
          <p14:tracePt t="15527" x="5751513" y="1108075"/>
          <p14:tracePt t="15544" x="5822950" y="1108075"/>
          <p14:tracePt t="15561" x="5867400" y="1108075"/>
          <p14:tracePt t="15578" x="5894388" y="1108075"/>
          <p14:tracePt t="15594" x="5911850" y="1108075"/>
          <p14:tracePt t="15612" x="5929313" y="1108075"/>
          <p14:tracePt t="15631" x="5938838" y="1108075"/>
          <p14:tracePt t="15645" x="5946775" y="1108075"/>
          <p14:tracePt t="15661" x="5956300" y="1108075"/>
          <p14:tracePt t="16352" x="5973763" y="1108075"/>
          <p14:tracePt t="16360" x="5991225" y="1108075"/>
          <p14:tracePt t="16375" x="6000750" y="1108075"/>
          <p14:tracePt t="16378" x="6205538" y="1133475"/>
          <p14:tracePt t="16396" x="6394450" y="1160463"/>
          <p14:tracePt t="16412" x="6554788" y="1204913"/>
          <p14:tracePt t="16429" x="6653213" y="1214438"/>
          <p14:tracePt t="16445" x="6742113" y="1241425"/>
          <p14:tracePt t="16463" x="6796088" y="1250950"/>
          <p14:tracePt t="16479" x="6858000" y="1250950"/>
          <p14:tracePt t="16495" x="6938963" y="1258888"/>
          <p14:tracePt t="16511" x="7010400" y="1258888"/>
          <p14:tracePt t="16527" x="7108825" y="1258888"/>
          <p14:tracePt t="16545" x="7143750" y="1268413"/>
          <p14:tracePt t="16560" x="7232650" y="1268413"/>
          <p14:tracePt t="16578" x="7259638" y="1268413"/>
          <p14:tracePt t="16594" x="7286625" y="1268413"/>
          <p14:tracePt t="16611" x="7340600" y="1258888"/>
          <p14:tracePt t="16628" x="7466013" y="1241425"/>
          <p14:tracePt t="16646" x="7562850" y="1241425"/>
          <p14:tracePt t="16661" x="7653338" y="1231900"/>
          <p14:tracePt t="16678" x="7715250" y="1231900"/>
          <p14:tracePt t="16694" x="7732713" y="1223963"/>
          <p14:tracePt t="16751" x="7742238" y="1223963"/>
          <p14:tracePt t="16791" x="7759700" y="1223963"/>
          <p14:tracePt t="16806" x="7759700" y="1214438"/>
          <p14:tracePt t="16815" x="7769225" y="1214438"/>
          <p14:tracePt t="16863" x="7769225" y="1204913"/>
          <p14:tracePt t="16871" x="7777163" y="1204913"/>
          <p14:tracePt t="16888" x="7786688" y="1204913"/>
          <p14:tracePt t="16888" x="7786688" y="1196975"/>
          <p14:tracePt t="16991" x="7786688" y="1187450"/>
          <p14:tracePt t="17024" x="7777163" y="1187450"/>
          <p14:tracePt t="17031" x="7769225" y="1187450"/>
          <p14:tracePt t="17047" x="7759700" y="1179513"/>
          <p14:tracePt t="17055" x="7751763" y="1179513"/>
          <p14:tracePt t="17064" x="7742238" y="1179513"/>
          <p14:tracePt t="17078" x="7724775" y="1179513"/>
          <p14:tracePt t="17079" x="7715250" y="1179513"/>
          <p14:tracePt t="17095" x="7697788" y="1179513"/>
          <p14:tracePt t="17112" x="7688263" y="1169988"/>
          <p14:tracePt t="17128" x="7670800" y="1169988"/>
          <p14:tracePt t="17146" x="7661275" y="1169988"/>
          <p14:tracePt t="17199" x="7653338" y="1169988"/>
          <p14:tracePt t="17294" x="7634288" y="1160463"/>
          <p14:tracePt t="17302" x="7626350" y="1160463"/>
          <p14:tracePt t="17319" x="7616825" y="1160463"/>
          <p14:tracePt t="17326" x="7608888" y="1160463"/>
          <p14:tracePt t="17342" x="7599363" y="1152525"/>
          <p14:tracePt t="17348" x="7589838" y="1152525"/>
          <p14:tracePt t="17362" x="7581900" y="1152525"/>
          <p14:tracePt t="17378" x="7572375" y="1152525"/>
          <p14:tracePt t="17396" x="7562850" y="1152525"/>
          <p14:tracePt t="17412" x="7562850" y="1143000"/>
          <p14:tracePt t="17432" x="7554913" y="1143000"/>
          <p14:tracePt t="17446" x="7545388" y="1143000"/>
          <p14:tracePt t="17464" x="7537450" y="1143000"/>
          <p14:tracePt t="17752" x="7554913" y="1143000"/>
          <p14:tracePt t="17768" x="7562850" y="1143000"/>
          <p14:tracePt t="17776" x="7572375" y="1143000"/>
          <p14:tracePt t="17784" x="7581900" y="1143000"/>
          <p14:tracePt t="17791" x="7599363" y="1143000"/>
          <p14:tracePt t="17795" x="7608888" y="1143000"/>
          <p14:tracePt t="17813" x="7616825" y="1143000"/>
          <p14:tracePt t="17830" x="7634288" y="1143000"/>
          <p14:tracePt t="17888" x="7643813" y="1143000"/>
          <p14:tracePt t="17943" x="7653338" y="1143000"/>
          <p14:tracePt t="17951" x="7661275" y="1143000"/>
          <p14:tracePt t="17963" x="7670800" y="1143000"/>
          <p14:tracePt t="17964" x="7680325" y="1143000"/>
          <p14:tracePt t="17980" x="7715250" y="1143000"/>
          <p14:tracePt t="18016" x="7724775" y="1143000"/>
          <p14:tracePt t="18016" x="7732713" y="1143000"/>
          <p14:tracePt t="18032" x="7751763" y="1143000"/>
          <p14:tracePt t="18072" x="7759700" y="1143000"/>
          <p14:tracePt t="18088" x="7769225" y="1143000"/>
          <p14:tracePt t="18095" x="7777163" y="1143000"/>
          <p14:tracePt t="18112" x="7786688" y="1143000"/>
          <p14:tracePt t="18120" x="7796213" y="1143000"/>
          <p14:tracePt t="18130" x="7813675" y="1143000"/>
          <p14:tracePt t="18147" x="7848600" y="1143000"/>
          <p14:tracePt t="18163" x="7867650" y="1143000"/>
          <p14:tracePt t="18180" x="7885113" y="1143000"/>
          <p14:tracePt t="18197" x="7912100" y="1143000"/>
          <p14:tracePt t="18249" x="7920038" y="1143000"/>
          <p14:tracePt t="19049" x="7929563" y="1143000"/>
          <p14:tracePt t="19080" x="7939088" y="1143000"/>
          <p14:tracePt t="19095" x="7947025" y="1143000"/>
          <p14:tracePt t="19112" x="7956550" y="1143000"/>
          <p14:tracePt t="19120" x="7966075" y="1143000"/>
          <p14:tracePt t="19129" x="7974013" y="1143000"/>
          <p14:tracePt t="19152" x="7983538" y="1143000"/>
          <p14:tracePt t="19161" x="7983538" y="1152525"/>
          <p14:tracePt t="19182" x="7983538" y="1160463"/>
          <p14:tracePt t="19183" x="7983538" y="1169988"/>
          <p14:tracePt t="19313" x="7983538" y="1179513"/>
          <p14:tracePt t="19480" x="7983538" y="1187450"/>
          <p14:tracePt t="19496" x="7966075" y="1187450"/>
          <p14:tracePt t="19499" x="7966075" y="1204913"/>
          <p14:tracePt t="19515" x="7956550" y="1204913"/>
          <p14:tracePt t="19515" x="7947025" y="1204913"/>
          <p14:tracePt t="19530" x="7939088" y="1214438"/>
          <p14:tracePt t="19583" x="7929563" y="1223963"/>
          <p14:tracePt t="19601" x="7920038" y="1223963"/>
          <p14:tracePt t="19608" x="7912100" y="1231900"/>
          <p14:tracePt t="19624" x="7902575" y="1231900"/>
          <p14:tracePt t="19633" x="7894638" y="1231900"/>
          <p14:tracePt t="19633" x="7875588" y="1250950"/>
          <p14:tracePt t="19648" x="7858125" y="1258888"/>
          <p14:tracePt t="19665" x="7831138" y="1276350"/>
          <p14:tracePt t="19680" x="7786688" y="1295400"/>
          <p14:tracePt t="19697" x="7742238" y="1312863"/>
          <p14:tracePt t="19714" x="7680325" y="1339850"/>
          <p14:tracePt t="19730" x="7616825" y="1374775"/>
          <p14:tracePt t="19748" x="7500938" y="1428750"/>
          <p14:tracePt t="19764" x="7375525" y="1473200"/>
          <p14:tracePt t="19780" x="7224713" y="1509713"/>
          <p14:tracePt t="19780" x="7134225" y="1527175"/>
          <p14:tracePt t="19816" x="6946900" y="1554163"/>
          <p14:tracePt t="19831" x="6670675" y="1598613"/>
          <p14:tracePt t="19831" x="6348413" y="1608138"/>
          <p14:tracePt t="19847" x="6089650" y="1608138"/>
          <p14:tracePt t="19863" x="5813425" y="1633538"/>
          <p14:tracePt t="19880" x="5545138" y="1633538"/>
          <p14:tracePt t="19897" x="5286375" y="1633538"/>
          <p14:tracePt t="19914" x="5054600" y="1643063"/>
          <p14:tracePt t="19930" x="4857750" y="1643063"/>
          <p14:tracePt t="19947" x="4679950" y="1660525"/>
          <p14:tracePt t="19964" x="4510088" y="1687513"/>
          <p14:tracePt t="19980" x="4367213" y="1714500"/>
          <p14:tracePt t="19997" x="4197350" y="1758950"/>
          <p14:tracePt t="20014" x="4037013" y="1795463"/>
          <p14:tracePt t="20031" x="3768725" y="1893888"/>
          <p14:tracePt t="20047" x="3625850" y="1938338"/>
          <p14:tracePt t="20063" x="3500438" y="1965325"/>
          <p14:tracePt t="20080" x="3384550" y="2000250"/>
          <p14:tracePt t="20096" x="3286125" y="2044700"/>
          <p14:tracePt t="20114" x="3179763" y="2071688"/>
          <p14:tracePt t="20131" x="3081338" y="2108200"/>
          <p14:tracePt t="20148" x="2965450" y="2152650"/>
          <p14:tracePt t="20164" x="2840038" y="2197100"/>
          <p14:tracePt t="20181" x="2705100" y="2241550"/>
          <p14:tracePt t="20181" x="2670175" y="2251075"/>
          <p14:tracePt t="20201" x="2554288" y="2276475"/>
          <p14:tracePt t="20217" x="2419350" y="2312988"/>
          <p14:tracePt t="20233" x="2312988" y="2330450"/>
          <p14:tracePt t="20248" x="2187575" y="2347913"/>
          <p14:tracePt t="20264" x="2089150" y="2366963"/>
          <p14:tracePt t="20282" x="2000250" y="2384425"/>
          <p14:tracePt t="20297" x="1928813" y="2393950"/>
          <p14:tracePt t="20315" x="1893888" y="2401888"/>
          <p14:tracePt t="20331" x="1839913" y="2411413"/>
          <p14:tracePt t="20348" x="1795463" y="2411413"/>
          <p14:tracePt t="20365" x="1758950" y="2419350"/>
          <p14:tracePt t="20383" x="1704975" y="2419350"/>
          <p14:tracePt t="20400" x="1697038" y="2419350"/>
          <p14:tracePt t="20415" x="1670050" y="2419350"/>
          <p14:tracePt t="20456" x="1633538" y="2419350"/>
          <p14:tracePt t="20463" x="1589088" y="2419350"/>
          <p14:tracePt t="20471" x="1581150" y="2419350"/>
          <p14:tracePt t="20482" x="1554163" y="2419350"/>
          <p14:tracePt t="20498" x="1544638" y="2419350"/>
          <p14:tracePt t="20689" x="1562100" y="2419350"/>
          <p14:tracePt t="20697" x="1571625" y="2428875"/>
          <p14:tracePt t="20712" x="1714500" y="2455863"/>
          <p14:tracePt t="20720" x="1893888" y="2482850"/>
          <p14:tracePt t="20731" x="2509838" y="2589213"/>
          <p14:tracePt t="20748" x="3259138" y="2705100"/>
          <p14:tracePt t="20765" x="3894138" y="2776538"/>
          <p14:tracePt t="20781" x="4348163" y="2813050"/>
          <p14:tracePt t="20801" x="4562475" y="2822575"/>
          <p14:tracePt t="20817" x="4741863" y="2830513"/>
          <p14:tracePt t="20832" x="4840288" y="2830513"/>
          <p14:tracePt t="20848" x="4894263" y="2830513"/>
          <p14:tracePt t="20864" x="4919663" y="2830513"/>
          <p14:tracePt t="20882" x="4938713" y="2830513"/>
          <p14:tracePt t="20942" x="4946650" y="2830513"/>
          <p14:tracePt t="20966" x="4965700" y="2830513"/>
          <p14:tracePt t="20975" x="4973638" y="2830513"/>
          <p14:tracePt t="20982" x="4983163" y="2830513"/>
          <p14:tracePt t="20997" x="5010150" y="2830513"/>
          <p14:tracePt t="20998" x="5054600" y="2830513"/>
          <p14:tracePt t="20998" x="5072063" y="2830513"/>
          <p14:tracePt t="21016" x="5133975" y="2813050"/>
          <p14:tracePt t="21030" x="5160963" y="2803525"/>
          <p14:tracePt t="21048" x="5170488" y="2803525"/>
          <p14:tracePt t="21064" x="5180013" y="2803525"/>
          <p14:tracePt t="21200" x="5187950" y="2803525"/>
          <p14:tracePt t="21208" x="5197475" y="2803525"/>
          <p14:tracePt t="21215" x="5197475" y="2795588"/>
          <p14:tracePt t="21225" x="5214938" y="2795588"/>
          <p14:tracePt t="21232" x="5224463" y="2786063"/>
          <p14:tracePt t="21249" x="5232400" y="2776538"/>
          <p14:tracePt t="21266" x="5241925" y="2776538"/>
          <p14:tracePt t="21281" x="5251450" y="2768600"/>
          <p14:tracePt t="21298" x="5259388" y="2768600"/>
          <p14:tracePt t="21314" x="5268913" y="2759075"/>
          <p14:tracePt t="21332" x="5276850" y="2751138"/>
          <p14:tracePt t="21348" x="5286375" y="2751138"/>
          <p14:tracePt t="21348" x="5303838" y="2741613"/>
          <p14:tracePt t="21384" x="5313363" y="2732088"/>
          <p14:tracePt t="21385" x="5322888" y="2732088"/>
          <p14:tracePt t="21401" x="5348288" y="2724150"/>
          <p14:tracePt t="21416" x="5367338" y="2705100"/>
          <p14:tracePt t="21432" x="5375275" y="2697163"/>
          <p14:tracePt t="21449" x="5394325" y="2687638"/>
          <p14:tracePt t="21484" x="5411788" y="2687638"/>
          <p14:tracePt t="21520" x="5419725" y="2687638"/>
          <p14:tracePt t="21530" x="5419725" y="2679700"/>
          <p14:tracePt t="21531" x="5429250" y="2679700"/>
          <p14:tracePt t="21569" x="5438775" y="2679700"/>
          <p14:tracePt t="21581" x="5446713" y="2679700"/>
          <p14:tracePt t="21610" x="5456238" y="2679700"/>
          <p14:tracePt t="21640" x="5465763" y="2670175"/>
          <p14:tracePt t="21654" x="5465763" y="2660650"/>
          <p14:tracePt t="21704" x="5473700" y="2660650"/>
          <p14:tracePt t="21753" x="5483225" y="2660650"/>
          <p14:tracePt t="21785" x="5491163" y="2660650"/>
          <p14:tracePt t="22641" x="5510213" y="2652713"/>
          <p14:tracePt t="22769" x="5518150" y="2652713"/>
          <p14:tracePt t="22930" x="5527675" y="2652713"/>
          <p14:tracePt t="22937" x="5527675" y="2643188"/>
          <p14:tracePt t="23002" x="5537200" y="2633663"/>
          <p14:tracePt t="23058" x="5545138" y="2633663"/>
          <p14:tracePt t="23097" x="5554663" y="2633663"/>
          <p14:tracePt t="23112" x="5562600" y="2633663"/>
          <p14:tracePt t="23119" x="5572125" y="2633663"/>
          <p14:tracePt t="23126" x="5572125" y="2625725"/>
          <p14:tracePt t="23134" x="5581650" y="2625725"/>
          <p14:tracePt t="23149" x="5599113" y="2625725"/>
          <p14:tracePt t="23165" x="5608638" y="2616200"/>
          <p14:tracePt t="23181" x="5626100" y="2616200"/>
          <p14:tracePt t="23199" x="5634038" y="2608263"/>
          <p14:tracePt t="23215" x="5643563" y="2598738"/>
          <p14:tracePt t="23232" x="5653088" y="2598738"/>
          <p14:tracePt t="23249" x="5670550" y="2598738"/>
          <p14:tracePt t="23265" x="5688013" y="2598738"/>
          <p14:tracePt t="23284" x="5705475" y="2589213"/>
          <p14:tracePt t="23299" x="5732463" y="2589213"/>
          <p14:tracePt t="23316" x="5751513" y="2589213"/>
          <p14:tracePt t="23332" x="5768975" y="2581275"/>
          <p14:tracePt t="23349" x="5795963" y="2581275"/>
          <p14:tracePt t="23349" x="5803900" y="2581275"/>
          <p14:tracePt t="23383" x="5813425" y="2581275"/>
          <p14:tracePt t="23384" x="5840413" y="2581275"/>
          <p14:tracePt t="23401" x="5857875" y="2562225"/>
          <p14:tracePt t="23416" x="5875338" y="2562225"/>
          <p14:tracePt t="23432" x="5894388" y="2562225"/>
          <p14:tracePt t="23449" x="5919788" y="2562225"/>
          <p14:tracePt t="23465" x="5946775" y="2554288"/>
          <p14:tracePt t="23483" x="5973763" y="2554288"/>
          <p14:tracePt t="23500" x="5991225" y="2554288"/>
          <p14:tracePt t="23516" x="6010275" y="2544763"/>
          <p14:tracePt t="23532" x="6027738" y="2544763"/>
          <p14:tracePt t="23549" x="6045200" y="2544763"/>
          <p14:tracePt t="23566" x="6062663" y="2544763"/>
          <p14:tracePt t="23582" x="6089650" y="2544763"/>
          <p14:tracePt t="23582" x="6108700" y="2544763"/>
          <p14:tracePt t="23601" x="6116638" y="2544763"/>
          <p14:tracePt t="23619" x="6143625" y="2536825"/>
          <p14:tracePt t="23632" x="6170613" y="2536825"/>
          <p14:tracePt t="23649" x="6188075" y="2536825"/>
          <p14:tracePt t="23665" x="6205538" y="2536825"/>
          <p14:tracePt t="23682" x="6232525" y="2527300"/>
          <p14:tracePt t="23699" x="6259513" y="2527300"/>
          <p14:tracePt t="23715" x="6296025" y="2527300"/>
          <p14:tracePt t="23732" x="6330950" y="2527300"/>
          <p14:tracePt t="23749" x="6348413" y="2527300"/>
          <p14:tracePt t="23766" x="6394450" y="2517775"/>
          <p14:tracePt t="23799" x="6411913" y="2517775"/>
          <p14:tracePt t="23800" x="6438900" y="2517775"/>
          <p14:tracePt t="23815" x="6446838" y="2517775"/>
          <p14:tracePt t="23832" x="6465888" y="2517775"/>
          <p14:tracePt t="23849" x="6491288" y="2517775"/>
          <p14:tracePt t="23865" x="6510338" y="2517775"/>
          <p14:tracePt t="23882" x="6537325" y="2509838"/>
          <p14:tracePt t="23899" x="6545263" y="2509838"/>
          <p14:tracePt t="23915" x="6572250" y="2500313"/>
          <p14:tracePt t="23932" x="6581775" y="2500313"/>
          <p14:tracePt t="23949" x="6589713" y="2500313"/>
          <p14:tracePt t="23966" x="6608763" y="2500313"/>
          <p14:tracePt t="23985" x="6626225" y="2490788"/>
          <p14:tracePt t="23999" x="6634163" y="2490788"/>
          <p14:tracePt t="24015" x="6643688" y="2490788"/>
          <p14:tracePt t="24033" x="6653213" y="2490788"/>
          <p14:tracePt t="24049" x="6661150" y="2490788"/>
          <p14:tracePt t="24066" x="6670675" y="2490788"/>
          <p14:tracePt t="24083" x="6680200" y="2490788"/>
          <p14:tracePt t="24099" x="6688138" y="2490788"/>
          <p14:tracePt t="24116" x="6697663" y="2482850"/>
          <p14:tracePt t="24153" x="6705600" y="2482850"/>
          <p14:tracePt t="24169" x="6715125" y="2482850"/>
          <p14:tracePt t="24208" x="6724650" y="2482850"/>
          <p14:tracePt t="24232" x="6732588" y="2482850"/>
          <p14:tracePt t="24263" x="6742113" y="2473325"/>
          <p14:tracePt t="24313" x="6751638" y="2473325"/>
          <p14:tracePt t="24371" x="6759575" y="2473325"/>
          <p14:tracePt t="24377" x="6769100" y="2473325"/>
          <p14:tracePt t="24431" x="6777038" y="2473325"/>
          <p14:tracePt t="24535" x="6786563" y="2473325"/>
          <p14:tracePt t="24778" x="6796088" y="2473325"/>
          <p14:tracePt t="25201" x="6804025" y="2473325"/>
          <p14:tracePt t="27410" x="6796088" y="2473325"/>
          <p14:tracePt t="27433" x="6786563" y="2473325"/>
          <p14:tracePt t="27455" x="6769100" y="2482850"/>
          <p14:tracePt t="27473" x="6759575" y="2482850"/>
          <p14:tracePt t="27482" x="6715125" y="2490788"/>
          <p14:tracePt t="27490" x="6626225" y="2517775"/>
          <p14:tracePt t="27502" x="6491288" y="2544763"/>
          <p14:tracePt t="27518" x="6340475" y="2571750"/>
          <p14:tracePt t="27536" x="6232525" y="2589213"/>
          <p14:tracePt t="27553" x="6134100" y="2616200"/>
          <p14:tracePt t="27568" x="6054725" y="2625725"/>
          <p14:tracePt t="27584" x="5973763" y="2643188"/>
          <p14:tracePt t="27600" x="5902325" y="2643188"/>
          <p14:tracePt t="27617" x="5813425" y="2660650"/>
          <p14:tracePt t="27634" x="5724525" y="2679700"/>
          <p14:tracePt t="27651" x="5626100" y="2679700"/>
          <p14:tracePt t="27667" x="5518150" y="2687638"/>
          <p14:tracePt t="27683" x="5446713" y="2697163"/>
          <p14:tracePt t="27701" x="5295900" y="2705100"/>
          <p14:tracePt t="27717" x="5224463" y="2714625"/>
          <p14:tracePt t="27733" x="5143500" y="2741613"/>
          <p14:tracePt t="27753" x="5081588" y="2741613"/>
          <p14:tracePt t="27771" x="5037138" y="2751138"/>
          <p14:tracePt t="27785" x="4973638" y="2751138"/>
          <p14:tracePt t="27801" x="4919663" y="2751138"/>
          <p14:tracePt t="27818" x="4867275" y="2751138"/>
          <p14:tracePt t="27834" x="4822825" y="2751138"/>
          <p14:tracePt t="27851" x="4768850" y="2741613"/>
          <p14:tracePt t="27869" x="4724400" y="2732088"/>
          <p14:tracePt t="27885" x="4679950" y="2724150"/>
          <p14:tracePt t="27901" x="4670425" y="2724150"/>
          <p14:tracePt t="27917" x="4660900" y="2724150"/>
          <p14:tracePt t="27934" x="4652963" y="2724150"/>
          <p14:tracePt t="27968" x="4652963" y="2714625"/>
          <p14:tracePt t="27968" x="4633913" y="2714625"/>
          <p14:tracePt t="27984" x="4625975" y="2714625"/>
          <p14:tracePt t="28025" x="4616450" y="2714625"/>
          <p14:tracePt t="28138" x="4608513" y="2714625"/>
          <p14:tracePt t="28170" x="4598988" y="2714625"/>
          <p14:tracePt t="28178" x="4598988" y="2732088"/>
          <p14:tracePt t="28185" x="4598988" y="2741613"/>
          <p14:tracePt t="28185" x="4598988" y="2768600"/>
          <p14:tracePt t="28201" x="4598988" y="2795588"/>
          <p14:tracePt t="28218" x="4598988" y="2822575"/>
          <p14:tracePt t="28234" x="4598988" y="2830513"/>
          <p14:tracePt t="28251" x="4598988" y="2847975"/>
          <p14:tracePt t="28269" x="4598988" y="2867025"/>
          <p14:tracePt t="28284" x="4598988" y="2874963"/>
          <p14:tracePt t="28301" x="4598988" y="2894013"/>
          <p14:tracePt t="28320" x="4598988" y="2911475"/>
          <p14:tracePt t="28335" x="4598988" y="2928938"/>
          <p14:tracePt t="28351" x="4598988" y="2946400"/>
          <p14:tracePt t="28368" x="4598988" y="2955925"/>
          <p14:tracePt t="28384" x="4598988" y="2965450"/>
          <p14:tracePt t="28401" x="4598988" y="2973388"/>
          <p14:tracePt t="28418" x="4598988" y="2982913"/>
          <p14:tracePt t="28436" x="4598988" y="3000375"/>
          <p14:tracePt t="28451" x="4598988" y="3009900"/>
          <p14:tracePt t="28469" x="4598988" y="3027363"/>
          <p14:tracePt t="28484" x="4598988" y="3036888"/>
          <p14:tracePt t="28501" x="4598988" y="3062288"/>
          <p14:tracePt t="28519" x="4598988" y="3071813"/>
          <p14:tracePt t="28535" x="4589463" y="3098800"/>
          <p14:tracePt t="28554" x="4589463" y="3108325"/>
          <p14:tracePt t="28570" x="4589463" y="3116263"/>
          <p14:tracePt t="28585" x="4589463" y="3125788"/>
          <p14:tracePt t="28601" x="4589463" y="3133725"/>
          <p14:tracePt t="28656" x="4589463" y="3143250"/>
          <p14:tracePt t="28664" x="4598988" y="3143250"/>
          <p14:tracePt t="28679" x="4608513" y="3143250"/>
          <p14:tracePt t="28687" x="4616450" y="3143250"/>
          <p14:tracePt t="28695" x="4633913" y="3152775"/>
          <p14:tracePt t="28704" x="4679950" y="3152775"/>
          <p14:tracePt t="28717" x="4714875" y="3160713"/>
          <p14:tracePt t="28734" x="4751388" y="3179763"/>
          <p14:tracePt t="28734" x="4848225" y="3197225"/>
          <p14:tracePt t="28752" x="4983163" y="3205163"/>
          <p14:tracePt t="28768" x="5160963" y="3214688"/>
          <p14:tracePt t="28784" x="5340350" y="3214688"/>
          <p14:tracePt t="28801" x="5518150" y="3214688"/>
          <p14:tracePt t="28817" x="5724525" y="3214688"/>
          <p14:tracePt t="28835" x="5902325" y="3214688"/>
          <p14:tracePt t="28851" x="6027738" y="3214688"/>
          <p14:tracePt t="28867" x="6126163" y="3214688"/>
          <p14:tracePt t="28885" x="6215063" y="3214688"/>
          <p14:tracePt t="28900" x="6296025" y="3214688"/>
          <p14:tracePt t="28918" x="6384925" y="3214688"/>
          <p14:tracePt t="28935" x="6491288" y="3214688"/>
          <p14:tracePt t="28953" x="6527800" y="3214688"/>
          <p14:tracePt t="28968" x="6680200" y="3214688"/>
          <p14:tracePt t="28986" x="6759575" y="3224213"/>
          <p14:tracePt t="29001" x="6848475" y="3224213"/>
          <p14:tracePt t="29018" x="6902450" y="3224213"/>
          <p14:tracePt t="29035" x="6929438" y="3224213"/>
          <p14:tracePt t="29051" x="6965950" y="3224213"/>
          <p14:tracePt t="29068" x="6991350" y="3224213"/>
          <p14:tracePt t="29085" x="7037388" y="3224213"/>
          <p14:tracePt t="29102" x="7089775" y="3224213"/>
          <p14:tracePt t="29119" x="7161213" y="3224213"/>
          <p14:tracePt t="29138" x="7197725" y="3224213"/>
          <p14:tracePt t="29153" x="7215188" y="3224213"/>
          <p14:tracePt t="29169" x="7242175" y="3224213"/>
          <p14:tracePt t="29185" x="7259638" y="3224213"/>
          <p14:tracePt t="29202" x="7304088" y="3224213"/>
          <p14:tracePt t="29218" x="7358063" y="3224213"/>
          <p14:tracePt t="29235" x="7402513" y="3224213"/>
          <p14:tracePt t="29251" x="7446963" y="3214688"/>
          <p14:tracePt t="29270" x="7466013" y="3214688"/>
          <p14:tracePt t="29285" x="7491413" y="3197225"/>
          <p14:tracePt t="29302" x="7527925" y="3187700"/>
          <p14:tracePt t="29323" x="7537450" y="3170238"/>
          <p14:tracePt t="29337" x="7554913" y="3152775"/>
          <p14:tracePt t="29353" x="7572375" y="3133725"/>
          <p14:tracePt t="29369" x="7589838" y="3108325"/>
          <p14:tracePt t="29385" x="7589838" y="3089275"/>
          <p14:tracePt t="29402" x="7599363" y="3062288"/>
          <p14:tracePt t="29418" x="7599363" y="3027363"/>
          <p14:tracePt t="29436" x="7599363" y="2990850"/>
          <p14:tracePt t="29453" x="7599363" y="2965450"/>
          <p14:tracePt t="29469" x="7581900" y="2938463"/>
          <p14:tracePt t="29485" x="7572375" y="2919413"/>
          <p14:tracePt t="29502" x="7562850" y="2901950"/>
          <p14:tracePt t="29519" x="7554913" y="2884488"/>
          <p14:tracePt t="29538" x="7545388" y="2874963"/>
          <p14:tracePt t="29554" x="7537450" y="2867025"/>
          <p14:tracePt t="29572" x="7527925" y="2847975"/>
          <p14:tracePt t="29586" x="7518400" y="2830513"/>
          <p14:tracePt t="29602" x="7500938" y="2813050"/>
          <p14:tracePt t="29618" x="7473950" y="2776538"/>
          <p14:tracePt t="29635" x="7466013" y="2768600"/>
          <p14:tracePt t="29652" x="7439025" y="2732088"/>
          <p14:tracePt t="29668" x="7402513" y="2705100"/>
          <p14:tracePt t="29686" x="7358063" y="2679700"/>
          <p14:tracePt t="29702" x="7296150" y="2660650"/>
          <p14:tracePt t="29718" x="7180263" y="2633663"/>
          <p14:tracePt t="29753" x="7054850" y="2616200"/>
          <p14:tracePt t="29753" x="6848475" y="2571750"/>
          <p14:tracePt t="29770" x="6616700" y="2544763"/>
          <p14:tracePt t="29786" x="6384925" y="2509838"/>
          <p14:tracePt t="29801" x="6143625" y="2473325"/>
          <p14:tracePt t="29818" x="5983288" y="2465388"/>
          <p14:tracePt t="29834" x="5848350" y="2455863"/>
          <p14:tracePt t="29851" x="5724525" y="2455863"/>
          <p14:tracePt t="29867" x="5653088" y="2455863"/>
          <p14:tracePt t="29884" x="5572125" y="2465388"/>
          <p14:tracePt t="29901" x="5500688" y="2482850"/>
          <p14:tracePt t="29917" x="5375275" y="2500313"/>
          <p14:tracePt t="29934" x="5214938" y="2527300"/>
          <p14:tracePt t="29953" x="5099050" y="2554288"/>
          <p14:tracePt t="29968" x="5010150" y="2571750"/>
          <p14:tracePt t="29985" x="4938713" y="2589213"/>
          <p14:tracePt t="30002" x="4894263" y="2598738"/>
          <p14:tracePt t="30018" x="4884738" y="2598738"/>
          <p14:tracePt t="30035" x="4875213" y="2598738"/>
          <p14:tracePt t="30097" x="4857750" y="2616200"/>
          <p14:tracePt t="30113" x="4848225" y="2616200"/>
          <p14:tracePt t="30121" x="4822825" y="2625725"/>
          <p14:tracePt t="30129" x="4813300" y="2625725"/>
          <p14:tracePt t="30135" x="4768850" y="2643188"/>
          <p14:tracePt t="30152" x="4687888" y="2670175"/>
          <p14:tracePt t="30170" x="4652963" y="2679700"/>
          <p14:tracePt t="30185" x="4625975" y="2679700"/>
          <p14:tracePt t="30201" x="4581525" y="2697163"/>
          <p14:tracePt t="30219" x="4545013" y="2705100"/>
          <p14:tracePt t="30235" x="4510088" y="2714625"/>
          <p14:tracePt t="30252" x="4483100" y="2724150"/>
          <p14:tracePt t="30270" x="4465638" y="2732088"/>
          <p14:tracePt t="30286" x="4429125" y="2759075"/>
          <p14:tracePt t="30323" x="4411663" y="2759075"/>
          <p14:tracePt t="30323" x="4402138" y="2768600"/>
          <p14:tracePt t="30335" x="4394200" y="2776538"/>
          <p14:tracePt t="30353" x="4384675" y="2786063"/>
          <p14:tracePt t="30369" x="4375150" y="2795588"/>
          <p14:tracePt t="30385" x="4357688" y="2813050"/>
          <p14:tracePt t="30403" x="4322763" y="2847975"/>
          <p14:tracePt t="30420" x="4313238" y="2857500"/>
          <p14:tracePt t="30436" x="4303713" y="2867025"/>
          <p14:tracePt t="30481" x="4295775" y="2867025"/>
          <p14:tracePt t="30490" x="4295775" y="2884488"/>
          <p14:tracePt t="30513" x="4295775" y="2894013"/>
          <p14:tracePt t="30538" x="4295775" y="2901950"/>
          <p14:tracePt t="30545" x="4295775" y="2911475"/>
          <p14:tracePt t="30561" x="4295775" y="2919413"/>
          <p14:tracePt t="30577" x="4295775" y="2928938"/>
          <p14:tracePt t="30579" x="4295775" y="2938463"/>
          <p14:tracePt t="30586" x="4295775" y="2955925"/>
          <p14:tracePt t="30602" x="4295775" y="2982913"/>
          <p14:tracePt t="30620" x="4303713" y="3000375"/>
          <p14:tracePt t="30635" x="4322763" y="3027363"/>
          <p14:tracePt t="30652" x="4348163" y="3054350"/>
          <p14:tracePt t="30670" x="4375150" y="3089275"/>
          <p14:tracePt t="30686" x="4394200" y="3108325"/>
          <p14:tracePt t="30703" x="4429125" y="3133725"/>
          <p14:tracePt t="30737" x="4446588" y="3143250"/>
          <p14:tracePt t="30738" x="4446588" y="3152775"/>
          <p14:tracePt t="30754" x="4465638" y="3160713"/>
          <p14:tracePt t="30769" x="4483100" y="3170238"/>
          <p14:tracePt t="30786" x="4510088" y="3187700"/>
          <p14:tracePt t="30802" x="4545013" y="3205163"/>
          <p14:tracePt t="30819" x="4562475" y="3214688"/>
          <p14:tracePt t="30836" x="4589463" y="3214688"/>
          <p14:tracePt t="30852" x="4608513" y="3224213"/>
          <p14:tracePt t="30870" x="4643438" y="3232150"/>
          <p14:tracePt t="30886" x="4697413" y="3241675"/>
          <p14:tracePt t="30902" x="4795838" y="3259138"/>
          <p14:tracePt t="30919" x="4911725" y="3268663"/>
          <p14:tracePt t="30934" x="5045075" y="3268663"/>
          <p14:tracePt t="30952" x="5259388" y="3268663"/>
          <p14:tracePt t="30968" x="5357813" y="3268663"/>
          <p14:tracePt t="30986" x="5456238" y="3268663"/>
          <p14:tracePt t="31002" x="5537200" y="3276600"/>
          <p14:tracePt t="31018" x="5608638" y="3276600"/>
          <p14:tracePt t="31035" x="5680075" y="3276600"/>
          <p14:tracePt t="31053" x="5776913" y="3286125"/>
          <p14:tracePt t="31070" x="5884863" y="3295650"/>
          <p14:tracePt t="31086" x="5991225" y="3295650"/>
          <p14:tracePt t="31102" x="6143625" y="3295650"/>
          <p14:tracePt t="31122" x="6224588" y="3295650"/>
          <p14:tracePt t="31138" x="6313488" y="3295650"/>
          <p14:tracePt t="31153" x="6384925" y="3303588"/>
          <p14:tracePt t="31169" x="6473825" y="3303588"/>
          <p14:tracePt t="31187" x="6554788" y="3303588"/>
          <p14:tracePt t="31202" x="6670675" y="3303588"/>
          <p14:tracePt t="31219" x="6759575" y="3303588"/>
          <p14:tracePt t="31237" x="6884988" y="3303588"/>
          <p14:tracePt t="31252" x="6991350" y="3303588"/>
          <p14:tracePt t="31270" x="7099300" y="3303588"/>
          <p14:tracePt t="31286" x="7215188" y="3303588"/>
          <p14:tracePt t="31306" x="7269163" y="3295650"/>
          <p14:tracePt t="31323" x="7313613" y="3286125"/>
          <p14:tracePt t="31338" x="7358063" y="3286125"/>
          <p14:tracePt t="31354" x="7402513" y="3276600"/>
          <p14:tracePt t="31369" x="7473950" y="3259138"/>
          <p14:tracePt t="31386" x="7537450" y="3251200"/>
          <p14:tracePt t="31402" x="7581900" y="3232150"/>
          <p14:tracePt t="31419" x="7608888" y="3224213"/>
          <p14:tracePt t="31437" x="7634288" y="3214688"/>
          <p14:tracePt t="31452" x="7643813" y="3205163"/>
          <p14:tracePt t="31470" x="7643813" y="3197225"/>
          <p14:tracePt t="31486" x="7661275" y="3187700"/>
          <p14:tracePt t="31504" x="7670800" y="3170238"/>
          <p14:tracePt t="31504" x="7688263" y="3160713"/>
          <p14:tracePt t="31522" x="7697788" y="3125788"/>
          <p14:tracePt t="31540" x="7705725" y="3108325"/>
          <p14:tracePt t="31555" x="7724775" y="3071813"/>
          <p14:tracePt t="31570" x="7732713" y="3044825"/>
          <p14:tracePt t="31586" x="7732713" y="3017838"/>
          <p14:tracePt t="31602" x="7732713" y="2982913"/>
          <p14:tracePt t="31619" x="7732713" y="2955925"/>
          <p14:tracePt t="31636" x="7732713" y="2928938"/>
          <p14:tracePt t="31653" x="7724775" y="2901950"/>
          <p14:tracePt t="31670" x="7724775" y="2884488"/>
          <p14:tracePt t="31687" x="7715250" y="2874963"/>
          <p14:tracePt t="31703" x="7697788" y="2840038"/>
          <p14:tracePt t="31746" x="7688263" y="2840038"/>
          <p14:tracePt t="31753" x="7688263" y="2830513"/>
          <p14:tracePt t="31762" x="7680325" y="2822575"/>
          <p14:tracePt t="31770" x="7670800" y="2813050"/>
          <p14:tracePt t="31786" x="7643813" y="2803525"/>
          <p14:tracePt t="31804" x="7608888" y="2786063"/>
          <p14:tracePt t="31820" x="7562850" y="2776538"/>
          <p14:tracePt t="31837" x="7491413" y="2759075"/>
          <p14:tracePt t="31853" x="7385050" y="2741613"/>
          <p14:tracePt t="31870" x="7269163" y="2705100"/>
          <p14:tracePt t="31887" x="7027863" y="2687638"/>
          <p14:tracePt t="31906" x="6867525" y="2660650"/>
          <p14:tracePt t="31922" x="6697663" y="2652713"/>
          <p14:tracePt t="31937" x="6554788" y="2633663"/>
          <p14:tracePt t="31953" x="6402388" y="2625725"/>
          <p14:tracePt t="31970" x="6269038" y="2625725"/>
          <p14:tracePt t="31986" x="6134100" y="2616200"/>
          <p14:tracePt t="32004" x="6027738" y="2616200"/>
          <p14:tracePt t="32019" x="5884863" y="2616200"/>
          <p14:tracePt t="32035" x="5741988" y="2616200"/>
          <p14:tracePt t="32052" x="5616575" y="2616200"/>
          <p14:tracePt t="32069" x="5537200" y="2616200"/>
          <p14:tracePt t="32086" x="5473700" y="2616200"/>
          <p14:tracePt t="32102" x="5411788" y="2616200"/>
          <p14:tracePt t="32119" x="5340350" y="2616200"/>
          <p14:tracePt t="32136" x="5268913" y="2616200"/>
          <p14:tracePt t="32154" x="5205413" y="2616200"/>
          <p14:tracePt t="32169" x="5143500" y="2616200"/>
          <p14:tracePt t="32185" x="5089525" y="2616200"/>
          <p14:tracePt t="32202" x="5027613" y="2633663"/>
          <p14:tracePt t="32219" x="4983163" y="2633663"/>
          <p14:tracePt t="32236" x="4956175" y="2643188"/>
          <p14:tracePt t="32253" x="4867275" y="2660650"/>
          <p14:tracePt t="32270" x="4848225" y="2670175"/>
          <p14:tracePt t="32286" x="4830763" y="2670175"/>
          <p14:tracePt t="32303" x="4822825" y="2670175"/>
          <p14:tracePt t="32320" x="4822825" y="2679700"/>
          <p14:tracePt t="32336" x="4813300" y="2679700"/>
          <p14:tracePt t="32378" x="4803775" y="2679700"/>
          <p14:tracePt t="32400" x="4795838" y="2679700"/>
          <p14:tracePt t="32458" x="4786313" y="2697163"/>
          <p14:tracePt t="32466" x="4776788" y="2697163"/>
          <p14:tracePt t="32473" x="4768850" y="2697163"/>
          <p14:tracePt t="32482" x="4759325" y="2697163"/>
          <p14:tracePt t="32486" x="4724400" y="2697163"/>
          <p14:tracePt t="32506" x="4697413" y="2705100"/>
          <p14:tracePt t="32521" x="4679950" y="2705100"/>
          <p14:tracePt t="32536" x="4670425" y="2705100"/>
          <p14:tracePt t="32553" x="4643438" y="2714625"/>
          <p14:tracePt t="32571" x="4633913" y="2714625"/>
          <p14:tracePt t="32609" x="4625975" y="2714625"/>
          <p14:tracePt t="32611" x="4616450" y="2714625"/>
          <p14:tracePt t="32620" x="4608513" y="2724150"/>
          <p14:tracePt t="32636" x="4589463" y="2724150"/>
          <p14:tracePt t="32654" x="4562475" y="2741613"/>
          <p14:tracePt t="32670" x="4554538" y="2751138"/>
          <p14:tracePt t="32687" x="4537075" y="2759075"/>
          <p14:tracePt t="32703" x="4537075" y="2768600"/>
          <p14:tracePt t="32721" x="4527550" y="2786063"/>
          <p14:tracePt t="32763" x="4518025" y="2786063"/>
          <p14:tracePt t="32763" x="4518025" y="2795588"/>
          <p14:tracePt t="32779" x="4510088" y="2822575"/>
          <p14:tracePt t="32779" x="4510088" y="2830513"/>
          <p14:tracePt t="32787" x="4500563" y="2847975"/>
          <p14:tracePt t="32803" x="4500563" y="2857500"/>
          <p14:tracePt t="32821" x="4500563" y="2867025"/>
          <p14:tracePt t="32859" x="4500563" y="2874963"/>
          <p14:tracePt t="32859" x="4500563" y="2884488"/>
          <p14:tracePt t="32870" x="4500563" y="2901950"/>
          <p14:tracePt t="32891" x="4500563" y="2919413"/>
          <p14:tracePt t="32903" x="4500563" y="2928938"/>
          <p14:tracePt t="32920" x="4500563" y="2955925"/>
          <p14:tracePt t="32962" x="4500563" y="2965450"/>
          <p14:tracePt t="32969" x="4500563" y="2982913"/>
          <p14:tracePt t="32993" x="4500563" y="2990850"/>
          <p14:tracePt t="33001" x="4500563" y="3000375"/>
          <p14:tracePt t="33012" x="4500563" y="3009900"/>
          <p14:tracePt t="33020" x="4500563" y="3027363"/>
          <p14:tracePt t="33036" x="4510088" y="3036888"/>
          <p14:tracePt t="33054" x="4518025" y="3054350"/>
          <p14:tracePt t="33074" x="4527550" y="3081338"/>
          <p14:tracePt t="33088" x="4527550" y="3098800"/>
          <p14:tracePt t="33104" x="4537075" y="3108325"/>
          <p14:tracePt t="33120" x="4554538" y="3116263"/>
          <p14:tracePt t="33137" x="4562475" y="3125788"/>
          <p14:tracePt t="33153" x="4581525" y="3133725"/>
          <p14:tracePt t="33170" x="4625975" y="3152775"/>
          <p14:tracePt t="33186" x="4724400" y="3179763"/>
          <p14:tracePt t="33203" x="4830763" y="3214688"/>
          <p14:tracePt t="33220" x="4965700" y="3241675"/>
          <p14:tracePt t="33237" x="5108575" y="3268663"/>
          <p14:tracePt t="33253" x="5241925" y="3276600"/>
          <p14:tracePt t="33270" x="5357813" y="3286125"/>
          <p14:tracePt t="33287" x="5465763" y="3286125"/>
          <p14:tracePt t="33303" x="5537200" y="3286125"/>
          <p14:tracePt t="33319" x="5688013" y="3286125"/>
          <p14:tracePt t="33338" x="5813425" y="3286125"/>
          <p14:tracePt t="33353" x="5956300" y="3286125"/>
          <p14:tracePt t="33369" x="6054725" y="3286125"/>
          <p14:tracePt t="33387" x="6134100" y="3286125"/>
          <p14:tracePt t="33402" x="6251575" y="3286125"/>
          <p14:tracePt t="33420" x="6313488" y="3276600"/>
          <p14:tracePt t="33436" x="6384925" y="3276600"/>
          <p14:tracePt t="33453" x="6465888" y="3276600"/>
          <p14:tracePt t="33470" x="6589713" y="3268663"/>
          <p14:tracePt t="33486" x="6697663" y="3268663"/>
          <p14:tracePt t="33503" x="6840538" y="3259138"/>
          <p14:tracePt t="33520" x="6991350" y="3251200"/>
          <p14:tracePt t="33538" x="7062788" y="3251200"/>
          <p14:tracePt t="33553" x="7116763" y="3251200"/>
          <p14:tracePt t="33570" x="7153275" y="3251200"/>
          <p14:tracePt t="33586" x="7197725" y="3251200"/>
          <p14:tracePt t="33603" x="7232650" y="3251200"/>
          <p14:tracePt t="33619" x="7286625" y="3241675"/>
          <p14:tracePt t="33636" x="7348538" y="3232150"/>
          <p14:tracePt t="33653" x="7402513" y="3232150"/>
          <p14:tracePt t="33670" x="7446963" y="3214688"/>
          <p14:tracePt t="33686" x="7500938" y="3205163"/>
          <p14:tracePt t="33705" x="7537450" y="3205163"/>
          <p14:tracePt t="33720" x="7554913" y="3197225"/>
          <p14:tracePt t="33736" x="7572375" y="3197225"/>
          <p14:tracePt t="33777" x="7581900" y="3197225"/>
          <p14:tracePt t="33793" x="7581900" y="3187700"/>
          <p14:tracePt t="33810" x="7581900" y="3179763"/>
          <p14:tracePt t="33818" x="7589838" y="3179763"/>
          <p14:tracePt t="33824" x="7599363" y="3160713"/>
          <p14:tracePt t="33838" x="7608888" y="3152775"/>
          <p14:tracePt t="33854" x="7616825" y="3143250"/>
          <p14:tracePt t="33899" x="7616825" y="3133725"/>
          <p14:tracePt t="33906" x="7616825" y="3125788"/>
          <p14:tracePt t="33922" x="7626350" y="3116263"/>
          <p14:tracePt t="33923" x="7626350" y="3108325"/>
          <p14:tracePt t="33938" x="7626350" y="3089275"/>
          <p14:tracePt t="33954" x="7626350" y="3071813"/>
          <p14:tracePt t="33970" x="7626350" y="3062288"/>
          <p14:tracePt t="34019" x="7626350" y="3054350"/>
          <p14:tracePt t="34034" x="7626350" y="3036888"/>
          <p14:tracePt t="34051" x="7626350" y="3027363"/>
          <p14:tracePt t="34059" x="7616825" y="3027363"/>
          <p14:tracePt t="34067" x="7616825" y="3017838"/>
          <p14:tracePt t="34072" x="7616825" y="3009900"/>
          <p14:tracePt t="34087" x="7589838" y="2973388"/>
          <p14:tracePt t="34108" x="7589838" y="2965450"/>
          <p14:tracePt t="34120" x="7562850" y="2928938"/>
          <p14:tracePt t="34137" x="7545388" y="2901950"/>
          <p14:tracePt t="34154" x="7527925" y="2884488"/>
          <p14:tracePt t="34170" x="7518400" y="2867025"/>
          <p14:tracePt t="34189" x="7510463" y="2867025"/>
          <p14:tracePt t="34204" x="7500938" y="2857500"/>
          <p14:tracePt t="34221" x="7473950" y="2840038"/>
          <p14:tracePt t="34237" x="7473950" y="2830513"/>
          <p14:tracePt t="34255" x="7466013" y="2822575"/>
          <p14:tracePt t="34270" x="7446963" y="2822575"/>
          <p14:tracePt t="34287" x="7419975" y="2813050"/>
          <p14:tracePt t="34304" x="7412038" y="2803525"/>
          <p14:tracePt t="34345" x="7402513" y="2803525"/>
          <p14:tracePt t="34361" x="7394575" y="2803525"/>
          <p14:tracePt t="34382" x="7385050" y="2803525"/>
          <p14:tracePt t="34682" x="7385050" y="2795588"/>
          <p14:tracePt t="34691" x="7367588" y="2795588"/>
          <p14:tracePt t="34707" x="7358063" y="2786063"/>
          <p14:tracePt t="34722" x="7348538" y="2786063"/>
          <p14:tracePt t="34723" x="7331075" y="2768600"/>
          <p14:tracePt t="34738" x="7313613" y="2768600"/>
          <p14:tracePt t="34754" x="7286625" y="2751138"/>
          <p14:tracePt t="34771" x="7242175" y="2732088"/>
          <p14:tracePt t="34787" x="7188200" y="2714625"/>
          <p14:tracePt t="34804" x="7126288" y="2697163"/>
          <p14:tracePt t="34821" x="7062788" y="2687638"/>
          <p14:tracePt t="34838" x="7027863" y="2679700"/>
          <p14:tracePt t="34855" x="6858000" y="2652713"/>
          <p14:tracePt t="34874" x="6777038" y="2643188"/>
          <p14:tracePt t="34890" x="6705600" y="2633663"/>
          <p14:tracePt t="34905" x="6634163" y="2616200"/>
          <p14:tracePt t="34921" x="6572250" y="2608263"/>
          <p14:tracePt t="34937" x="6473825" y="2608263"/>
          <p14:tracePt t="34955" x="6402388" y="2608263"/>
          <p14:tracePt t="34972" x="6330950" y="2598738"/>
          <p14:tracePt t="34989" x="6276975" y="2589213"/>
          <p14:tracePt t="35007" x="6232525" y="2571750"/>
          <p14:tracePt t="35021" x="6215063" y="2571750"/>
          <p14:tracePt t="35037" x="6180138" y="2571750"/>
          <p14:tracePt t="35055" x="6161088" y="2571750"/>
          <p14:tracePt t="35071" x="6116638" y="2571750"/>
          <p14:tracePt t="35071" x="6081713" y="2562225"/>
          <p14:tracePt t="35091" x="6000750" y="2562225"/>
          <p14:tracePt t="35107" x="5929313" y="2562225"/>
          <p14:tracePt t="35123" x="5875338" y="2562225"/>
          <p14:tracePt t="35137" x="5830888" y="2562225"/>
          <p14:tracePt t="35154" x="5776913" y="2562225"/>
          <p14:tracePt t="35171" x="5741988" y="2562225"/>
          <p14:tracePt t="35187" x="5705475" y="2562225"/>
          <p14:tracePt t="35204" x="5688013" y="2562225"/>
          <p14:tracePt t="35221" x="5661025" y="2562225"/>
          <p14:tracePt t="35238" x="5634038" y="2562225"/>
          <p14:tracePt t="35255" x="5581650" y="2562225"/>
          <p14:tracePt t="35272" x="5527675" y="2562225"/>
          <p14:tracePt t="35292" x="5483225" y="2562225"/>
          <p14:tracePt t="35306" x="5438775" y="2562225"/>
          <p14:tracePt t="35321" x="5384800" y="2581275"/>
          <p14:tracePt t="35338" x="5340350" y="2589213"/>
          <p14:tracePt t="35354" x="5276850" y="2598738"/>
          <p14:tracePt t="35371" x="5224463" y="2608263"/>
          <p14:tracePt t="35388" x="5160963" y="2608263"/>
          <p14:tracePt t="35403" x="5116513" y="2608263"/>
          <p14:tracePt t="35421" x="5072063" y="2608263"/>
          <p14:tracePt t="35437" x="5054600" y="2608263"/>
          <p14:tracePt t="35453" x="5027613" y="2616200"/>
          <p14:tracePt t="35470" x="5000625" y="2616200"/>
          <p14:tracePt t="35488" x="4973638" y="2633663"/>
          <p14:tracePt t="35504" x="4946650" y="2633663"/>
          <p14:tracePt t="35521" x="4884738" y="2643188"/>
          <p14:tracePt t="35537" x="4848225" y="2660650"/>
          <p14:tracePt t="35554" x="4803775" y="2660650"/>
          <p14:tracePt t="35571" x="4759325" y="2670175"/>
          <p14:tracePt t="35588" x="4741863" y="2679700"/>
          <p14:tracePt t="35604" x="4714875" y="2687638"/>
          <p14:tracePt t="35621" x="4687888" y="2697163"/>
          <p14:tracePt t="35638" x="4679950" y="2697163"/>
          <p14:tracePt t="35654" x="4660900" y="2705100"/>
          <p14:tracePt t="35690" x="4652963" y="2705100"/>
          <p14:tracePt t="35705" x="4643438" y="2714625"/>
          <p14:tracePt t="35721" x="4625975" y="2724150"/>
          <p14:tracePt t="35721" x="4608513" y="2724150"/>
          <p14:tracePt t="35738" x="4598988" y="2732088"/>
          <p14:tracePt t="35754" x="4581525" y="2732088"/>
          <p14:tracePt t="35771" x="4581525" y="2741613"/>
          <p14:tracePt t="35788" x="4572000" y="2751138"/>
          <p14:tracePt t="35807" x="4572000" y="2759075"/>
          <p14:tracePt t="35821" x="4562475" y="2759075"/>
          <p14:tracePt t="35891" x="4554538" y="2768600"/>
          <p14:tracePt t="36059" x="4545013" y="2776538"/>
          <p14:tracePt t="36082" x="4537075" y="2795588"/>
          <p14:tracePt t="36096" x="4537075" y="2803525"/>
          <p14:tracePt t="36107" x="4518025" y="2813050"/>
          <p14:tracePt t="36107" x="4510088" y="2840038"/>
          <p14:tracePt t="36122" x="4491038" y="2857500"/>
          <p14:tracePt t="36139" x="4491038" y="2874963"/>
          <p14:tracePt t="36155" x="4483100" y="2884488"/>
          <p14:tracePt t="36171" x="4483100" y="2894013"/>
          <p14:tracePt t="36188" x="4483100" y="2901950"/>
          <p14:tracePt t="36226" x="4483100" y="2911475"/>
          <p14:tracePt t="36250" x="4483100" y="2919413"/>
          <p14:tracePt t="36259" x="4483100" y="2928938"/>
          <p14:tracePt t="36290" x="4483100" y="2938463"/>
          <p14:tracePt t="36340" x="4483100" y="2946400"/>
          <p14:tracePt t="36354" x="4483100" y="2955925"/>
          <p14:tracePt t="36379" x="4483100" y="2965450"/>
          <p14:tracePt t="36394" x="4483100" y="2982913"/>
          <p14:tracePt t="36411" x="4483100" y="2990850"/>
          <p14:tracePt t="36434" x="4483100" y="3009900"/>
          <p14:tracePt t="36457" x="4483100" y="3017838"/>
          <p14:tracePt t="36488" x="4483100" y="3027363"/>
          <p14:tracePt t="36521" x="4483100" y="3036888"/>
          <p14:tracePt t="36528" x="4483100" y="3044825"/>
          <p14:tracePt t="36536" x="4483100" y="3054350"/>
          <p14:tracePt t="36542" x="4483100" y="3062288"/>
          <p14:tracePt t="36554" x="4500563" y="3081338"/>
          <p14:tracePt t="36570" x="4510088" y="3098800"/>
          <p14:tracePt t="36587" x="4510088" y="3108325"/>
          <p14:tracePt t="36604" x="4518025" y="3125788"/>
          <p14:tracePt t="36621" x="4545013" y="3133725"/>
          <p14:tracePt t="36638" x="4589463" y="3152775"/>
          <p14:tracePt t="36655" x="4625975" y="3170238"/>
          <p14:tracePt t="36671" x="4679950" y="3179763"/>
          <p14:tracePt t="36688" x="4840288" y="3179763"/>
          <p14:tracePt t="36706" x="4973638" y="3187700"/>
          <p14:tracePt t="36721" x="5153025" y="3187700"/>
          <p14:tracePt t="36738" x="5313363" y="3187700"/>
          <p14:tracePt t="36755" x="5500688" y="3187700"/>
          <p14:tracePt t="36771" x="5697538" y="3187700"/>
          <p14:tracePt t="36788" x="5830888" y="3170238"/>
          <p14:tracePt t="36805" x="5929313" y="3170238"/>
          <p14:tracePt t="36822" x="6010275" y="3160713"/>
          <p14:tracePt t="36838" x="6072188" y="3160713"/>
          <p14:tracePt t="36854" x="6153150" y="3143250"/>
          <p14:tracePt t="36872" x="6276975" y="3133725"/>
          <p14:tracePt t="36889" x="6411913" y="3125788"/>
          <p14:tracePt t="36908" x="6518275" y="3125788"/>
          <p14:tracePt t="36922" x="6589713" y="3125788"/>
          <p14:tracePt t="36938" x="6697663" y="3125788"/>
          <p14:tracePt t="36955" x="6823075" y="3125788"/>
          <p14:tracePt t="36972" x="6919913" y="3125788"/>
          <p14:tracePt t="36988" x="7000875" y="3125788"/>
          <p14:tracePt t="37005" x="7072313" y="3125788"/>
          <p14:tracePt t="37023" x="7153275" y="3125788"/>
          <p14:tracePt t="37038" x="7224713" y="3125788"/>
          <p14:tracePt t="37055" x="7304088" y="3125788"/>
          <p14:tracePt t="37073" x="7394575" y="3125788"/>
          <p14:tracePt t="37091" x="7419975" y="3125788"/>
          <p14:tracePt t="37105" x="7429500" y="3125788"/>
          <p14:tracePt t="37122" x="7439025" y="3125788"/>
          <p14:tracePt t="37138" x="7456488" y="3125788"/>
          <p14:tracePt t="37155" x="7473950" y="3125788"/>
          <p14:tracePt t="37171" x="7518400" y="3125788"/>
          <p14:tracePt t="37188" x="7562850" y="3125788"/>
          <p14:tracePt t="37205" x="7608888" y="3116263"/>
          <p14:tracePt t="37222" x="7626350" y="3116263"/>
          <p14:tracePt t="37238" x="7634288" y="3116263"/>
          <p14:tracePt t="37283" x="7643813" y="3116263"/>
          <p14:tracePt t="37298" x="7643813" y="3108325"/>
          <p14:tracePt t="37322" x="7643813" y="3098800"/>
          <p14:tracePt t="37331" x="7643813" y="3089275"/>
          <p14:tracePt t="37338" x="7643813" y="3062288"/>
          <p14:tracePt t="37338" x="7643813" y="3036888"/>
          <p14:tracePt t="37362" x="7643813" y="3017838"/>
          <p14:tracePt t="37372" x="7643813" y="3000375"/>
          <p14:tracePt t="37373" x="7643813" y="2965450"/>
          <p14:tracePt t="37388" x="7643813" y="2938463"/>
          <p14:tracePt t="37405" x="7643813" y="2901950"/>
          <p14:tracePt t="37422" x="7634288" y="2874963"/>
          <p14:tracePt t="37438" x="7626350" y="2857500"/>
          <p14:tracePt t="37455" x="7616825" y="2847975"/>
          <p14:tracePt t="37472" x="7608888" y="2840038"/>
          <p14:tracePt t="37553" x="7599363" y="2840038"/>
          <p14:tracePt t="37577" x="7572375" y="2830513"/>
          <p14:tracePt t="37585" x="7545388" y="2822575"/>
          <p14:tracePt t="37592" x="7491413" y="2813050"/>
          <p14:tracePt t="37605" x="7446963" y="2803525"/>
          <p14:tracePt t="37605" x="7313613" y="2776538"/>
          <p14:tracePt t="37622" x="7161213" y="2768600"/>
          <p14:tracePt t="37638" x="7018338" y="2751138"/>
          <p14:tracePt t="37654" x="6848475" y="2732088"/>
          <p14:tracePt t="37672" x="6626225" y="2724150"/>
          <p14:tracePt t="37705" x="6491288" y="2724150"/>
          <p14:tracePt t="37721" x="6348413" y="2724150"/>
          <p14:tracePt t="37722" x="6188075" y="2724150"/>
          <p14:tracePt t="37738" x="6027738" y="2724150"/>
          <p14:tracePt t="37755" x="5894388" y="2724150"/>
          <p14:tracePt t="37772" x="5759450" y="2724150"/>
          <p14:tracePt t="37788" x="5661025" y="2724150"/>
          <p14:tracePt t="37805" x="5589588" y="2724150"/>
          <p14:tracePt t="37821" x="5518150" y="2724150"/>
          <p14:tracePt t="37839" x="5446713" y="2724150"/>
          <p14:tracePt t="37855" x="5375275" y="2724150"/>
          <p14:tracePt t="37872" x="5259388" y="2732088"/>
          <p14:tracePt t="37890" x="5187950" y="2732088"/>
          <p14:tracePt t="37905" x="5108575" y="2732088"/>
          <p14:tracePt t="37921" x="5037138" y="2732088"/>
          <p14:tracePt t="37939" x="4965700" y="2732088"/>
          <p14:tracePt t="37955" x="4919663" y="2741613"/>
          <p14:tracePt t="37972" x="4894263" y="2741613"/>
          <p14:tracePt t="37989" x="4875213" y="2741613"/>
          <p14:tracePt t="38006" x="4857750" y="2741613"/>
          <p14:tracePt t="38022" x="4848225" y="2741613"/>
          <p14:tracePt t="38039" x="4830763" y="2741613"/>
          <p14:tracePt t="38057" x="4803775" y="2741613"/>
          <p14:tracePt t="38072" x="4759325" y="2741613"/>
          <p14:tracePt t="38092" x="4732338" y="2741613"/>
          <p14:tracePt t="38107" x="4714875" y="2741613"/>
          <p14:tracePt t="38122" x="4705350" y="2741613"/>
          <p14:tracePt t="38170" x="4697413" y="2741613"/>
          <p14:tracePt t="38203" x="4687888" y="2741613"/>
          <p14:tracePt t="38218" x="4679950" y="2751138"/>
          <p14:tracePt t="38227" x="4660900" y="2751138"/>
          <p14:tracePt t="38234" x="4652963" y="2751138"/>
          <p14:tracePt t="38245" x="4643438" y="2751138"/>
          <p14:tracePt t="38245" x="4616450" y="2751138"/>
          <p14:tracePt t="38283" x="4608513" y="2759075"/>
          <p14:tracePt t="38290" x="4598988" y="2759075"/>
          <p14:tracePt t="38290" x="4589463" y="2759075"/>
          <p14:tracePt t="38347" x="4581525" y="2759075"/>
          <p14:tracePt t="38363" x="4581525" y="2768600"/>
          <p14:tracePt t="38372" x="4581525" y="2776538"/>
          <p14:tracePt t="38373" x="4572000" y="2776538"/>
          <p14:tracePt t="38389" x="4554538" y="2795588"/>
          <p14:tracePt t="38406" x="4545013" y="2803525"/>
          <p14:tracePt t="38422" x="4527550" y="2813050"/>
          <p14:tracePt t="38439" x="4510088" y="2830513"/>
          <p14:tracePt t="38460" x="4500563" y="2847975"/>
          <p14:tracePt t="38474" x="4483100" y="2867025"/>
          <p14:tracePt t="38492" x="4465638" y="2874963"/>
          <p14:tracePt t="38506" x="4438650" y="2894013"/>
          <p14:tracePt t="38523" x="4438650" y="2901950"/>
          <p14:tracePt t="38539" x="4438650" y="2911475"/>
          <p14:tracePt t="38556" x="4429125" y="2928938"/>
          <p14:tracePt t="38573" x="4429125" y="2946400"/>
          <p14:tracePt t="38589" x="4429125" y="2955925"/>
          <p14:tracePt t="38606" x="4429125" y="2965450"/>
          <p14:tracePt t="38622" x="4429125" y="2982913"/>
          <p14:tracePt t="38639" x="4429125" y="2990850"/>
          <p14:tracePt t="38656" x="4429125" y="3009900"/>
          <p14:tracePt t="38673" x="4429125" y="3017838"/>
          <p14:tracePt t="38721" x="4429125" y="3027363"/>
          <p14:tracePt t="38746" x="4429125" y="3036888"/>
          <p14:tracePt t="38761" x="4446588" y="3044825"/>
          <p14:tracePt t="38787" x="4456113" y="3054350"/>
          <p14:tracePt t="38795" x="4465638" y="3054350"/>
          <p14:tracePt t="38802" x="4465638" y="3062288"/>
          <p14:tracePt t="38813" x="4483100" y="3071813"/>
          <p14:tracePt t="38822" x="4500563" y="3081338"/>
          <p14:tracePt t="38839" x="4527550" y="3089275"/>
          <p14:tracePt t="38855" x="4581525" y="3098800"/>
          <p14:tracePt t="38874" x="4643438" y="3108325"/>
          <p14:tracePt t="38889" x="4741863" y="3108325"/>
          <p14:tracePt t="38906" x="4840288" y="3108325"/>
          <p14:tracePt t="38922" x="4956175" y="3108325"/>
          <p14:tracePt t="38940" x="5081588" y="3108325"/>
          <p14:tracePt t="38956" x="5187950" y="3108325"/>
          <p14:tracePt t="38973" x="5313363" y="3108325"/>
          <p14:tracePt t="38989" x="5429250" y="3108325"/>
          <p14:tracePt t="39006" x="5572125" y="3108325"/>
          <p14:tracePt t="39023" x="5741988" y="3108325"/>
          <p14:tracePt t="39040" x="6037263" y="3108325"/>
          <p14:tracePt t="39060" x="6215063" y="3108325"/>
          <p14:tracePt t="39075" x="6384925" y="3125788"/>
          <p14:tracePt t="39090" x="6527800" y="3143250"/>
          <p14:tracePt t="39107" x="6653213" y="3160713"/>
          <p14:tracePt t="39123" x="6751638" y="3160713"/>
          <p14:tracePt t="39139" x="6848475" y="3170238"/>
          <p14:tracePt t="39157" x="6919913" y="3170238"/>
          <p14:tracePt t="39173" x="6983413" y="3170238"/>
          <p14:tracePt t="39192" x="7037388" y="3170238"/>
          <p14:tracePt t="39206" x="7099300" y="3179763"/>
          <p14:tracePt t="39223" x="7153275" y="3187700"/>
          <p14:tracePt t="39240" x="7224713" y="3197225"/>
          <p14:tracePt t="39256" x="7304088" y="3197225"/>
          <p14:tracePt t="39277" x="7340600" y="3197225"/>
          <p14:tracePt t="39292" x="7367588" y="3197225"/>
          <p14:tracePt t="39307" x="7394575" y="3197225"/>
          <p14:tracePt t="39348" x="7402513" y="3197225"/>
          <p14:tracePt t="39355" x="7419975" y="3197225"/>
          <p14:tracePt t="39380" x="7439025" y="3197225"/>
          <p14:tracePt t="39396" x="7446963" y="3197225"/>
          <p14:tracePt t="39403" x="7456488" y="3197225"/>
          <p14:tracePt t="39412" x="7473950" y="3197225"/>
          <p14:tracePt t="39423" x="7500938" y="3197225"/>
          <p14:tracePt t="39439" x="7518400" y="3197225"/>
          <p14:tracePt t="39456" x="7537450" y="3197225"/>
          <p14:tracePt t="39650" x="7527925" y="3197225"/>
          <p14:tracePt t="39658" x="7527925" y="3205163"/>
          <p14:tracePt t="39674" x="7518400" y="3205163"/>
          <p14:tracePt t="39674" x="7510463" y="3214688"/>
          <p14:tracePt t="39690" x="7500938" y="3214688"/>
          <p14:tracePt t="39708" x="7500938" y="3224213"/>
          <p14:tracePt t="39761" x="7500938" y="3232150"/>
          <p14:tracePt t="39841" x="7491413" y="3232150"/>
          <p14:tracePt t="40011" x="7483475" y="3232150"/>
          <p14:tracePt t="40027" x="7473950" y="3232150"/>
          <p14:tracePt t="40043" x="7473950" y="3241675"/>
          <p14:tracePt t="40063" x="7466013" y="3241675"/>
          <p14:tracePt t="40065" x="7466013" y="3251200"/>
          <p14:tracePt t="40075" x="7456488" y="3251200"/>
          <p14:tracePt t="40450" x="7446963" y="3259138"/>
          <p14:tracePt t="40459" x="7429500" y="3276600"/>
          <p14:tracePt t="40466" x="7419975" y="3295650"/>
          <p14:tracePt t="40475" x="7394575" y="3322638"/>
          <p14:tracePt t="40491" x="7385050" y="3330575"/>
          <p14:tracePt t="40507" x="7375525" y="3348038"/>
          <p14:tracePt t="40524" x="7358063" y="3357563"/>
          <p14:tracePt t="40540" x="7348538" y="3357563"/>
          <p14:tracePt t="40603" x="7340600" y="3367088"/>
          <p14:tracePt t="40612" x="7313613" y="3375025"/>
          <p14:tracePt t="40619" x="7286625" y="3394075"/>
          <p14:tracePt t="40627" x="7259638" y="3411538"/>
          <p14:tracePt t="40635" x="7224713" y="3419475"/>
          <p14:tracePt t="40641" x="7143750" y="3473450"/>
          <p14:tracePt t="40657" x="7045325" y="3517900"/>
          <p14:tracePt t="40675" x="7010400" y="3536950"/>
          <p14:tracePt t="40691" x="6991350" y="3554413"/>
          <p14:tracePt t="40707" x="6973888" y="3562350"/>
          <p14:tracePt t="40724" x="6946900" y="3581400"/>
          <p14:tracePt t="40740" x="6884988" y="3616325"/>
          <p14:tracePt t="40757" x="6804025" y="3670300"/>
          <p14:tracePt t="40774" x="6705600" y="3732213"/>
          <p14:tracePt t="40790" x="6608763" y="3759200"/>
          <p14:tracePt t="40807" x="6545263" y="3795713"/>
          <p14:tracePt t="40824" x="6465888" y="3822700"/>
          <p14:tracePt t="40843" x="6429375" y="3830638"/>
          <p14:tracePt t="40858" x="6402388" y="3840163"/>
          <p14:tracePt t="40874" x="6357938" y="3848100"/>
          <p14:tracePt t="40890" x="6286500" y="3857625"/>
          <p14:tracePt t="40907" x="6188075" y="3867150"/>
          <p14:tracePt t="40923" x="6072188" y="3875088"/>
          <p14:tracePt t="40939" x="5973763" y="3884613"/>
          <p14:tracePt t="40956" x="5875338" y="3884613"/>
          <p14:tracePt t="40973" x="5776913" y="3902075"/>
          <p14:tracePt t="40990" x="5697538" y="3902075"/>
          <p14:tracePt t="41006" x="5626100" y="3911600"/>
          <p14:tracePt t="41023" x="5562600" y="3911600"/>
          <p14:tracePt t="41043" x="5537200" y="3911600"/>
          <p14:tracePt t="41057" x="5510213" y="3911600"/>
          <p14:tracePt t="41074" x="5473700" y="3911600"/>
          <p14:tracePt t="41091" x="5411788" y="3884613"/>
          <p14:tracePt t="41107" x="5340350" y="3875088"/>
          <p14:tracePt t="41123" x="5259388" y="3867150"/>
          <p14:tracePt t="41140" x="5205413" y="3867150"/>
          <p14:tracePt t="41157" x="5197475" y="3867150"/>
          <p14:tracePt t="41174" x="5170488" y="3867150"/>
          <p14:tracePt t="41190" x="5126038" y="3857625"/>
          <p14:tracePt t="41208" x="5062538" y="3857625"/>
          <p14:tracePt t="41224" x="4973638" y="3857625"/>
          <p14:tracePt t="41240" x="4786313" y="3857625"/>
          <p14:tracePt t="41261" x="4652963" y="3857625"/>
          <p14:tracePt t="41274" x="4537075" y="3857625"/>
          <p14:tracePt t="41291" x="4465638" y="3857625"/>
          <p14:tracePt t="41307" x="4384675" y="3857625"/>
          <p14:tracePt t="41323" x="4313238" y="3867150"/>
          <p14:tracePt t="41341" x="4224338" y="3875088"/>
          <p14:tracePt t="41357" x="4160838" y="3884613"/>
          <p14:tracePt t="41375" x="4108450" y="3902075"/>
          <p14:tracePt t="41390" x="4054475" y="3902075"/>
          <p14:tracePt t="41407" x="4017963" y="3902075"/>
          <p14:tracePt t="41425" x="4000500" y="3902075"/>
          <p14:tracePt t="41444" x="3956050" y="3902075"/>
          <p14:tracePt t="41458" x="3929063" y="3902075"/>
          <p14:tracePt t="41474" x="3894138" y="3902075"/>
          <p14:tracePt t="41492" x="3857625" y="3902075"/>
          <p14:tracePt t="41508" x="3813175" y="3902075"/>
          <p14:tracePt t="41524" x="3759200" y="3902075"/>
          <p14:tracePt t="41541" x="3705225" y="3902075"/>
          <p14:tracePt t="41557" x="3625850" y="3884613"/>
          <p14:tracePt t="41575" x="3536950" y="3875088"/>
          <p14:tracePt t="41591" x="3438525" y="3857625"/>
          <p14:tracePt t="41607" x="3340100" y="3857625"/>
          <p14:tracePt t="41627" x="3286125" y="3857625"/>
          <p14:tracePt t="41657" x="3214688" y="3857625"/>
          <p14:tracePt t="41658" x="3108325" y="3857625"/>
          <p14:tracePt t="41675" x="2990850" y="3848100"/>
          <p14:tracePt t="41690" x="2874963" y="3840163"/>
          <p14:tracePt t="41707" x="2732088" y="3830638"/>
          <p14:tracePt t="41724" x="2589213" y="3830638"/>
          <p14:tracePt t="41742" x="2465388" y="3830638"/>
          <p14:tracePt t="41758" x="2393950" y="3822700"/>
          <p14:tracePt t="41774" x="2322513" y="3813175"/>
          <p14:tracePt t="41790" x="2268538" y="3813175"/>
          <p14:tracePt t="41807" x="2214563" y="3803650"/>
          <p14:tracePt t="41825" x="2125663" y="3803650"/>
          <p14:tracePt t="41841" x="1990725" y="3795713"/>
          <p14:tracePt t="41860" x="1919288" y="3795713"/>
          <p14:tracePt t="41875" x="1857375" y="3786188"/>
          <p14:tracePt t="41891" x="1803400" y="3786188"/>
          <p14:tracePt t="41907" x="1758950" y="3786188"/>
          <p14:tracePt t="41924" x="1731963" y="3786188"/>
          <p14:tracePt t="41941" x="1697038" y="3786188"/>
          <p14:tracePt t="41957" x="1687513" y="3786188"/>
          <p14:tracePt t="41974" x="1679575" y="3786188"/>
          <p14:tracePt t="42194" x="1697038" y="3776663"/>
          <p14:tracePt t="42202" x="1714500" y="3776663"/>
          <p14:tracePt t="42215" x="1741488" y="3768725"/>
          <p14:tracePt t="42218" x="1795463" y="3751263"/>
          <p14:tracePt t="42227" x="1847850" y="3741738"/>
          <p14:tracePt t="42243" x="1928813" y="3724275"/>
          <p14:tracePt t="42260" x="1982788" y="3714750"/>
          <p14:tracePt t="42276" x="2017713" y="3714750"/>
          <p14:tracePt t="42291" x="2054225" y="3714750"/>
          <p14:tracePt t="42308" x="2089150" y="3714750"/>
          <p14:tracePt t="42324" x="2108200" y="3714750"/>
          <p14:tracePt t="42341" x="2133600" y="3714750"/>
          <p14:tracePt t="42358" x="2197100" y="3714750"/>
          <p14:tracePt t="42375" x="2286000" y="3714750"/>
          <p14:tracePt t="42392" x="2384425" y="3714750"/>
          <p14:tracePt t="42407" x="2465388" y="3724275"/>
          <p14:tracePt t="42428" x="2482850" y="3724275"/>
          <p14:tracePt t="42460" x="2490788" y="3724275"/>
          <p14:tracePt t="42469" x="2500313" y="3724275"/>
          <p14:tracePt t="42474" x="2554288" y="3724275"/>
          <p14:tracePt t="42491" x="2598738" y="3724275"/>
          <p14:tracePt t="42532" x="2633663" y="3724275"/>
          <p14:tracePt t="42541" x="2643188" y="3732213"/>
          <p14:tracePt t="42548" x="2670175" y="3732213"/>
          <p14:tracePt t="43195" x="2670175" y="3741738"/>
          <p14:tracePt t="43227" x="2660650" y="3741738"/>
          <p14:tracePt t="43235" x="2643188" y="3751263"/>
          <p14:tracePt t="43242" x="2608263" y="3759200"/>
          <p14:tracePt t="43242" x="2562225" y="3768725"/>
          <p14:tracePt t="43259" x="2527300" y="3776663"/>
          <p14:tracePt t="43274" x="2490788" y="3776663"/>
          <p14:tracePt t="43291" x="2482850" y="3776663"/>
          <p14:tracePt t="43340" x="2482850" y="3786188"/>
          <p14:tracePt t="43348" x="2473325" y="3786188"/>
          <p14:tracePt t="43356" x="2465388" y="3786188"/>
          <p14:tracePt t="43358" x="2438400" y="3786188"/>
          <p14:tracePt t="43375" x="2411413" y="3786188"/>
          <p14:tracePt t="43391" x="2347913" y="3786188"/>
          <p14:tracePt t="43411" x="2322513" y="3786188"/>
          <p14:tracePt t="43426" x="2303463" y="3786188"/>
          <p14:tracePt t="43442" x="2295525" y="3786188"/>
          <p14:tracePt t="43458" x="2276475" y="3786188"/>
          <p14:tracePt t="43475" x="2251075" y="3786188"/>
          <p14:tracePt t="43491" x="2224088" y="3776663"/>
          <p14:tracePt t="43508" x="2187575" y="3776663"/>
          <p14:tracePt t="43525" x="2152650" y="3776663"/>
          <p14:tracePt t="43542" x="2133600" y="3768725"/>
          <p14:tracePt t="43558" x="2116138" y="3768725"/>
          <p14:tracePt t="43575" x="2098675" y="3768725"/>
          <p14:tracePt t="43591" x="2071688" y="3759200"/>
          <p14:tracePt t="43609" x="2054225" y="3759200"/>
          <p14:tracePt t="43625" x="2044700" y="3759200"/>
          <p14:tracePt t="43658" x="2027238" y="3759200"/>
          <p14:tracePt t="43683" x="2017713" y="3759200"/>
          <p14:tracePt t="43684" x="2000250" y="3759200"/>
          <p14:tracePt t="43691" x="1990725" y="3759200"/>
          <p14:tracePt t="43708" x="1973263" y="3759200"/>
          <p14:tracePt t="43725" x="1955800" y="3759200"/>
          <p14:tracePt t="43741" x="1946275" y="3759200"/>
          <p14:tracePt t="43788" x="1938338" y="3759200"/>
          <p14:tracePt t="43802" x="1928813" y="3759200"/>
          <p14:tracePt t="43811" x="1919288" y="3759200"/>
          <p14:tracePt t="43828" x="1911350" y="3759200"/>
          <p14:tracePt t="43843" x="1893888" y="3759200"/>
          <p14:tracePt t="43845" x="1884363" y="3759200"/>
          <p14:tracePt t="43883" x="1866900" y="3759200"/>
          <p14:tracePt t="43900" x="1857375" y="3759200"/>
          <p14:tracePt t="43971" x="1847850" y="3759200"/>
          <p14:tracePt t="43987" x="1839913" y="3759200"/>
          <p14:tracePt t="43995" x="1830388" y="3759200"/>
          <p14:tracePt t="44003" x="1822450" y="3759200"/>
          <p14:tracePt t="44008" x="1812925" y="3759200"/>
          <p14:tracePt t="44071" x="1803400" y="3759200"/>
          <p14:tracePt t="44387" x="1803400" y="3751263"/>
          <p14:tracePt t="44427" x="1812925" y="3741738"/>
          <p14:tracePt t="44436" x="1822450" y="3724275"/>
          <p14:tracePt t="44451" x="1839913" y="3714750"/>
          <p14:tracePt t="44454" x="1847850" y="3705225"/>
          <p14:tracePt t="44458" x="1866900" y="3697288"/>
          <p14:tracePt t="44475" x="1874838" y="3697288"/>
          <p14:tracePt t="44492" x="1893888" y="3679825"/>
          <p14:tracePt t="44548" x="1901825" y="3679825"/>
          <p14:tracePt t="44603" x="1911350" y="3679825"/>
          <p14:tracePt t="44635" x="1911350" y="3670300"/>
          <p14:tracePt t="44643" x="1911350" y="3660775"/>
          <p14:tracePt t="44651" x="1919288" y="3660775"/>
          <p14:tracePt t="44659" x="1928813" y="3652838"/>
          <p14:tracePt t="44675" x="1938338" y="3643313"/>
          <p14:tracePt t="44692" x="1946275" y="3633788"/>
          <p14:tracePt t="44739" x="1955800" y="3616325"/>
          <p14:tracePt t="44788" x="1955800" y="3608388"/>
          <p14:tracePt t="44836" x="1955800" y="3598863"/>
          <p14:tracePt t="44842" x="1965325" y="3598863"/>
          <p14:tracePt t="44859" x="1965325" y="3589338"/>
          <p14:tracePt t="44859" x="1973263" y="3589338"/>
          <p14:tracePt t="44891" x="1973263" y="3581400"/>
          <p14:tracePt t="44900" x="1982788" y="3581400"/>
          <p14:tracePt t="44909" x="1982788" y="3571875"/>
          <p14:tracePt t="44910" x="1990725" y="3562350"/>
          <p14:tracePt t="44925" x="2000250" y="3554413"/>
          <p14:tracePt t="44943" x="2000250" y="3544888"/>
          <p14:tracePt t="44959" x="2009775" y="3544888"/>
          <p14:tracePt t="44976" x="2017713" y="3527425"/>
          <p14:tracePt t="44976" x="2017713" y="3517900"/>
          <p14:tracePt t="45011" x="2027238" y="3509963"/>
          <p14:tracePt t="45011" x="2036763" y="3500438"/>
          <p14:tracePt t="45028" x="2036763" y="3490913"/>
          <p14:tracePt t="45042" x="2044700" y="3482975"/>
          <p14:tracePt t="45059" x="2044700" y="3473450"/>
          <p14:tracePt t="45100" x="2044700" y="3465513"/>
          <p14:tracePt t="45140" x="2044700" y="3455988"/>
          <p14:tracePt t="45164" x="2054225" y="3438525"/>
          <p14:tracePt t="45187" x="2054225" y="3429000"/>
          <p14:tracePt t="45212" x="2054225" y="3419475"/>
          <p14:tracePt t="45243" x="2054225" y="3411538"/>
          <p14:tracePt t="45291" x="2054225" y="3402013"/>
          <p14:tracePt t="45307" x="2044700" y="3402013"/>
          <p14:tracePt t="45338" x="2036763" y="3394075"/>
          <p14:tracePt t="45338" x="2027238" y="3394075"/>
          <p14:tracePt t="45361" x="2027238" y="3384550"/>
          <p14:tracePt t="45369" x="2017713" y="3384550"/>
          <p14:tracePt t="45385" x="2009775" y="3375025"/>
          <p14:tracePt t="45401" x="2000250" y="3375025"/>
          <p14:tracePt t="45409" x="1990725" y="3375025"/>
          <p14:tracePt t="45414" x="1973263" y="3367088"/>
          <p14:tracePt t="45425" x="1955800" y="3357563"/>
          <p14:tracePt t="45442" x="1928813" y="3348038"/>
          <p14:tracePt t="45458" x="1919288" y="3348038"/>
          <p14:tracePt t="45499" x="1911350" y="3348038"/>
          <p14:tracePt t="45563" x="1901825" y="3348038"/>
          <p14:tracePt t="45572" x="1901825" y="3340100"/>
          <p14:tracePt t="45579" x="1893888" y="3340100"/>
          <p14:tracePt t="45591" x="1884363" y="3340100"/>
          <p14:tracePt t="45612" x="1874838" y="3340100"/>
          <p14:tracePt t="45627" x="1866900" y="3340100"/>
          <p14:tracePt t="45628" x="1857375" y="3340100"/>
          <p14:tracePt t="45673" x="1847850" y="3340100"/>
          <p14:tracePt t="45691" x="1839913" y="3340100"/>
          <p14:tracePt t="45708" x="1830388" y="3357563"/>
          <p14:tracePt t="45715" x="1830388" y="3367088"/>
          <p14:tracePt t="45726" x="1830388" y="3384550"/>
          <p14:tracePt t="45743" x="1822450" y="3394075"/>
          <p14:tracePt t="45760" x="1822450" y="3402013"/>
          <p14:tracePt t="45776" x="1822450" y="3411538"/>
          <p14:tracePt t="45796" x="1822450" y="3419475"/>
          <p14:tracePt t="45809" x="1822450" y="3429000"/>
          <p14:tracePt t="45827" x="1822450" y="3438525"/>
          <p14:tracePt t="45843" x="1822450" y="3446463"/>
          <p14:tracePt t="45859" x="1822450" y="3465513"/>
          <p14:tracePt t="45877" x="1822450" y="3473450"/>
          <p14:tracePt t="45892" x="1830388" y="3482975"/>
          <p14:tracePt t="45909" x="1830388" y="3490913"/>
          <p14:tracePt t="45926" x="1830388" y="3500438"/>
          <p14:tracePt t="45942" x="1830388" y="3509963"/>
          <p14:tracePt t="45960" x="1839913" y="3517900"/>
          <p14:tracePt t="45976" x="1847850" y="3517900"/>
          <p14:tracePt t="45993" x="1847850" y="3527425"/>
          <p14:tracePt t="46069" x="1857375" y="3536950"/>
          <p14:tracePt t="46075" x="1857375" y="3544888"/>
          <p14:tracePt t="46098" x="1857375" y="3554413"/>
          <p14:tracePt t="46108" x="1866900" y="3554413"/>
          <p14:tracePt t="46140" x="1874838" y="3562350"/>
          <p14:tracePt t="46196" x="1884363" y="3571875"/>
          <p14:tracePt t="46267" x="1893888" y="3571875"/>
          <p14:tracePt t="46322" x="1901825" y="3571875"/>
          <p14:tracePt t="46340" x="1919288" y="3571875"/>
          <p14:tracePt t="46355" x="1928813" y="3571875"/>
          <p14:tracePt t="46360" x="1946275" y="3571875"/>
          <p14:tracePt t="46377" x="1955800" y="3571875"/>
          <p14:tracePt t="46393" x="1965325" y="3571875"/>
          <p14:tracePt t="46465" x="1982788" y="3571875"/>
          <p14:tracePt t="46474" x="1990725" y="3571875"/>
          <p14:tracePt t="46482" x="2000250" y="3571875"/>
          <p14:tracePt t="46506" x="2009775" y="3571875"/>
          <p14:tracePt t="46540" x="2009775" y="3562350"/>
          <p14:tracePt t="46555" x="2017713" y="3554413"/>
          <p14:tracePt t="46572" x="2027238" y="3544888"/>
          <p14:tracePt t="46580" x="2036763" y="3544888"/>
          <p14:tracePt t="46603" x="2036763" y="3527425"/>
          <p14:tracePt t="46620" x="2044700" y="3517900"/>
          <p14:tracePt t="46643" x="2044700" y="3500438"/>
          <p14:tracePt t="46652" x="2044700" y="3490913"/>
          <p14:tracePt t="46667" x="2044700" y="3482975"/>
          <p14:tracePt t="46675" x="2044700" y="3465513"/>
          <p14:tracePt t="46682" x="2044700" y="3455988"/>
          <p14:tracePt t="46693" x="2044700" y="3438525"/>
          <p14:tracePt t="46731" x="2044700" y="3429000"/>
          <p14:tracePt t="46746" x="2044700" y="3419475"/>
          <p14:tracePt t="46755" x="2044700" y="3411538"/>
          <p14:tracePt t="46758" x="2044700" y="3402013"/>
          <p14:tracePt t="46777" x="2044700" y="3394075"/>
          <p14:tracePt t="46792" x="2044700" y="3367088"/>
          <p14:tracePt t="46811" x="2036763" y="3367088"/>
          <p14:tracePt t="46826" x="2027238" y="3340100"/>
          <p14:tracePt t="46843" x="2017713" y="3340100"/>
          <p14:tracePt t="46859" x="2009775" y="3330575"/>
          <p14:tracePt t="46876" x="1990725" y="3322638"/>
          <p14:tracePt t="46915" x="1982788" y="3322638"/>
          <p14:tracePt t="46940" x="1973263" y="3313113"/>
          <p14:tracePt t="46948" x="1965325" y="3313113"/>
          <p14:tracePt t="46963" x="1946275" y="3313113"/>
          <p14:tracePt t="46963" x="1928813" y="3313113"/>
          <p14:tracePt t="46979" x="1919288" y="3313113"/>
          <p14:tracePt t="46979" x="1901825" y="3313113"/>
          <p14:tracePt t="46996" x="1884363" y="3313113"/>
          <p14:tracePt t="47012" x="1874838" y="3313113"/>
          <p14:tracePt t="47027" x="1857375" y="3313113"/>
          <p14:tracePt t="47043" x="1847850" y="3322638"/>
          <p14:tracePt t="47059" x="1847850" y="3340100"/>
          <p14:tracePt t="47076" x="1839913" y="3357563"/>
          <p14:tracePt t="47093" x="1839913" y="3384550"/>
          <p14:tracePt t="47110" x="1822450" y="3446463"/>
          <p14:tracePt t="47126" x="1822450" y="3490913"/>
          <p14:tracePt t="47144" x="1830388" y="3527425"/>
          <p14:tracePt t="47159" x="1830388" y="3562350"/>
          <p14:tracePt t="47176" x="1830388" y="3581400"/>
          <p14:tracePt t="47193" x="1839913" y="3589338"/>
          <p14:tracePt t="47213" x="1839913" y="3598863"/>
          <p14:tracePt t="47228" x="1839913" y="3608388"/>
          <p14:tracePt t="47243" x="1839913" y="3616325"/>
          <p14:tracePt t="47261" x="1839913" y="3625850"/>
          <p14:tracePt t="47276" x="1839913" y="3643313"/>
          <p14:tracePt t="47293" x="1847850" y="3652838"/>
          <p14:tracePt t="47310" x="1847850" y="3660775"/>
          <p14:tracePt t="47327" x="1847850" y="3679825"/>
          <p14:tracePt t="47345" x="1847850" y="3697288"/>
          <p14:tracePt t="47360" x="1847850" y="3705225"/>
          <p14:tracePt t="47376" x="1847850" y="3714750"/>
          <p14:tracePt t="48059" x="1847850" y="3705225"/>
          <p14:tracePt t="48065" x="1847850" y="3697288"/>
          <p14:tracePt t="48077" x="1847850" y="3687763"/>
          <p14:tracePt t="48078" x="1847850" y="3679825"/>
          <p14:tracePt t="48093" x="1847850" y="3670300"/>
          <p14:tracePt t="48110" x="1857375" y="3660775"/>
          <p14:tracePt t="48144" x="1857375" y="3652838"/>
          <p14:tracePt t="48172" x="1857375" y="3643313"/>
          <p14:tracePt t="48243" x="1857375" y="3633788"/>
          <p14:tracePt t="48276" x="1866900" y="3633788"/>
          <p14:tracePt t="48308" x="1866900" y="3625850"/>
          <p14:tracePt t="48382" x="1874838" y="3625850"/>
          <p14:tracePt t="48396" x="1884363" y="3625850"/>
          <p14:tracePt t="48404" x="1893888" y="3625850"/>
          <p14:tracePt t="48420" x="1901825" y="3625850"/>
          <p14:tracePt t="48437" x="1911350" y="3625850"/>
          <p14:tracePt t="48468" x="1919288" y="3625850"/>
          <p14:tracePt t="48475" x="1919288" y="3633788"/>
          <p14:tracePt t="48483" x="1928813" y="3633788"/>
          <p14:tracePt t="48492" x="1938338" y="3643313"/>
          <p14:tracePt t="48500" x="1946275" y="3652838"/>
          <p14:tracePt t="48511" x="1955800" y="3652838"/>
          <p14:tracePt t="48579" x="1965325" y="3652838"/>
          <p14:tracePt t="48602" x="1973263" y="3652838"/>
          <p14:tracePt t="48618" x="1982788" y="3643313"/>
          <p14:tracePt t="48626" x="2000250" y="3616325"/>
          <p14:tracePt t="48634" x="2009775" y="3608388"/>
          <p14:tracePt t="48644" x="2017713" y="3598863"/>
          <p14:tracePt t="48659" x="2036763" y="3571875"/>
          <p14:tracePt t="48676" x="2036763" y="3554413"/>
          <p14:tracePt t="48692" x="2054225" y="3536950"/>
          <p14:tracePt t="48709" x="2054225" y="3517900"/>
          <p14:tracePt t="48725" x="2054225" y="3509963"/>
          <p14:tracePt t="48742" x="2071688" y="3490913"/>
          <p14:tracePt t="48759" x="2071688" y="3482975"/>
          <p14:tracePt t="48776" x="2071688" y="3465513"/>
          <p14:tracePt t="48825" x="2071688" y="3455988"/>
          <p14:tracePt t="48841" x="2071688" y="3446463"/>
          <p14:tracePt t="48849" x="2071688" y="3438525"/>
          <p14:tracePt t="48875" x="2071688" y="3429000"/>
          <p14:tracePt t="48899" x="2071688" y="3411538"/>
          <p14:tracePt t="48916" x="2071688" y="3402013"/>
          <p14:tracePt t="48931" x="2071688" y="3394075"/>
          <p14:tracePt t="48946" x="2062163" y="3384550"/>
          <p14:tracePt t="48956" x="2062163" y="3375025"/>
          <p14:tracePt t="48959" x="2054225" y="3367088"/>
          <p14:tracePt t="48977" x="2044700" y="3367088"/>
          <p14:tracePt t="48994" x="2036763" y="3357563"/>
          <p14:tracePt t="49011" x="2036763" y="3348038"/>
          <p14:tracePt t="49026" x="2027238" y="3348038"/>
          <p14:tracePt t="49044" x="2017713" y="3348038"/>
          <p14:tracePt t="49060" x="2009775" y="3348038"/>
          <p14:tracePt t="49076" x="2000250" y="3348038"/>
          <p14:tracePt t="49094" x="1990725" y="3348038"/>
          <p14:tracePt t="49110" x="1982788" y="3348038"/>
          <p14:tracePt t="49259" x="1982788" y="3357563"/>
          <p14:tracePt t="49268" x="1982788" y="3367088"/>
          <p14:tracePt t="49275" x="1982788" y="3411538"/>
          <p14:tracePt t="49294" x="1982788" y="3429000"/>
          <p14:tracePt t="49294" x="1982788" y="3482975"/>
          <p14:tracePt t="49310" x="1946275" y="3562350"/>
          <p14:tracePt t="49327" x="1938338" y="3598863"/>
          <p14:tracePt t="49344" x="1893888" y="3660775"/>
          <p14:tracePt t="49364" x="1857375" y="3687763"/>
          <p14:tracePt t="49380" x="1830388" y="3697288"/>
          <p14:tracePt t="49394" x="1795463" y="3724275"/>
          <p14:tracePt t="49410" x="1785938" y="3724275"/>
          <p14:tracePt t="49426" x="1758950" y="3732213"/>
          <p14:tracePt t="49443" x="1751013" y="3751263"/>
          <p14:tracePt t="49461" x="1724025" y="3759200"/>
          <p14:tracePt t="49477" x="1714500" y="3759200"/>
          <p14:tracePt t="49495" x="1687513" y="3759200"/>
          <p14:tracePt t="49510" x="1670050" y="3759200"/>
          <p14:tracePt t="49528" x="1643063" y="3759200"/>
          <p14:tracePt t="49544" x="1616075" y="3759200"/>
          <p14:tracePt t="49561" x="1571625" y="3759200"/>
          <p14:tracePt t="49561" x="1554163" y="3751263"/>
          <p14:tracePt t="49597" x="1517650" y="3751263"/>
          <p14:tracePt t="49597" x="1482725" y="3751263"/>
          <p14:tracePt t="49613" x="1465263" y="3751263"/>
          <p14:tracePt t="49628" x="1438275" y="3732213"/>
          <p14:tracePt t="49645" x="1411288" y="3732213"/>
          <p14:tracePt t="49661" x="1374775" y="3724275"/>
          <p14:tracePt t="49677" x="1339850" y="3705225"/>
          <p14:tracePt t="49695" x="1312863" y="3687763"/>
          <p14:tracePt t="49711" x="1303338" y="3687763"/>
          <p14:tracePt t="49728" x="1295400" y="3687763"/>
          <p14:tracePt t="49868" x="1295400" y="3679825"/>
          <p14:tracePt t="49875" x="1312863" y="3679825"/>
          <p14:tracePt t="49877" x="1411288" y="3679825"/>
          <p14:tracePt t="49893" x="1438275" y="3679825"/>
          <p14:tracePt t="49910" x="1527175" y="3679825"/>
          <p14:tracePt t="49926" x="1581150" y="3679825"/>
          <p14:tracePt t="49943" x="1625600" y="3679825"/>
          <p14:tracePt t="49959" x="1741488" y="3705225"/>
          <p14:tracePt t="49978" x="1857375" y="3724275"/>
          <p14:tracePt t="49993" x="1938338" y="3724275"/>
          <p14:tracePt t="50009" x="1982788" y="3724275"/>
          <p14:tracePt t="50026" x="2000250" y="3724275"/>
          <p14:tracePt t="51643" x="2000250" y="3732213"/>
          <p14:tracePt t="51780" x="1990725" y="3732213"/>
          <p14:tracePt t="51795" x="1982788" y="3732213"/>
          <p14:tracePt t="51803" x="1973263" y="3732213"/>
          <p14:tracePt t="51820" x="1965325" y="3732213"/>
          <p14:tracePt t="51843" x="1955800" y="3732213"/>
          <p14:tracePt t="51867" x="1955800" y="3741738"/>
          <p14:tracePt t="51884" x="1946275" y="3741738"/>
          <p14:tracePt t="51884" x="1938338" y="3741738"/>
          <p14:tracePt t="51970" x="1928813" y="3741738"/>
          <p14:tracePt t="52835" x="1938338" y="3741738"/>
          <p14:tracePt t="52868" x="1946275" y="3741738"/>
          <p14:tracePt t="52891" x="1955800" y="3741738"/>
          <p14:tracePt t="52900" x="1973263" y="3741738"/>
          <p14:tracePt t="52916" x="1982788" y="3741738"/>
          <p14:tracePt t="52923" x="2000250" y="3741738"/>
          <p14:tracePt t="52930" x="2009775" y="3741738"/>
          <p14:tracePt t="52945" x="2062163" y="3741738"/>
          <p14:tracePt t="52964" x="2098675" y="3751263"/>
          <p14:tracePt t="52979" x="2143125" y="3751263"/>
          <p14:tracePt t="52995" x="2197100" y="3751263"/>
          <p14:tracePt t="53011" x="2276475" y="3751263"/>
          <p14:tracePt t="53028" x="2330450" y="3751263"/>
          <p14:tracePt t="53045" x="2366963" y="3759200"/>
          <p14:tracePt t="53062" x="2411413" y="3759200"/>
          <p14:tracePt t="53078" x="2428875" y="3759200"/>
          <p14:tracePt t="53095" x="2455863" y="3759200"/>
          <p14:tracePt t="53111" x="2473325" y="3759200"/>
          <p14:tracePt t="53127" x="2490788" y="3759200"/>
          <p14:tracePt t="53144" x="2517775" y="3751263"/>
          <p14:tracePt t="53161" x="2527300" y="3751263"/>
          <p14:tracePt t="53763" x="2517775" y="3751263"/>
          <p14:tracePt t="53772" x="2482850" y="3751263"/>
          <p14:tracePt t="53781" x="2465388" y="3751263"/>
          <p14:tracePt t="53781" x="2438400" y="3751263"/>
          <p14:tracePt t="53795" x="2419350" y="3751263"/>
          <p14:tracePt t="53796" x="2366963" y="3751263"/>
          <p14:tracePt t="53812" x="2303463" y="3741738"/>
          <p14:tracePt t="53829" x="2232025" y="3732213"/>
          <p14:tracePt t="53845" x="2197100" y="3732213"/>
          <p14:tracePt t="53862" x="2179638" y="3724275"/>
          <p14:tracePt t="53879" x="2160588" y="3724275"/>
          <p14:tracePt t="53895" x="2133600" y="3724275"/>
          <p14:tracePt t="53912" x="2108200" y="3724275"/>
          <p14:tracePt t="53929" x="2054225" y="3724275"/>
          <p14:tracePt t="53949" x="2036763" y="3724275"/>
          <p14:tracePt t="53963" x="2027238" y="3724275"/>
          <p14:tracePt t="54027" x="2017713" y="3724275"/>
          <p14:tracePt t="54051" x="2009775" y="3724275"/>
          <p14:tracePt t="54060" x="2000250" y="3724275"/>
          <p14:tracePt t="54078" x="1990725" y="3724275"/>
          <p14:tracePt t="54140" x="1982788" y="3724275"/>
          <p14:tracePt t="54146" x="1973263" y="3724275"/>
          <p14:tracePt t="54154" x="1965325" y="3724275"/>
          <p14:tracePt t="54154" x="1955800" y="3724275"/>
          <p14:tracePt t="54163" x="1938338" y="3714750"/>
          <p14:tracePt t="54195" x="1928813" y="3714750"/>
          <p14:tracePt t="54195" x="1919288" y="3714750"/>
          <p14:tracePt t="54212" x="1901825" y="3714750"/>
          <p14:tracePt t="54228" x="1893888" y="3714750"/>
          <p14:tracePt t="54244" x="1874838" y="3714750"/>
          <p14:tracePt t="54262" x="1857375" y="3714750"/>
          <p14:tracePt t="54278" x="1822450" y="3714750"/>
          <p14:tracePt t="54294" x="1758950" y="3714750"/>
          <p14:tracePt t="54312" x="1660525" y="3714750"/>
          <p14:tracePt t="54328" x="1608138" y="3714750"/>
          <p14:tracePt t="54344" x="1581150" y="3714750"/>
          <p14:tracePt t="54362" x="1562100" y="3714750"/>
          <p14:tracePt t="54378" x="1554163" y="3714750"/>
          <p14:tracePt t="54395" x="1536700" y="3714750"/>
          <p14:tracePt t="54411" x="1527175" y="3714750"/>
          <p14:tracePt t="54428" x="1517650" y="3714750"/>
          <p14:tracePt t="54445" x="1509713" y="3714750"/>
          <p14:tracePt t="54611" x="1517650" y="3714750"/>
          <p14:tracePt t="54620" x="1536700" y="3714750"/>
          <p14:tracePt t="54627" x="1562100" y="3714750"/>
          <p14:tracePt t="54636" x="1581150" y="3714750"/>
          <p14:tracePt t="54645" x="1633538" y="3724275"/>
          <p14:tracePt t="54662" x="1697038" y="3732213"/>
          <p14:tracePt t="54681" x="1768475" y="3741738"/>
          <p14:tracePt t="54695" x="1857375" y="3759200"/>
          <p14:tracePt t="54712" x="1919288" y="3768725"/>
          <p14:tracePt t="54732" x="1946275" y="3768725"/>
          <p14:tracePt t="54748" x="1965325" y="3768725"/>
          <p14:tracePt t="54795" x="1973263" y="3768725"/>
          <p14:tracePt t="55157" x="1982788" y="3768725"/>
          <p14:tracePt t="55165" x="2000250" y="3786188"/>
          <p14:tracePt t="55166" x="2071688" y="3830638"/>
          <p14:tracePt t="55179" x="2133600" y="3867150"/>
          <p14:tracePt t="55195" x="2143125" y="3867150"/>
          <p14:tracePt t="55213" x="2374900" y="3929063"/>
          <p14:tracePt t="55229" x="2616200" y="3983038"/>
          <p14:tracePt t="55248" x="2857500" y="4017963"/>
          <p14:tracePt t="55263" x="3071813" y="4054475"/>
          <p14:tracePt t="55279" x="3259138" y="4054475"/>
          <p14:tracePt t="55296" x="3394075" y="4054475"/>
          <p14:tracePt t="55312" x="3509963" y="4010025"/>
          <p14:tracePt t="55328" x="3616325" y="3965575"/>
          <p14:tracePt t="55346" x="3724275" y="3902075"/>
          <p14:tracePt t="55362" x="3857625" y="3822700"/>
          <p14:tracePt t="55378" x="3956050" y="3759200"/>
          <p14:tracePt t="55395" x="4062413" y="3670300"/>
          <p14:tracePt t="55412" x="4125913" y="3589338"/>
          <p14:tracePt t="55428" x="4179888" y="3517900"/>
          <p14:tracePt t="55445" x="4205288" y="3446463"/>
          <p14:tracePt t="55461" x="4224338" y="3367088"/>
          <p14:tracePt t="55479" x="4241800" y="3295650"/>
          <p14:tracePt t="55496" x="4241800" y="3241675"/>
          <p14:tracePt t="55512" x="4241800" y="3187700"/>
          <p14:tracePt t="55529" x="4232275" y="3081338"/>
          <p14:tracePt t="55546" x="4205288" y="3009900"/>
          <p14:tracePt t="55562" x="4170363" y="2919413"/>
          <p14:tracePt t="55579" x="4143375" y="2867025"/>
          <p14:tracePt t="55596" x="4098925" y="2803525"/>
          <p14:tracePt t="55612" x="4054475" y="2741613"/>
          <p14:tracePt t="55629" x="4000500" y="2697163"/>
          <p14:tracePt t="55645" x="3938588" y="2633663"/>
          <p14:tracePt t="55662" x="3830638" y="2571750"/>
          <p14:tracePt t="55678" x="3670300" y="2500313"/>
          <p14:tracePt t="55695" x="3482975" y="2438400"/>
          <p14:tracePt t="55712" x="3286125" y="2374900"/>
          <p14:tracePt t="55729" x="3098800" y="2330450"/>
          <p14:tracePt t="55745" x="2795588" y="2286000"/>
          <p14:tracePt t="55764" x="2633663" y="2268538"/>
          <p14:tracePt t="55779" x="2490788" y="2268538"/>
          <p14:tracePt t="55796" x="2330450" y="2268538"/>
          <p14:tracePt t="55812" x="2241550" y="2268538"/>
          <p14:tracePt t="55829" x="2017713" y="2295525"/>
          <p14:tracePt t="55847" x="1901825" y="2322513"/>
          <p14:tracePt t="55863" x="1768475" y="2366963"/>
          <p14:tracePt t="55879" x="1589088" y="2411413"/>
          <p14:tracePt t="55896" x="1393825" y="2473325"/>
          <p14:tracePt t="55916" x="1303338" y="2500313"/>
          <p14:tracePt t="55931" x="1187450" y="2527300"/>
          <p14:tracePt t="55946" x="1108075" y="2571750"/>
          <p14:tracePt t="55963" x="1054100" y="2616200"/>
          <p14:tracePt t="55980" x="1009650" y="2652713"/>
          <p14:tracePt t="55996" x="982663" y="2705100"/>
          <p14:tracePt t="56014" x="946150" y="2786063"/>
          <p14:tracePt t="56030" x="928688" y="2867025"/>
          <p14:tracePt t="56046" x="911225" y="2965450"/>
          <p14:tracePt t="56064" x="911225" y="3071813"/>
          <p14:tracePt t="56079" x="911225" y="3160713"/>
          <p14:tracePt t="56096" x="919163" y="3241675"/>
          <p14:tracePt t="56116" x="955675" y="3313113"/>
          <p14:tracePt t="56132" x="1000125" y="3402013"/>
          <p14:tracePt t="56148" x="1108075" y="3517900"/>
          <p14:tracePt t="56163" x="1223963" y="3616325"/>
          <p14:tracePt t="56181" x="1312863" y="3697288"/>
          <p14:tracePt t="56196" x="1438275" y="3768725"/>
          <p14:tracePt t="56213" x="1544638" y="3822700"/>
          <p14:tracePt t="56230" x="1643063" y="3857625"/>
          <p14:tracePt t="56246" x="1741488" y="3884613"/>
          <p14:tracePt t="56264" x="1847850" y="3919538"/>
          <p14:tracePt t="56280" x="1946275" y="3946525"/>
          <p14:tracePt t="56296" x="2044700" y="3965575"/>
          <p14:tracePt t="56314" x="2170113" y="3983038"/>
          <p14:tracePt t="56330" x="2268538" y="3990975"/>
          <p14:tracePt t="56349" x="2322513" y="4000500"/>
          <p14:tracePt t="56364" x="2366963" y="4000500"/>
          <p14:tracePt t="56381" x="2393950" y="4010025"/>
          <p14:tracePt t="56396" x="2428875" y="4010025"/>
          <p14:tracePt t="56413" x="2446338" y="4010025"/>
          <p14:tracePt t="56429" x="2455863" y="4010025"/>
          <p14:tracePt t="57163" x="2446338" y="4010025"/>
          <p14:tracePt t="57259" x="2438400" y="4010025"/>
          <p14:tracePt t="57284" x="2428875" y="4010025"/>
          <p14:tracePt t="57292" x="2401888" y="4010025"/>
          <p14:tracePt t="57300" x="2366963" y="4010025"/>
          <p14:tracePt t="57307" x="2286000" y="4010025"/>
          <p14:tracePt t="57319" x="2214563" y="3990975"/>
          <p14:tracePt t="57330" x="2170113" y="3973513"/>
          <p14:tracePt t="57346" x="2160588" y="3973513"/>
          <p14:tracePt t="57363" x="2108200" y="3965575"/>
          <p14:tracePt t="57380" x="2089150" y="3965575"/>
          <p14:tracePt t="57398" x="2081213" y="3965575"/>
          <p14:tracePt t="57413" x="2054225" y="3956050"/>
          <p14:tracePt t="57430" x="2036763" y="3946525"/>
          <p14:tracePt t="57447" x="1982788" y="3946525"/>
          <p14:tracePt t="57464" x="1955800" y="3938588"/>
          <p14:tracePt t="57481" x="1911350" y="3919538"/>
          <p14:tracePt t="57497" x="1874838" y="3919538"/>
          <p14:tracePt t="57514" x="1830388" y="3902075"/>
          <p14:tracePt t="57532" x="1812925" y="3902075"/>
          <p14:tracePt t="57570" x="1803400" y="3902075"/>
          <p14:tracePt t="57578" x="1803400" y="3894138"/>
          <p14:tracePt t="57586" x="1795463" y="3894138"/>
          <p14:tracePt t="57600" x="1776413" y="3884613"/>
          <p14:tracePt t="57612" x="1751013" y="3867150"/>
          <p14:tracePt t="57629" x="1697038" y="3848100"/>
          <p14:tracePt t="57646" x="1633538" y="3830638"/>
          <p14:tracePt t="57662" x="1581150" y="3813175"/>
          <p14:tracePt t="57680" x="1554163" y="3795713"/>
          <p14:tracePt t="57697" x="1544638" y="3795713"/>
          <p14:tracePt t="58069" x="1544638" y="3786188"/>
          <p14:tracePt t="58077" x="1554163" y="3786188"/>
          <p14:tracePt t="58084" x="1581150" y="3786188"/>
          <p14:tracePt t="58088" x="1616075" y="3786188"/>
          <p14:tracePt t="58116" x="1679575" y="3786188"/>
          <p14:tracePt t="58117" x="1866900" y="3786188"/>
          <p14:tracePt t="58133" x="2017713" y="3786188"/>
          <p14:tracePt t="58148" x="2214563" y="3786188"/>
          <p14:tracePt t="58164" x="2241550" y="3786188"/>
          <p14:tracePt t="59286" x="2251075" y="3786188"/>
          <p14:tracePt t="60101" x="2251075" y="3776663"/>
          <p14:tracePt t="66436" x="2241550" y="3776663"/>
          <p14:tracePt t="66452" x="2214563" y="3776663"/>
          <p14:tracePt t="66460" x="2197100" y="3776663"/>
          <p14:tracePt t="66476" x="2187575" y="3776663"/>
          <p14:tracePt t="66485" x="2170113" y="3776663"/>
          <p14:tracePt t="66485" x="2133600" y="3776663"/>
          <p14:tracePt t="66500" x="2081213" y="3776663"/>
          <p14:tracePt t="66501" x="2017713" y="3776663"/>
          <p14:tracePt t="66517" x="1946275" y="3776663"/>
          <p14:tracePt t="66534" x="1893888" y="3776663"/>
          <p14:tracePt t="66550" x="1857375" y="3776663"/>
          <p14:tracePt t="66566" x="1847850" y="3776663"/>
          <p14:tracePt t="66605" x="1839913" y="3776663"/>
          <p14:tracePt t="66621" x="1830388" y="3776663"/>
          <p14:tracePt t="66631" x="1812925" y="3776663"/>
          <p14:tracePt t="66638" x="1795463" y="3776663"/>
          <p14:tracePt t="66638" x="1785938" y="3776663"/>
          <p14:tracePt t="66654" x="1758950" y="3776663"/>
          <p14:tracePt t="66670" x="1731963" y="3776663"/>
          <p14:tracePt t="66685" x="1697038" y="3776663"/>
          <p14:tracePt t="66701" x="1670050" y="3776663"/>
          <p14:tracePt t="66717" x="1633538" y="3776663"/>
          <p14:tracePt t="66734" x="1608138" y="3776663"/>
          <p14:tracePt t="66981" x="1616075" y="3786188"/>
          <p14:tracePt t="66988" x="1652588" y="3813175"/>
          <p14:tracePt t="66996" x="1670050" y="3813175"/>
          <p14:tracePt t="67006" x="1670050" y="3822700"/>
          <p14:tracePt t="67013" x="1679575" y="3830638"/>
          <p14:tracePt t="67017" x="2009775" y="3902075"/>
          <p14:tracePt t="67038" x="2224088" y="3938588"/>
          <p14:tracePt t="67051" x="2401888" y="3973513"/>
          <p14:tracePt t="67069" x="2500313" y="3973513"/>
          <p14:tracePt t="67084" x="2554288" y="3983038"/>
          <p14:tracePt t="67101" x="2608263" y="3983038"/>
          <p14:tracePt t="67118" x="2679700" y="3983038"/>
          <p14:tracePt t="67134" x="2786063" y="3983038"/>
          <p14:tracePt t="67151" x="2990850" y="3973513"/>
          <p14:tracePt t="67168" x="3214688" y="3965575"/>
          <p14:tracePt t="67185" x="3429000" y="3946525"/>
          <p14:tracePt t="67201" x="3608388" y="3911600"/>
          <p14:tracePt t="67218" x="3776663" y="3867150"/>
          <p14:tracePt t="67218" x="3857625" y="3848100"/>
          <p14:tracePt t="67238" x="3983038" y="3786188"/>
          <p14:tracePt t="67256" x="4098925" y="3714750"/>
          <p14:tracePt t="67270" x="4232275" y="3643313"/>
          <p14:tracePt t="67285" x="4330700" y="3581400"/>
          <p14:tracePt t="67301" x="4402138" y="3536950"/>
          <p14:tracePt t="67318" x="4438650" y="3500438"/>
          <p14:tracePt t="67335" x="4483100" y="3465513"/>
          <p14:tracePt t="67352" x="4510088" y="3429000"/>
          <p14:tracePt t="67368" x="4527550" y="3402013"/>
          <p14:tracePt t="67385" x="4545013" y="3367088"/>
          <p14:tracePt t="67401" x="4545013" y="3330575"/>
          <p14:tracePt t="67418" x="4554538" y="3276600"/>
          <p14:tracePt t="67436" x="4554538" y="3232150"/>
          <p14:tracePt t="67452" x="4527550" y="3152775"/>
          <p14:tracePt t="67469" x="4473575" y="3062288"/>
          <p14:tracePt t="67484" x="4402138" y="2973388"/>
          <p14:tracePt t="67500" x="4313238" y="2874963"/>
          <p14:tracePt t="67518" x="4224338" y="2786063"/>
          <p14:tracePt t="67534" x="4116388" y="2705100"/>
          <p14:tracePt t="67551" x="3983038" y="2633663"/>
          <p14:tracePt t="67567" x="3786188" y="2571750"/>
          <p14:tracePt t="67584" x="3687763" y="2544763"/>
          <p14:tracePt t="67601" x="3367088" y="2490788"/>
          <p14:tracePt t="67617" x="3062288" y="2473325"/>
          <p14:tracePt t="67637" x="2874963" y="2465388"/>
          <p14:tracePt t="67651" x="2697163" y="2465388"/>
          <p14:tracePt t="67670" x="2517775" y="2473325"/>
          <p14:tracePt t="67684" x="2347913" y="2500313"/>
          <p14:tracePt t="67701" x="2152650" y="2517775"/>
          <p14:tracePt t="67718" x="1982788" y="2554288"/>
          <p14:tracePt t="67735" x="1830388" y="2571750"/>
          <p14:tracePt t="67751" x="1724025" y="2598738"/>
          <p14:tracePt t="67768" x="1660525" y="2616200"/>
          <p14:tracePt t="67784" x="1562100" y="2643188"/>
          <p14:tracePt t="67802" x="1465263" y="2697163"/>
          <p14:tracePt t="67818" x="1295400" y="2776538"/>
          <p14:tracePt t="67838" x="1187450" y="2840038"/>
          <p14:tracePt t="67854" x="1125538" y="2894013"/>
          <p14:tracePt t="67871" x="1081088" y="2938463"/>
          <p14:tracePt t="67885" x="1054100" y="2982913"/>
          <p14:tracePt t="67901" x="1036638" y="3017838"/>
          <p14:tracePt t="67919" x="1009650" y="3044825"/>
          <p14:tracePt t="67935" x="1009650" y="3081338"/>
          <p14:tracePt t="67952" x="990600" y="3143250"/>
          <p14:tracePt t="67968" x="990600" y="3205163"/>
          <p14:tracePt t="67985" x="990600" y="3276600"/>
          <p14:tracePt t="68002" x="990600" y="3340100"/>
          <p14:tracePt t="68018" x="1000125" y="3438525"/>
          <p14:tracePt t="68038" x="1009650" y="3482975"/>
          <p14:tracePt t="68055" x="1017588" y="3527425"/>
          <p14:tracePt t="68069" x="1054100" y="3589338"/>
          <p14:tracePt t="68085" x="1089025" y="3625850"/>
          <p14:tracePt t="68101" x="1125538" y="3670300"/>
          <p14:tracePt t="68119" x="1152525" y="3687763"/>
          <p14:tracePt t="68135" x="1169988" y="3697288"/>
          <p14:tracePt t="68151" x="1179513" y="3705225"/>
          <p14:tracePt t="68168" x="1204913" y="3724275"/>
          <p14:tracePt t="68185" x="1268413" y="3741738"/>
          <p14:tracePt t="68202" x="1330325" y="3768725"/>
          <p14:tracePt t="68218" x="1384300" y="3776663"/>
          <p14:tracePt t="68238" x="1509713" y="3803650"/>
          <p14:tracePt t="68255" x="1660525" y="3840163"/>
          <p14:tracePt t="68268" x="1704975" y="3840163"/>
          <p14:tracePt t="68286" x="1724025" y="3840163"/>
          <p14:tracePt t="68350" x="1741488" y="3848100"/>
          <p14:tracePt t="68359" x="1758950" y="3848100"/>
          <p14:tracePt t="68360" x="1776413" y="3848100"/>
          <p14:tracePt t="68389" x="1803400" y="3848100"/>
          <p14:tracePt t="68389" x="1874838" y="3848100"/>
          <p14:tracePt t="68403" x="2017713" y="3848100"/>
          <p14:tracePt t="68418" x="2241550" y="3848100"/>
          <p14:tracePt t="68454" x="2347913" y="3848100"/>
          <p14:tracePt t="68454" x="2455863" y="3857625"/>
          <p14:tracePt t="68469" x="2554288" y="3875088"/>
          <p14:tracePt t="68486" x="2687638" y="3894138"/>
          <p14:tracePt t="68502" x="2830513" y="3894138"/>
          <p14:tracePt t="68519" x="3009900" y="3902075"/>
          <p14:tracePt t="68535" x="3197225" y="3911600"/>
          <p14:tracePt t="68552" x="3357563" y="3911600"/>
          <p14:tracePt t="68569" x="3500438" y="3911600"/>
          <p14:tracePt t="68584" x="3598863" y="3919538"/>
          <p14:tracePt t="68602" x="3670300" y="3919538"/>
          <p14:tracePt t="68618" x="3724275" y="3919538"/>
          <p14:tracePt t="68635" x="3786188" y="3919538"/>
          <p14:tracePt t="68651" x="3830638" y="3919538"/>
          <p14:tracePt t="68668" x="3848100" y="3919538"/>
          <p14:tracePt t="68685" x="3884613" y="3911600"/>
          <p14:tracePt t="68701" x="3919538" y="3894138"/>
          <p14:tracePt t="68718" x="3946525" y="3884613"/>
          <p14:tracePt t="68735" x="3983038" y="3867150"/>
          <p14:tracePt t="68751" x="4000500" y="3848100"/>
          <p14:tracePt t="68768" x="4017963" y="3830638"/>
          <p14:tracePt t="68785" x="4062413" y="3822700"/>
          <p14:tracePt t="68802" x="4089400" y="3795713"/>
          <p14:tracePt t="68818" x="4108450" y="3768725"/>
          <p14:tracePt t="68835" x="4116388" y="3759200"/>
          <p14:tracePt t="68851" x="4116388" y="3751263"/>
          <p14:tracePt t="68868" x="4125913" y="3751263"/>
          <p14:tracePt t="68885" x="4125913" y="3741738"/>
          <p14:tracePt t="68973" x="4125913" y="3732213"/>
          <p14:tracePt t="70168" x="4133850" y="3732213"/>
          <p14:tracePt t="70207" x="4143375" y="3732213"/>
          <p14:tracePt t="70302" x="4143375" y="3724275"/>
          <p14:tracePt t="70614" x="4152900" y="3724275"/>
          <p14:tracePt t="70647" x="4170363" y="3724275"/>
          <p14:tracePt t="70662" x="4179888" y="3724275"/>
          <p14:tracePt t="70694" x="4179888" y="3732213"/>
          <p14:tracePt t="70702" x="4187825" y="3751263"/>
          <p14:tracePt t="70727" x="4187825" y="3759200"/>
          <p14:tracePt t="70767" x="4187825" y="3768725"/>
          <p14:tracePt t="70783" x="4197350" y="3768725"/>
          <p14:tracePt t="71286" x="4187825" y="3768725"/>
          <p14:tracePt t="71311" x="4187825" y="3776663"/>
          <p14:tracePt t="71328" x="4179888" y="3776663"/>
          <p14:tracePt t="71328" x="4179888" y="3786188"/>
          <p14:tracePt t="71375" x="4170363" y="3786188"/>
          <p14:tracePt t="71415" x="4152900" y="3786188"/>
          <p14:tracePt t="71423" x="4152900" y="3795713"/>
          <p14:tracePt t="71463" x="4143375" y="3795713"/>
          <p14:tracePt t="71479" x="4143375" y="3803650"/>
          <p14:tracePt t="71496" x="4133850" y="3803650"/>
          <p14:tracePt t="71536" x="4125913" y="3813175"/>
          <p14:tracePt t="71606" x="4108450" y="3813175"/>
          <p14:tracePt t="72135" x="4108450" y="3822700"/>
          <p14:tracePt t="72192" x="4098925" y="3822700"/>
          <p14:tracePt t="72207" x="4081463" y="3840163"/>
          <p14:tracePt t="72222" x="4037013" y="3857625"/>
          <p14:tracePt t="72222" x="3990975" y="3884613"/>
          <p14:tracePt t="72238" x="3919538" y="3894138"/>
          <p14:tracePt t="72255" x="3857625" y="3919538"/>
          <p14:tracePt t="72272" x="3776663" y="3938588"/>
          <p14:tracePt t="72288" x="3697288" y="3956050"/>
          <p14:tracePt t="72305" x="3598863" y="3983038"/>
          <p14:tracePt t="72321" x="3482975" y="4017963"/>
          <p14:tracePt t="72338" x="3367088" y="4054475"/>
          <p14:tracePt t="72355" x="3268663" y="4089400"/>
          <p14:tracePt t="72371" x="3143250" y="4116388"/>
          <p14:tracePt t="72391" x="3071813" y="4125913"/>
          <p14:tracePt t="72407" x="3000375" y="4143375"/>
          <p14:tracePt t="72421" x="2919413" y="4152900"/>
          <p14:tracePt t="72438" x="2840038" y="4160838"/>
          <p14:tracePt t="72455" x="2786063" y="4170363"/>
          <p14:tracePt t="72471" x="2714625" y="4170363"/>
          <p14:tracePt t="72488" x="2660650" y="4170363"/>
          <p14:tracePt t="72507" x="2608263" y="4170363"/>
          <p14:tracePt t="72521" x="2562225" y="4170363"/>
          <p14:tracePt t="72538" x="2527300" y="4170363"/>
          <p14:tracePt t="72554" x="2482850" y="4170363"/>
          <p14:tracePt t="72571" x="2455863" y="4170363"/>
          <p14:tracePt t="72589" x="2401888" y="4170363"/>
          <p14:tracePt t="72604" x="2312988" y="4170363"/>
          <p14:tracePt t="72624" x="2259013" y="4170363"/>
          <p14:tracePt t="72640" x="2205038" y="4170363"/>
          <p14:tracePt t="72655" x="2143125" y="4170363"/>
          <p14:tracePt t="72671" x="2081213" y="4170363"/>
          <p14:tracePt t="72688" x="2036763" y="4170363"/>
          <p14:tracePt t="72705" x="1982788" y="4170363"/>
          <p14:tracePt t="72722" x="1938338" y="4170363"/>
          <p14:tracePt t="72739" x="1893888" y="4170363"/>
          <p14:tracePt t="72755" x="1847850" y="4170363"/>
          <p14:tracePt t="72772" x="1803400" y="4170363"/>
          <p14:tracePt t="72772" x="1785938" y="4170363"/>
          <p14:tracePt t="72792" x="1758950" y="4170363"/>
          <p14:tracePt t="72804" x="1652588" y="4179888"/>
          <p14:tracePt t="72822" x="1581150" y="4179888"/>
          <p14:tracePt t="72838" x="1527175" y="4179888"/>
          <p14:tracePt t="72855" x="1490663" y="4179888"/>
          <p14:tracePt t="72871" x="1455738" y="4179888"/>
          <p14:tracePt t="72888" x="1428750" y="4179888"/>
          <p14:tracePt t="72905" x="1401763" y="4179888"/>
          <p14:tracePt t="72921" x="1366838" y="4179888"/>
          <p14:tracePt t="72938" x="1330325" y="4179888"/>
          <p14:tracePt t="72955" x="1285875" y="4179888"/>
          <p14:tracePt t="72972" x="1196975" y="4179888"/>
          <p14:tracePt t="72990" x="1133475" y="4179888"/>
          <p14:tracePt t="73005" x="1081088" y="4179888"/>
          <p14:tracePt t="73021" x="1036638" y="4179888"/>
          <p14:tracePt t="73037" x="1000125" y="4179888"/>
          <p14:tracePt t="73054" x="973138" y="4179888"/>
          <p14:tracePt t="73071" x="965200" y="4179888"/>
          <p14:tracePt t="73088" x="938213" y="4170363"/>
          <p14:tracePt t="73104" x="911225" y="4160838"/>
          <p14:tracePt t="73121" x="893763" y="4160838"/>
          <p14:tracePt t="73138" x="866775" y="4160838"/>
          <p14:tracePt t="73155" x="847725" y="4160838"/>
          <p14:tracePt t="73171" x="822325" y="4152900"/>
          <p14:tracePt t="73188" x="812800" y="4152900"/>
          <p14:tracePt t="73204" x="785813" y="4143375"/>
          <p14:tracePt t="73223" x="776288" y="4143375"/>
          <p14:tracePt t="73310" x="768350" y="4143375"/>
          <p14:tracePt t="73326" x="758825" y="4143375"/>
          <p14:tracePt t="73374" x="758825" y="4133850"/>
          <p14:tracePt t="73401" x="750888" y="4133850"/>
          <p14:tracePt t="73511" x="741363" y="4133850"/>
          <p14:tracePt t="73742" x="758825" y="4133850"/>
          <p14:tracePt t="73768" x="866775" y="4133850"/>
          <p14:tracePt t="73775" x="982663" y="4160838"/>
          <p14:tracePt t="73783" x="1098550" y="4179888"/>
          <p14:tracePt t="73792" x="1428750" y="4241800"/>
          <p14:tracePt t="73807" x="1571625" y="4268788"/>
          <p14:tracePt t="73823" x="1652588" y="4276725"/>
          <p14:tracePt t="73839" x="1687513" y="4276725"/>
          <p14:tracePt t="73856" x="1741488" y="4295775"/>
          <p14:tracePt t="73872" x="1830388" y="4313238"/>
          <p14:tracePt t="73889" x="1973263" y="4330700"/>
          <p14:tracePt t="73905" x="2125663" y="4348163"/>
          <p14:tracePt t="73922" x="2241550" y="4357688"/>
          <p14:tracePt t="73939" x="2322513" y="4357688"/>
          <p14:tracePt t="73955" x="2330450" y="4357688"/>
          <p14:tracePt t="74204" x="2339975" y="4357688"/>
          <p14:tracePt t="74213" x="2366963" y="4357688"/>
          <p14:tracePt t="74221" x="2374900" y="4357688"/>
          <p14:tracePt t="74222" x="2393950" y="4357688"/>
          <p14:tracePt t="74239" x="2419350" y="4357688"/>
          <p14:tracePt t="74254" x="2438400" y="4357688"/>
          <p14:tracePt t="74271" x="2465388" y="4357688"/>
          <p14:tracePt t="74288" x="2473325" y="4357688"/>
          <p14:tracePt t="74304" x="2509838" y="4357688"/>
          <p14:tracePt t="74322" x="2517775" y="4357688"/>
          <p14:tracePt t="74338" x="2536825" y="4357688"/>
          <p14:tracePt t="74439" x="2544763" y="4357688"/>
          <p14:tracePt t="74481" x="2562225" y="4357688"/>
          <p14:tracePt t="74495" x="2571750" y="4357688"/>
          <p14:tracePt t="75167" x="2581275" y="4357688"/>
          <p14:tracePt t="77609" x="2571750" y="4357688"/>
          <p14:tracePt t="77623" x="2544763" y="4357688"/>
          <p14:tracePt t="77632" x="2509838" y="4357688"/>
          <p14:tracePt t="77639" x="2438400" y="4357688"/>
          <p14:tracePt t="77657" x="2428875" y="4357688"/>
          <p14:tracePt t="77658" x="2419350" y="4357688"/>
          <p14:tracePt t="77674" x="2347913" y="4357688"/>
          <p14:tracePt t="77690" x="2322513" y="4357688"/>
          <p14:tracePt t="77707" x="2295525" y="4357688"/>
          <p14:tracePt t="77768" x="2276475" y="4357688"/>
          <p14:tracePt t="77776" x="2259013" y="4357688"/>
          <p14:tracePt t="77783" x="2214563" y="4357688"/>
          <p14:tracePt t="77791" x="2187575" y="4357688"/>
          <p14:tracePt t="77799" x="2133600" y="4357688"/>
          <p14:tracePt t="77810" x="2098675" y="4357688"/>
          <p14:tracePt t="77823" x="2071688" y="4357688"/>
          <p14:tracePt t="77840" x="2062163" y="4357688"/>
          <p14:tracePt t="79607" x="2054225" y="4357688"/>
          <p14:tracePt t="79646" x="2044700" y="4357688"/>
          <p14:tracePt t="79670" x="2036763" y="4357688"/>
          <p14:tracePt t="79702" x="2027238" y="4357688"/>
          <p14:tracePt t="79706" x="2017713" y="4357688"/>
          <p14:tracePt t="79726" x="2000250" y="4357688"/>
          <p14:tracePt t="79742" x="1990725" y="4357688"/>
          <p14:tracePt t="79749" x="1973263" y="4357688"/>
          <p14:tracePt t="79783" x="1965325" y="4357688"/>
          <p14:tracePt t="79785" x="1946275" y="4357688"/>
          <p14:tracePt t="79809" x="1938338" y="4357688"/>
          <p14:tracePt t="79809" x="1928813" y="4357688"/>
          <p14:tracePt t="79825" x="1911350" y="4357688"/>
          <p14:tracePt t="79842" x="1884363" y="4357688"/>
          <p14:tracePt t="79858" x="1866900" y="4357688"/>
          <p14:tracePt t="79874" x="1839913" y="4357688"/>
          <p14:tracePt t="79891" x="1803400" y="4348163"/>
          <p14:tracePt t="79908" x="1768475" y="4340225"/>
          <p14:tracePt t="79925" x="1724025" y="4340225"/>
          <p14:tracePt t="79941" x="1679575" y="4322763"/>
          <p14:tracePt t="79962" x="1660525" y="4322763"/>
          <p14:tracePt t="79977" x="1652588" y="4313238"/>
          <p14:tracePt t="79991" x="1643063" y="4313238"/>
          <p14:tracePt t="80008" x="1633538" y="4313238"/>
          <p14:tracePt t="80264" x="1643063" y="4313238"/>
          <p14:tracePt t="80289" x="1731963" y="4313238"/>
          <p14:tracePt t="80295" x="1839913" y="4313238"/>
          <p14:tracePt t="80296" x="1973263" y="4313238"/>
          <p14:tracePt t="80312" x="2232025" y="4313238"/>
          <p14:tracePt t="80312" x="2357438" y="4313238"/>
          <p14:tracePt t="80329" x="2536825" y="4322763"/>
          <p14:tracePt t="80343" x="2660650" y="4322763"/>
          <p14:tracePt t="80359" x="2687638" y="4322763"/>
          <p14:tracePt t="80376" x="2705100" y="4322763"/>
          <p14:tracePt t="80432" x="2714625" y="4322763"/>
          <p14:tracePt t="80440" x="2751138" y="4322763"/>
          <p14:tracePt t="80449" x="2759075" y="4322763"/>
          <p14:tracePt t="80458" x="2795588" y="4303713"/>
          <p14:tracePt t="80475" x="2830513" y="4303713"/>
          <p14:tracePt t="80492" x="2857500" y="4295775"/>
          <p14:tracePt t="80509" x="2894013" y="4286250"/>
          <p14:tracePt t="80525" x="2928938" y="4286250"/>
          <p14:tracePt t="80525" x="2946400" y="4286250"/>
          <p14:tracePt t="80544" x="2990850" y="4276725"/>
          <p14:tracePt t="80561" x="3054350" y="4276725"/>
          <p14:tracePt t="80577" x="3108325" y="4276725"/>
          <p14:tracePt t="80591" x="3152775" y="4276725"/>
          <p14:tracePt t="80609" x="3187700" y="4276725"/>
          <p14:tracePt t="80625" x="3214688" y="4276725"/>
          <p14:tracePt t="80641" x="3224213" y="4276725"/>
          <p14:tracePt t="80658" x="3232150" y="4268788"/>
          <p14:tracePt t="80703" x="3241675" y="4268788"/>
          <p14:tracePt t="80782" x="3251200" y="4268788"/>
          <p14:tracePt t="80806" x="3268663" y="4268788"/>
          <p14:tracePt t="80854" x="3276600" y="4268788"/>
          <p14:tracePt t="80895" x="3295650" y="4268788"/>
          <p14:tracePt t="80910" x="3303588" y="4268788"/>
          <p14:tracePt t="80935" x="3313113" y="4268788"/>
          <p14:tracePt t="80951" x="3322638" y="4268788"/>
          <p14:tracePt t="80959" x="3330575" y="4268788"/>
          <p14:tracePt t="80968" x="3357563" y="4268788"/>
          <p14:tracePt t="80978" x="3402013" y="4268788"/>
          <p14:tracePt t="80991" x="3455988" y="4268788"/>
          <p14:tracePt t="81008" x="3509963" y="4268788"/>
          <p14:tracePt t="81026" x="3554413" y="4268788"/>
          <p14:tracePt t="81041" x="3598863" y="4268788"/>
          <p14:tracePt t="81059" x="3625850" y="4268788"/>
          <p14:tracePt t="81076" x="3652838" y="4268788"/>
          <p14:tracePt t="81092" x="3705225" y="4268788"/>
          <p14:tracePt t="81109" x="3786188" y="4268788"/>
          <p14:tracePt t="81125" x="3884613" y="4276725"/>
          <p14:tracePt t="81145" x="3965575" y="4286250"/>
          <p14:tracePt t="81161" x="4044950" y="4286250"/>
          <p14:tracePt t="81176" x="4116388" y="4286250"/>
          <p14:tracePt t="81193" x="4170363" y="4286250"/>
          <p14:tracePt t="81208" x="4205288" y="4286250"/>
          <p14:tracePt t="81226" x="4259263" y="4286250"/>
          <p14:tracePt t="81242" x="4322763" y="4286250"/>
          <p14:tracePt t="81258" x="4384675" y="4286250"/>
          <p14:tracePt t="81276" x="4456113" y="4286250"/>
          <p14:tracePt t="81292" x="4537075" y="4286250"/>
          <p14:tracePt t="81309" x="4608513" y="4286250"/>
          <p14:tracePt t="81325" x="4697413" y="4286250"/>
          <p14:tracePt t="81345" x="4768850" y="4286250"/>
          <p14:tracePt t="81359" x="4822825" y="4286250"/>
          <p14:tracePt t="81376" x="4875213" y="4286250"/>
          <p14:tracePt t="81392" x="4938713" y="4286250"/>
          <p14:tracePt t="81408" x="4991100" y="4286250"/>
          <p14:tracePt t="81426" x="5045075" y="4286250"/>
          <p14:tracePt t="81442" x="5099050" y="4286250"/>
          <p14:tracePt t="81460" x="5153025" y="4286250"/>
          <p14:tracePt t="81476" x="5197475" y="4286250"/>
          <p14:tracePt t="81492" x="5224463" y="4286250"/>
          <p14:tracePt t="81492" x="5232400" y="4286250"/>
          <p14:tracePt t="81512" x="5251450" y="4286250"/>
          <p14:tracePt t="81528" x="5259388" y="4286250"/>
          <p14:tracePt t="81543" x="5276850" y="4286250"/>
          <p14:tracePt t="81558" x="5295900" y="4286250"/>
          <p14:tracePt t="81576" x="5322888" y="4286250"/>
          <p14:tracePt t="81593" x="5330825" y="4286250"/>
          <p14:tracePt t="81608" x="5348288" y="4286250"/>
          <p14:tracePt t="81697" x="5357813" y="4286250"/>
          <p14:tracePt t="88402" x="5367338" y="4286250"/>
          <p14:tracePt t="88409" x="5367338" y="4295775"/>
          <p14:tracePt t="88417" x="5375275" y="4295775"/>
          <p14:tracePt t="88426" x="5375275" y="4303713"/>
          <p14:tracePt t="88433" x="5394325" y="4313238"/>
          <p14:tracePt t="88433" x="5402263" y="4313238"/>
          <p14:tracePt t="88945" x="5402263" y="4322763"/>
          <p14:tracePt t="88952" x="5402263" y="4330700"/>
          <p14:tracePt t="88961" x="5402263" y="4348163"/>
          <p14:tracePt t="88979" x="5402263" y="4357688"/>
          <p14:tracePt t="88979" x="5394325" y="4367213"/>
          <p14:tracePt t="88995" x="5394325" y="4384675"/>
          <p14:tracePt t="89012" x="5394325" y="4402138"/>
          <p14:tracePt t="89029" x="5384800" y="4402138"/>
          <p14:tracePt t="89046" x="5384800" y="4411663"/>
          <p14:tracePt t="89062" x="5384800" y="4419600"/>
          <p14:tracePt t="89079" x="5367338" y="4438650"/>
          <p14:tracePt t="89099" x="5357813" y="4465638"/>
          <p14:tracePt t="89113" x="5357813" y="4473575"/>
          <p14:tracePt t="89129" x="5340350" y="4491038"/>
          <p14:tracePt t="89146" x="5322888" y="4527550"/>
          <p14:tracePt t="89162" x="5313363" y="4545013"/>
          <p14:tracePt t="89179" x="5286375" y="4589463"/>
          <p14:tracePt t="89195" x="5268913" y="4608513"/>
          <p14:tracePt t="89212" x="5259388" y="4625975"/>
          <p14:tracePt t="89230" x="5251450" y="4625975"/>
          <p14:tracePt t="89245" x="5232400" y="4633913"/>
          <p14:tracePt t="89265" x="5232400" y="4643438"/>
          <p14:tracePt t="89280" x="5224463" y="4652963"/>
          <p14:tracePt t="89296" x="5214938" y="4660900"/>
          <p14:tracePt t="89313" x="5205413" y="4660900"/>
          <p14:tracePt t="89352" x="5197475" y="4679950"/>
          <p14:tracePt t="89368" x="5180013" y="4679950"/>
          <p14:tracePt t="89386" x="5170488" y="4687888"/>
          <p14:tracePt t="89386" x="5160963" y="4687888"/>
          <p14:tracePt t="89396" x="5153025" y="4697413"/>
          <p14:tracePt t="89412" x="5133975" y="4705350"/>
          <p14:tracePt t="89430" x="5116513" y="4714875"/>
          <p14:tracePt t="89445" x="5081588" y="4732338"/>
          <p14:tracePt t="89462" x="5062538" y="4741863"/>
          <p14:tracePt t="89482" x="5054600" y="4741863"/>
          <p14:tracePt t="89498" x="5027613" y="4759325"/>
          <p14:tracePt t="89513" x="5018088" y="4759325"/>
          <p14:tracePt t="89529" x="5010150" y="4768850"/>
          <p14:tracePt t="89569" x="4991100" y="4768850"/>
          <p14:tracePt t="89584" x="4983163" y="4768850"/>
          <p14:tracePt t="89595" x="4973638" y="4768850"/>
          <p14:tracePt t="89596" x="4965700" y="4776788"/>
          <p14:tracePt t="89613" x="4956175" y="4776788"/>
          <p14:tracePt t="89629" x="4938713" y="4776788"/>
          <p14:tracePt t="89646" x="4938713" y="4786313"/>
          <p14:tracePt t="89687" x="4929188" y="4786313"/>
          <p14:tracePt t="95027" x="4919663" y="4786313"/>
          <p14:tracePt t="95143" x="4840288" y="4786313"/>
          <p14:tracePt t="95169" x="4830763" y="4786313"/>
          <p14:tracePt t="95176" x="4751388" y="4786313"/>
          <p14:tracePt t="95187" x="4660900" y="4776788"/>
          <p14:tracePt t="95188" x="4589463" y="4759325"/>
          <p14:tracePt t="95198" x="4456113" y="4741863"/>
          <p14:tracePt t="95214" x="4375150" y="4732338"/>
          <p14:tracePt t="95214" x="4348163" y="4724400"/>
          <p14:tracePt t="95231" x="4322763" y="4714875"/>
          <p14:tracePt t="95247" x="4313238" y="4714875"/>
          <p14:tracePt t="95265" x="4313238" y="4705350"/>
          <p14:tracePt t="95281" x="4303713" y="4705350"/>
          <p14:tracePt t="95298" x="4276725" y="4705350"/>
          <p14:tracePt t="95315" x="4241800" y="4697413"/>
          <p14:tracePt t="95331" x="4187825" y="4697413"/>
          <p14:tracePt t="95348" x="4116388" y="4679950"/>
          <p14:tracePt t="95366" x="4071938" y="4679950"/>
          <p14:tracePt t="95382" x="4044950" y="4670425"/>
          <p14:tracePt t="95417" x="4037013" y="4670425"/>
          <p14:tracePt t="95635" x="4037013" y="4660900"/>
          <p14:tracePt t="95906" x="4062413" y="4643438"/>
          <p14:tracePt t="95929" x="4071938" y="4633913"/>
          <p14:tracePt t="95938" x="4152900" y="4633913"/>
          <p14:tracePt t="95946" x="4205288" y="4633913"/>
          <p14:tracePt t="95954" x="4340225" y="4616450"/>
          <p14:tracePt t="95965" x="4491038" y="4589463"/>
          <p14:tracePt t="95982" x="4589463" y="4589463"/>
          <p14:tracePt t="95998" x="4714875" y="4562475"/>
          <p14:tracePt t="96033" x="4840288" y="4537075"/>
          <p14:tracePt t="96048" x="5000625" y="4518025"/>
          <p14:tracePt t="96049" x="5133975" y="4510088"/>
          <p14:tracePt t="96065" x="5295900" y="4510088"/>
          <p14:tracePt t="96084" x="5473700" y="4500563"/>
          <p14:tracePt t="96099" x="5616575" y="4491038"/>
          <p14:tracePt t="96116" x="5741988" y="4491038"/>
          <p14:tracePt t="96132" x="5776913" y="4483100"/>
          <p14:tracePt t="96148" x="5795963" y="4483100"/>
          <p14:tracePt t="96165" x="5803900" y="4483100"/>
          <p14:tracePt t="96182" x="5848350" y="4465638"/>
          <p14:tracePt t="96198" x="5902325" y="4446588"/>
          <p14:tracePt t="96215" x="6010275" y="4402138"/>
          <p14:tracePt t="96234" x="6089650" y="4375150"/>
          <p14:tracePt t="96250" x="6170613" y="4340225"/>
          <p14:tracePt t="96267" x="6232525" y="4303713"/>
          <p14:tracePt t="96283" x="6242050" y="4295775"/>
          <p14:tracePt t="96298" x="6251575" y="4286250"/>
          <p14:tracePt t="96448" x="6242050" y="4276725"/>
          <p14:tracePt t="96464" x="6232525" y="4276725"/>
          <p14:tracePt t="96473" x="6232525" y="4259263"/>
          <p14:tracePt t="96489" x="6224588" y="4259263"/>
          <p14:tracePt t="96505" x="6215063" y="4259263"/>
          <p14:tracePt t="96578" x="6205538" y="4259263"/>
          <p14:tracePt t="96593" x="6197600" y="4251325"/>
          <p14:tracePt t="96606" x="6188075" y="4251325"/>
          <p14:tracePt t="96618" x="6180138" y="4251325"/>
          <p14:tracePt t="96618" x="6161088" y="4251325"/>
          <p14:tracePt t="96633" x="6134100" y="4251325"/>
          <p14:tracePt t="96649" x="6116638" y="4241800"/>
          <p14:tracePt t="96665" x="6099175" y="4241800"/>
          <p14:tracePt t="96683" x="6081713" y="4241800"/>
          <p14:tracePt t="96699" x="6054725" y="4232275"/>
          <p14:tracePt t="96715" x="6045200" y="4232275"/>
          <p14:tracePt t="96732" x="6037263" y="4232275"/>
          <p14:tracePt t="96749" x="6018213" y="4232275"/>
          <p14:tracePt t="96766" x="6010275" y="4232275"/>
          <p14:tracePt t="96782" x="5991225" y="4232275"/>
          <p14:tracePt t="96799" x="5965825" y="4232275"/>
          <p14:tracePt t="96799" x="5946775" y="4232275"/>
          <p14:tracePt t="96819" x="5919788" y="4232275"/>
          <p14:tracePt t="96835" x="5894388" y="4232275"/>
          <p14:tracePt t="96851" x="5867400" y="4232275"/>
          <p14:tracePt t="96866" x="5867400" y="4224338"/>
          <p14:tracePt t="96884" x="5857875" y="4224338"/>
          <p14:tracePt t="96899" x="5848350" y="4224338"/>
          <p14:tracePt t="96915" x="5840413" y="4214813"/>
          <p14:tracePt t="96932" x="5813425" y="4214813"/>
          <p14:tracePt t="96949" x="5776913" y="4205288"/>
          <p14:tracePt t="96965" x="5759450" y="4197350"/>
          <p14:tracePt t="96983" x="5741988" y="4197350"/>
          <p14:tracePt t="96999" x="5724525" y="4197350"/>
          <p14:tracePt t="97058" x="5715000" y="4197350"/>
          <p14:tracePt t="97393" x="5715000" y="4187825"/>
          <p14:tracePt t="97481" x="5724525" y="4187825"/>
          <p14:tracePt t="97490" x="5741988" y="4187825"/>
          <p14:tracePt t="97498" x="5759450" y="4187825"/>
          <p14:tracePt t="97499" x="5803900" y="4187825"/>
          <p14:tracePt t="97515" x="5840413" y="4187825"/>
          <p14:tracePt t="97532" x="5857875" y="4187825"/>
          <p14:tracePt t="97549" x="5875338" y="4187825"/>
          <p14:tracePt t="97586" x="5884863" y="4187825"/>
          <p14:tracePt t="97602" x="5902325" y="4187825"/>
          <p14:tracePt t="97619" x="5911850" y="4187825"/>
          <p14:tracePt t="97620" x="5938838" y="4187825"/>
          <p14:tracePt t="97635" x="5973763" y="4187825"/>
          <p14:tracePt t="97649" x="6010275" y="4187825"/>
          <p14:tracePt t="97666" x="6045200" y="4187825"/>
          <p14:tracePt t="97682" x="6081713" y="4187825"/>
          <p14:tracePt t="97699" x="6108700" y="4187825"/>
          <p14:tracePt t="97716" x="6126163" y="4187825"/>
          <p14:tracePt t="97733" x="6134100" y="4187825"/>
          <p14:tracePt t="97749" x="6143625" y="4187825"/>
          <p14:tracePt t="97767" x="6161088" y="4187825"/>
          <p14:tracePt t="97784" x="6188075" y="4187825"/>
          <p14:tracePt t="97802" x="6205538" y="4187825"/>
          <p14:tracePt t="97817" x="6251575" y="4187825"/>
          <p14:tracePt t="97833" x="6269038" y="4179888"/>
          <p14:tracePt t="97849" x="6296025" y="4170363"/>
          <p14:tracePt t="97868" x="6303963" y="4160838"/>
          <p14:tracePt t="97882" x="6323013" y="4143375"/>
          <p14:tracePt t="97899" x="6340475" y="4125913"/>
          <p14:tracePt t="97916" x="6340475" y="4108450"/>
          <p14:tracePt t="97933" x="6357938" y="4089400"/>
          <p14:tracePt t="97950" x="6357938" y="4062413"/>
          <p14:tracePt t="97966" x="6357938" y="4027488"/>
          <p14:tracePt t="97983" x="6367463" y="4010025"/>
          <p14:tracePt t="97999" x="6367463" y="3965575"/>
          <p14:tracePt t="98019" x="6367463" y="3919538"/>
          <p14:tracePt t="98034" x="6367463" y="3884613"/>
          <p14:tracePt t="98050" x="6367463" y="3857625"/>
          <p14:tracePt t="98067" x="6348413" y="3840163"/>
          <p14:tracePt t="98083" x="6340475" y="3822700"/>
          <p14:tracePt t="98099" x="6330950" y="3795713"/>
          <p14:tracePt t="98116" x="6313488" y="3786188"/>
          <p14:tracePt t="98133" x="6303963" y="3776663"/>
          <p14:tracePt t="98170" x="6296025" y="3768725"/>
          <p14:tracePt t="98187" x="6276975" y="3768725"/>
          <p14:tracePt t="98188" x="6269038" y="3759200"/>
          <p14:tracePt t="98199" x="6224588" y="3759200"/>
          <p14:tracePt t="98219" x="6205538" y="3759200"/>
          <p14:tracePt t="98234" x="6161088" y="3759200"/>
          <p14:tracePt t="98249" x="6072188" y="3759200"/>
          <p14:tracePt t="98283" x="5983288" y="3759200"/>
          <p14:tracePt t="98284" x="5894388" y="3776663"/>
          <p14:tracePt t="98299" x="5840413" y="3795713"/>
          <p14:tracePt t="98316" x="5813425" y="3795713"/>
          <p14:tracePt t="98333" x="5786438" y="3803650"/>
          <p14:tracePt t="98351" x="5776913" y="3803650"/>
          <p14:tracePt t="98367" x="5759450" y="3822700"/>
          <p14:tracePt t="98386" x="5732463" y="3830638"/>
          <p14:tracePt t="98402" x="5705475" y="3840163"/>
          <p14:tracePt t="98417" x="5680075" y="3857625"/>
          <p14:tracePt t="98457" x="5670550" y="3867150"/>
          <p14:tracePt t="98489" x="5670550" y="3875088"/>
          <p14:tracePt t="98512" x="5670550" y="3894138"/>
          <p14:tracePt t="98520" x="5670550" y="3902075"/>
          <p14:tracePt t="98535" x="5670550" y="3919538"/>
          <p14:tracePt t="98543" x="5670550" y="3938588"/>
          <p14:tracePt t="98549" x="5670550" y="3956050"/>
          <p14:tracePt t="98565" x="5670550" y="3973513"/>
          <p14:tracePt t="98582" x="5670550" y="3990975"/>
          <p14:tracePt t="98599" x="5670550" y="4000500"/>
          <p14:tracePt t="98616" x="5680075" y="4017963"/>
          <p14:tracePt t="98634" x="5715000" y="4071938"/>
          <p14:tracePt t="98649" x="5741988" y="4098925"/>
          <p14:tracePt t="98666" x="5768975" y="4116388"/>
          <p14:tracePt t="98683" x="5768975" y="4125913"/>
          <p14:tracePt t="98699" x="5776913" y="4125913"/>
          <p14:tracePt t="98770" x="5776913" y="4133850"/>
          <p14:tracePt t="98811" x="5786438" y="4133850"/>
          <p14:tracePt t="98819" x="5795963" y="4133850"/>
          <p14:tracePt t="99593" x="5776913" y="4152900"/>
          <p14:tracePt t="99606" x="5751513" y="4160838"/>
          <p14:tracePt t="99607" x="5705475" y="4205288"/>
          <p14:tracePt t="99617" x="5626100" y="4251325"/>
          <p14:tracePt t="99634" x="5589588" y="4276725"/>
          <p14:tracePt t="99650" x="5554663" y="4303713"/>
          <p14:tracePt t="99666" x="5510213" y="4340225"/>
          <p14:tracePt t="99683" x="5465763" y="4375150"/>
          <p14:tracePt t="99699" x="5419725" y="4402138"/>
          <p14:tracePt t="99718" x="5375275" y="4419600"/>
          <p14:tracePt t="99733" x="5330825" y="4446588"/>
          <p14:tracePt t="99749" x="5276850" y="4483100"/>
          <p14:tracePt t="99767" x="5241925" y="4491038"/>
          <p14:tracePt t="99783" x="5205413" y="4518025"/>
          <p14:tracePt t="99800" x="5170488" y="4545013"/>
          <p14:tracePt t="99818" x="5153025" y="4554538"/>
          <p14:tracePt t="99833" x="5133975" y="4572000"/>
          <p14:tracePt t="99850" x="5116513" y="4581525"/>
          <p14:tracePt t="99866" x="5089525" y="4608513"/>
          <p14:tracePt t="99883" x="5062538" y="4625975"/>
          <p14:tracePt t="99901" x="5037138" y="4633913"/>
          <p14:tracePt t="99917" x="5018088" y="4652963"/>
          <p14:tracePt t="99934" x="4991100" y="4670425"/>
          <p14:tracePt t="99950" x="4946650" y="4705350"/>
          <p14:tracePt t="99967" x="4911725" y="4732338"/>
          <p14:tracePt t="99967" x="4902200" y="4751388"/>
          <p14:tracePt t="99986" x="4875213" y="4759325"/>
          <p14:tracePt t="100018" x="4857750" y="4768850"/>
          <p14:tracePt t="100019" x="4848225" y="4776788"/>
          <p14:tracePt t="100082" x="4840288" y="4776788"/>
          <p14:tracePt t="100095" x="4830763" y="4776788"/>
          <p14:tracePt t="100107" x="4822825" y="4786313"/>
          <p14:tracePt t="100147" x="4813300" y="4786313"/>
          <p14:tracePt t="100162" x="4813300" y="4795838"/>
          <p14:tracePt t="100193" x="4813300" y="4803775"/>
          <p14:tracePt t="100643" x="4803775" y="4803775"/>
          <p14:tracePt t="100651" x="4776788" y="4803775"/>
          <p14:tracePt t="100658" x="4768850" y="4803775"/>
          <p14:tracePt t="100667" x="4741863" y="4813300"/>
          <p14:tracePt t="100685" x="4732338" y="4813300"/>
          <p14:tracePt t="100700" x="4724400" y="4813300"/>
          <p14:tracePt t="100718" x="4714875" y="4822825"/>
          <p14:tracePt t="100735" x="4697413" y="4822825"/>
          <p14:tracePt t="100751" x="4679950" y="4830763"/>
          <p14:tracePt t="100767" x="4660900" y="4830763"/>
          <p14:tracePt t="100783" x="4625975" y="4840288"/>
          <p14:tracePt t="100801" x="4589463" y="4857750"/>
          <p14:tracePt t="100817" x="4562475" y="4867275"/>
          <p14:tracePt t="100833" x="4554538" y="4867275"/>
          <p14:tracePt t="100873" x="4545013" y="4867275"/>
          <p14:tracePt t="100899" x="4537075" y="4867275"/>
          <p14:tracePt t="100922" x="4527550" y="4867275"/>
          <p14:tracePt t="100929" x="4518025" y="4875213"/>
          <p14:tracePt t="100937" x="4500563" y="4875213"/>
          <p14:tracePt t="100947" x="4491038" y="4875213"/>
          <p14:tracePt t="100950" x="4465638" y="4884738"/>
          <p14:tracePt t="100966" x="4438650" y="4884738"/>
          <p14:tracePt t="100985" x="4429125" y="4902200"/>
          <p14:tracePt t="101001" x="4394200" y="4911725"/>
          <p14:tracePt t="101017" x="4375150" y="4911725"/>
          <p14:tracePt t="101033" x="4340225" y="4929188"/>
          <p14:tracePt t="101050" x="4295775" y="4938713"/>
          <p14:tracePt t="101067" x="4232275" y="4973638"/>
          <p14:tracePt t="101084" x="4152900" y="5010150"/>
          <p14:tracePt t="101100" x="4044950" y="5062538"/>
          <p14:tracePt t="101117" x="3946525" y="5108575"/>
          <p14:tracePt t="101134" x="3840163" y="5160963"/>
          <p14:tracePt t="101151" x="3759200" y="5197475"/>
          <p14:tracePt t="101167" x="3687763" y="5232400"/>
          <p14:tracePt t="101184" x="3562350" y="5286375"/>
          <p14:tracePt t="101202" x="3482975" y="5303838"/>
          <p14:tracePt t="101217" x="3411538" y="5330825"/>
          <p14:tracePt t="101234" x="3348038" y="5340350"/>
          <p14:tracePt t="101250" x="3286125" y="5348288"/>
          <p14:tracePt t="101267" x="3232150" y="5348288"/>
          <p14:tracePt t="101284" x="3205163" y="5348288"/>
          <p14:tracePt t="101300" x="3197225" y="5348288"/>
          <p14:tracePt t="101571" x="3197225" y="5357813"/>
          <p14:tracePt t="101620" x="3197225" y="5367338"/>
          <p14:tracePt t="101640" x="3197225" y="5375275"/>
          <p14:tracePt t="101674" x="3197225" y="5348288"/>
          <p14:tracePt t="101683" x="3205163" y="5330825"/>
          <p14:tracePt t="101889" x="3205163" y="5322888"/>
          <p14:tracePt t="102322" x="3205163" y="5330825"/>
          <p14:tracePt t="102330" x="3197225" y="5348288"/>
          <p14:tracePt t="102338" x="3197225" y="5375275"/>
          <p14:tracePt t="102347" x="3187700" y="5384800"/>
          <p14:tracePt t="102354" x="3170238" y="5411788"/>
          <p14:tracePt t="102354" x="3160713" y="5419725"/>
          <p14:tracePt t="102371" x="3160713" y="5429250"/>
          <p14:tracePt t="102387" x="3152775" y="5456238"/>
          <p14:tracePt t="102402" x="3143250" y="5473700"/>
          <p14:tracePt t="102418" x="3133725" y="5483225"/>
          <p14:tracePt t="102435" x="3133725" y="5491163"/>
          <p14:tracePt t="102491" x="3125788" y="5510213"/>
          <p14:tracePt t="102499" x="3116263" y="5510213"/>
          <p14:tracePt t="102507" x="3116263" y="5518150"/>
          <p14:tracePt t="102515" x="3108325" y="5527675"/>
          <p14:tracePt t="102519" x="3108325" y="5537200"/>
          <p14:tracePt t="102553" x="3098800" y="5537200"/>
          <p14:tracePt t="102554" x="3098800" y="5545138"/>
          <p14:tracePt t="102611" x="3098800" y="5554663"/>
          <p14:tracePt t="102731" x="3098800" y="5562600"/>
          <p14:tracePt t="102736" x="3089275" y="5572125"/>
          <p14:tracePt t="102999" x="3081338" y="5581650"/>
          <p14:tracePt t="103008" x="3054350" y="5608638"/>
          <p14:tracePt t="103017" x="3036888" y="5626100"/>
          <p14:tracePt t="103017" x="3009900" y="5653088"/>
          <p14:tracePt t="103034" x="2946400" y="5697538"/>
          <p14:tracePt t="103051" x="2840038" y="5759450"/>
          <p14:tracePt t="103068" x="2768600" y="5795963"/>
          <p14:tracePt t="103085" x="2714625" y="5813425"/>
          <p14:tracePt t="103101" x="2687638" y="5830888"/>
          <p14:tracePt t="103118" x="2652713" y="5848350"/>
          <p14:tracePt t="103134" x="2589213" y="5875338"/>
          <p14:tracePt t="103151" x="2482850" y="5911850"/>
          <p14:tracePt t="103167" x="2366963" y="5956300"/>
          <p14:tracePt t="103186" x="2286000" y="5965825"/>
          <p14:tracePt t="103201" x="2214563" y="5965825"/>
          <p14:tracePt t="103218" x="2125663" y="5973763"/>
          <p14:tracePt t="103235" x="2017713" y="5973763"/>
          <p14:tracePt t="103251" x="1911350" y="5973763"/>
          <p14:tracePt t="103270" x="1803400" y="5973763"/>
          <p14:tracePt t="103285" x="1679575" y="5956300"/>
          <p14:tracePt t="103303" x="1562100" y="5938838"/>
          <p14:tracePt t="103319" x="1473200" y="5919788"/>
          <p14:tracePt t="103335" x="1374775" y="5894388"/>
          <p14:tracePt t="103354" x="1357313" y="5884863"/>
          <p14:tracePt t="103531" x="1347788" y="5884863"/>
          <p14:tracePt t="104787" x="1347788" y="5867400"/>
          <p14:tracePt t="104810" x="1347788" y="5840413"/>
          <p14:tracePt t="104819" x="1357313" y="5795963"/>
          <p14:tracePt t="104828" x="1384300" y="5715000"/>
          <p14:tracePt t="104841" x="1419225" y="5616575"/>
          <p14:tracePt t="104852" x="1465263" y="5545138"/>
          <p14:tracePt t="104870" x="1500188" y="5483225"/>
          <p14:tracePt t="104887" x="1554163" y="5419725"/>
          <p14:tracePt t="104902" x="1616075" y="5357813"/>
          <p14:tracePt t="104919" x="1697038" y="5313363"/>
          <p14:tracePt t="104939" x="1758950" y="5303838"/>
          <p14:tracePt t="104955" x="1785938" y="5295900"/>
          <p14:tracePt t="104970" x="1830388" y="5295900"/>
          <p14:tracePt t="104986" x="1866900" y="5295900"/>
          <p14:tracePt t="105003" x="1874838" y="5295900"/>
          <p14:tracePt t="105019" x="1893888" y="5295900"/>
          <p14:tracePt t="105036" x="1938338" y="5303838"/>
          <p14:tracePt t="105053" x="2017713" y="5340350"/>
          <p14:tracePt t="105069" x="2081213" y="5384800"/>
          <p14:tracePt t="105086" x="2108200" y="5402263"/>
          <p14:tracePt t="105102" x="2125663" y="5419725"/>
          <p14:tracePt t="105119" x="2143125" y="5419725"/>
          <p14:tracePt t="105137" x="2152650" y="5419725"/>
          <p14:tracePt t="106148" x="2170113" y="5402263"/>
          <p14:tracePt t="106155" x="2197100" y="5348288"/>
          <p14:tracePt t="106171" x="2232025" y="5286375"/>
          <p14:tracePt t="106180" x="2276475" y="5214938"/>
          <p14:tracePt t="106188" x="2312988" y="5153025"/>
          <p14:tracePt t="106203" x="2330450" y="5133975"/>
          <p14:tracePt t="106220" x="2374900" y="5062538"/>
          <p14:tracePt t="106236" x="2401888" y="5018088"/>
          <p14:tracePt t="106254" x="2446338" y="4983163"/>
          <p14:tracePt t="106271" x="2473325" y="4946650"/>
          <p14:tracePt t="106286" x="2509838" y="4911725"/>
          <p14:tracePt t="106303" x="2544763" y="4884738"/>
          <p14:tracePt t="106319" x="2581275" y="4848225"/>
          <p14:tracePt t="106337" x="2608263" y="4830763"/>
          <p14:tracePt t="106353" x="2625725" y="4813300"/>
          <p14:tracePt t="106369" x="2660650" y="4795838"/>
          <p14:tracePt t="106386" x="2687638" y="4776788"/>
          <p14:tracePt t="106402" x="2714625" y="4759325"/>
          <p14:tracePt t="106420" x="2724150" y="4759325"/>
          <p14:tracePt t="106436" x="2732088" y="4751388"/>
          <p14:tracePt t="106453" x="2741613" y="4751388"/>
          <p14:tracePt t="106470" x="2759075" y="4741863"/>
          <p14:tracePt t="106486" x="2776538" y="4741863"/>
          <p14:tracePt t="106503" x="2813050" y="4741863"/>
          <p14:tracePt t="106520" x="2840038" y="4741863"/>
          <p14:tracePt t="106536" x="2867025" y="4741863"/>
          <p14:tracePt t="106536" x="2874963" y="4741863"/>
          <p14:tracePt t="106555" x="2901950" y="4741863"/>
          <p14:tracePt t="106571" x="2919413" y="4741863"/>
          <p14:tracePt t="106588" x="2946400" y="4741863"/>
          <p14:tracePt t="106603" x="2973388" y="4741863"/>
          <p14:tracePt t="106620" x="2982913" y="4741863"/>
          <p14:tracePt t="106636" x="2990850" y="4741863"/>
          <p14:tracePt t="106653" x="3009900" y="4751388"/>
          <p14:tracePt t="106670" x="3036888" y="4759325"/>
          <p14:tracePt t="106687" x="3054350" y="4776788"/>
          <p14:tracePt t="106703" x="3089275" y="4795838"/>
          <p14:tracePt t="106720" x="3098800" y="4803775"/>
          <p14:tracePt t="106736" x="3133725" y="4840288"/>
          <p14:tracePt t="106754" x="3160713" y="4867275"/>
          <p14:tracePt t="106770" x="3170238" y="4884738"/>
          <p14:tracePt t="106786" x="3197225" y="4919663"/>
          <p14:tracePt t="106803" x="3214688" y="4956175"/>
          <p14:tracePt t="106820" x="3241675" y="4991100"/>
          <p14:tracePt t="106836" x="3251200" y="5018088"/>
          <p14:tracePt t="106853" x="3286125" y="5099050"/>
          <p14:tracePt t="106870" x="3313113" y="5153025"/>
          <p14:tracePt t="106887" x="3348038" y="5259388"/>
          <p14:tracePt t="106903" x="3375025" y="5348288"/>
          <p14:tracePt t="106903" x="3384550" y="5384800"/>
          <p14:tracePt t="106922" x="3402013" y="5491163"/>
          <p14:tracePt t="106939" x="3438525" y="5572125"/>
          <p14:tracePt t="106954" x="3455988" y="5626100"/>
          <p14:tracePt t="106970" x="3465513" y="5653088"/>
          <p14:tracePt t="106987" x="3465513" y="5670550"/>
          <p14:tracePt t="107378" x="3465513" y="5661025"/>
          <p14:tracePt t="107386" x="3482975" y="5626100"/>
          <p14:tracePt t="107409" x="3490913" y="5599113"/>
          <p14:tracePt t="107418" x="3517900" y="5545138"/>
          <p14:tracePt t="107426" x="3571875" y="5456238"/>
          <p14:tracePt t="107436" x="3616325" y="5384800"/>
          <p14:tracePt t="107453" x="3660775" y="5322888"/>
          <p14:tracePt t="107469" x="3687763" y="5295900"/>
          <p14:tracePt t="107487" x="3714750" y="5251450"/>
          <p14:tracePt t="107503" x="3768725" y="5214938"/>
          <p14:tracePt t="107520" x="3822700" y="5160963"/>
          <p14:tracePt t="107537" x="3857625" y="5143500"/>
          <p14:tracePt t="107553" x="3902075" y="5108575"/>
          <p14:tracePt t="107570" x="3938588" y="5108575"/>
          <p14:tracePt t="107586" x="3946525" y="5099050"/>
          <p14:tracePt t="107604" x="3973513" y="5089525"/>
          <p14:tracePt t="107619" x="4000500" y="5089525"/>
          <p14:tracePt t="107636" x="4044950" y="5089525"/>
          <p14:tracePt t="107653" x="4089400" y="5089525"/>
          <p14:tracePt t="107670" x="4133850" y="5126038"/>
          <p14:tracePt t="107687" x="4187825" y="5170488"/>
          <p14:tracePt t="107704" x="4224338" y="5224463"/>
          <p14:tracePt t="107719" x="4259263" y="5259388"/>
          <p14:tracePt t="107737" x="4322763" y="5330825"/>
          <p14:tracePt t="107755" x="4340225" y="5375275"/>
          <p14:tracePt t="107770" x="4348163" y="5394325"/>
          <p14:tracePt t="107787" x="4357688" y="5402263"/>
          <p14:tracePt t="107805" x="4357688" y="5419725"/>
          <p14:tracePt t="107820" x="4375150" y="5429250"/>
          <p14:tracePt t="107837" x="4375150" y="5438775"/>
          <p14:tracePt t="107855" x="4384675" y="5446713"/>
          <p14:tracePt t="107939" x="4394200" y="5456238"/>
          <p14:tracePt t="107948" x="4394200" y="5465763"/>
          <p14:tracePt t="107955" x="4402138" y="5465763"/>
          <p14:tracePt t="107963" x="4429125" y="5483225"/>
          <p14:tracePt t="107972" x="4465638" y="5483225"/>
          <p14:tracePt t="107987" x="4491038" y="5483225"/>
          <p14:tracePt t="108005" x="4554538" y="5483225"/>
          <p14:tracePt t="108020" x="4616450" y="5483225"/>
          <p14:tracePt t="108037" x="4697413" y="5473700"/>
          <p14:tracePt t="108055" x="4776788" y="5473700"/>
          <p14:tracePt t="108071" x="4848225" y="5465763"/>
          <p14:tracePt t="108088" x="4938713" y="5456238"/>
          <p14:tracePt t="108105" x="5000625" y="5446713"/>
          <p14:tracePt t="108121" x="5081588" y="5446713"/>
          <p14:tracePt t="108140" x="5133975" y="5438775"/>
          <p14:tracePt t="108155" x="5170488" y="5438775"/>
          <p14:tracePt t="108172" x="5224463" y="5438775"/>
          <p14:tracePt t="108187" x="5268913" y="5438775"/>
          <p14:tracePt t="108204" x="5322888" y="5438775"/>
          <p14:tracePt t="108221" x="5375275" y="5438775"/>
          <p14:tracePt t="108237" x="5438775" y="5438775"/>
          <p14:tracePt t="108256" x="5491163" y="5438775"/>
          <p14:tracePt t="108271" x="5527675" y="5438775"/>
          <p14:tracePt t="108287" x="5562600" y="5438775"/>
          <p14:tracePt t="108305" x="5616575" y="5438775"/>
          <p14:tracePt t="108321" x="5680075" y="5438775"/>
          <p14:tracePt t="108340" x="5724525" y="5438775"/>
          <p14:tracePt t="108355" x="5776913" y="5446713"/>
          <p14:tracePt t="108371" x="5840413" y="5456238"/>
          <p14:tracePt t="108387" x="5894388" y="5456238"/>
          <p14:tracePt t="108404" x="5956300" y="5465763"/>
          <p14:tracePt t="108422" x="6010275" y="5473700"/>
          <p14:tracePt t="108437" x="6072188" y="5473700"/>
          <p14:tracePt t="108455" x="6116638" y="5483225"/>
          <p14:tracePt t="108472" x="6170613" y="5483225"/>
          <p14:tracePt t="108488" x="6205538" y="5483225"/>
          <p14:tracePt t="108488" x="6215063" y="5483225"/>
          <p14:tracePt t="108506" x="6242050" y="5483225"/>
          <p14:tracePt t="108520" x="6276975" y="5500688"/>
          <p14:tracePt t="108537" x="6357938" y="5510213"/>
          <p14:tracePt t="108554" x="6419850" y="5510213"/>
          <p14:tracePt t="108570" x="6510338" y="5518150"/>
          <p14:tracePt t="108587" x="6581775" y="5527675"/>
          <p14:tracePt t="108604" x="6634163" y="5537200"/>
          <p14:tracePt t="108621" x="6670675" y="5545138"/>
          <p14:tracePt t="108637" x="6697663" y="5545138"/>
          <p14:tracePt t="108654" x="6705600" y="5545138"/>
          <p14:tracePt t="108670" x="6724650" y="5545138"/>
          <p14:tracePt t="108687" x="6742113" y="5545138"/>
          <p14:tracePt t="108704" x="6759575" y="5545138"/>
          <p14:tracePt t="108721" x="6786563" y="5545138"/>
          <p14:tracePt t="108739" x="6823075" y="5545138"/>
          <p14:tracePt t="108754" x="6840538" y="5545138"/>
          <p14:tracePt t="108771" x="6858000" y="5545138"/>
          <p14:tracePt t="108787" x="6902450" y="5554663"/>
          <p14:tracePt t="108804" x="6929438" y="5554663"/>
          <p14:tracePt t="108821" x="6965950" y="5562600"/>
          <p14:tracePt t="108837" x="6973888" y="5562600"/>
          <p14:tracePt t="109763" x="6983413" y="5562600"/>
          <p14:tracePt t="109820" x="6991350" y="5562600"/>
          <p14:tracePt t="109883" x="7000875" y="5562600"/>
          <p14:tracePt t="109980" x="7010400" y="5562600"/>
          <p14:tracePt t="127973" x="7000875" y="5581650"/>
          <p14:tracePt t="127981" x="6991350" y="5581650"/>
          <p14:tracePt t="127997" x="6983413" y="5581650"/>
          <p14:tracePt t="128013" x="6973888" y="5599113"/>
          <p14:tracePt t="128014" x="6946900" y="5616575"/>
          <p14:tracePt t="128030" x="6911975" y="5643563"/>
          <p14:tracePt t="128046" x="6840538" y="5715000"/>
          <p14:tracePt t="128063" x="6759575" y="5751513"/>
          <p14:tracePt t="128080" x="6653213" y="5813425"/>
          <p14:tracePt t="128097" x="6527800" y="5857875"/>
          <p14:tracePt t="128113" x="6446838" y="5902325"/>
          <p14:tracePt t="128130" x="6367463" y="5929313"/>
          <p14:tracePt t="128147" x="6296025" y="5956300"/>
          <p14:tracePt t="128167" x="6242050" y="5973763"/>
          <p14:tracePt t="128182" x="6153150" y="6000750"/>
          <p14:tracePt t="128197" x="6037263" y="6018213"/>
          <p14:tracePt t="128214" x="5919788" y="6037263"/>
          <p14:tracePt t="128230" x="5768975" y="6054725"/>
          <p14:tracePt t="128246" x="5616575" y="6054725"/>
          <p14:tracePt t="128264" x="5438775" y="6054725"/>
          <p14:tracePt t="128280" x="5303838" y="6054725"/>
          <p14:tracePt t="128297" x="5170488" y="6054725"/>
          <p14:tracePt t="128313" x="5054600" y="6054725"/>
          <p14:tracePt t="128330" x="4919663" y="6037263"/>
          <p14:tracePt t="128346" x="4768850" y="5991225"/>
          <p14:tracePt t="128363" x="4581525" y="5956300"/>
          <p14:tracePt t="128383" x="4473575" y="5946775"/>
          <p14:tracePt t="128399" x="4384675" y="5929313"/>
          <p14:tracePt t="128414" x="4330700" y="5919788"/>
          <p14:tracePt t="128431" x="4241800" y="5902325"/>
          <p14:tracePt t="128446" x="4205288" y="5894388"/>
          <p14:tracePt t="128463" x="4081463" y="5894388"/>
          <p14:tracePt t="128479" x="4010025" y="5894388"/>
          <p14:tracePt t="128496" x="3902075" y="5884863"/>
          <p14:tracePt t="128512" x="3813175" y="5884863"/>
          <p14:tracePt t="128529" x="3732213" y="5884863"/>
          <p14:tracePt t="128546" x="3652838" y="5884863"/>
          <p14:tracePt t="128563" x="3581400" y="5894388"/>
          <p14:tracePt t="128596" x="3536950" y="5902325"/>
          <p14:tracePt t="128597" x="3455988" y="5911850"/>
          <p14:tracePt t="128613" x="3367088" y="5929313"/>
          <p14:tracePt t="128629" x="3276600" y="5929313"/>
          <p14:tracePt t="128646" x="3187700" y="5929313"/>
          <p14:tracePt t="128663" x="3125788" y="5929313"/>
          <p14:tracePt t="128680" x="3071813" y="5929313"/>
          <p14:tracePt t="128696" x="3036888" y="5929313"/>
          <p14:tracePt t="128713" x="2982913" y="5929313"/>
          <p14:tracePt t="128730" x="2911475" y="5911850"/>
          <p14:tracePt t="128746" x="2847975" y="5911850"/>
          <p14:tracePt t="128765" x="2759075" y="5902325"/>
          <p14:tracePt t="128782" x="2670175" y="5894388"/>
          <p14:tracePt t="128796" x="2608263" y="5884863"/>
          <p14:tracePt t="128812" x="2509838" y="5867400"/>
          <p14:tracePt t="128829" x="2411413" y="5848350"/>
          <p14:tracePt t="128847" x="2322513" y="5840413"/>
          <p14:tracePt t="128864" x="2241550" y="5830888"/>
          <p14:tracePt t="128880" x="2187575" y="5813425"/>
          <p14:tracePt t="128897" x="2125663" y="5795963"/>
          <p14:tracePt t="128913" x="2071688" y="5795963"/>
          <p14:tracePt t="128930" x="2017713" y="5786438"/>
          <p14:tracePt t="128948" x="1965325" y="5768975"/>
          <p14:tracePt t="128963" x="1839913" y="5751513"/>
          <p14:tracePt t="128983" x="1758950" y="5741988"/>
          <p14:tracePt t="128999" x="1687513" y="5732463"/>
          <p14:tracePt t="129014" x="1598613" y="5732463"/>
          <p14:tracePt t="129031" x="1509713" y="5732463"/>
          <p14:tracePt t="129047" x="1393825" y="5724525"/>
          <p14:tracePt t="129064" x="1285875" y="5724525"/>
          <p14:tracePt t="129080" x="1179513" y="5724525"/>
          <p14:tracePt t="129097" x="1089025" y="5724525"/>
          <p14:tracePt t="129114" x="1062038" y="5724525"/>
          <p14:tracePt t="129130" x="928688" y="5724525"/>
          <p14:tracePt t="129150" x="874713" y="5724525"/>
          <p14:tracePt t="129167" x="830263" y="5732463"/>
          <p14:tracePt t="129181" x="795338" y="5732463"/>
          <p14:tracePt t="129197" x="768350" y="5732463"/>
          <p14:tracePt t="129214" x="731838" y="5732463"/>
          <p14:tracePt t="129231" x="696913" y="5732463"/>
          <p14:tracePt t="129247" x="679450" y="5732463"/>
          <p14:tracePt t="129283" x="669925" y="5732463"/>
          <p14:tracePt t="129471" x="696913" y="5741988"/>
          <p14:tracePt t="129494" x="822325" y="5768975"/>
          <p14:tracePt t="129502" x="955675" y="5803900"/>
          <p14:tracePt t="129512" x="1143000" y="5840413"/>
          <p14:tracePt t="129514" x="1527175" y="5929313"/>
          <p14:tracePt t="129530" x="1857375" y="6000750"/>
          <p14:tracePt t="129547" x="2170113" y="6062663"/>
          <p14:tracePt t="129566" x="2295525" y="6072188"/>
          <p14:tracePt t="129582" x="2347913" y="6081713"/>
          <p14:tracePt t="129597" x="2419350" y="6099175"/>
          <p14:tracePt t="129613" x="2500313" y="6099175"/>
          <p14:tracePt t="129630" x="2633663" y="6126163"/>
          <p14:tracePt t="129646" x="2786063" y="6134100"/>
          <p14:tracePt t="129663" x="2928938" y="6134100"/>
          <p14:tracePt t="129680" x="3081338" y="6143625"/>
          <p14:tracePt t="129697" x="3251200" y="6143625"/>
          <p14:tracePt t="129713" x="3429000" y="6161088"/>
          <p14:tracePt t="129730" x="3581400" y="6170613"/>
          <p14:tracePt t="129747" x="3803650" y="6215063"/>
          <p14:tracePt t="129763" x="4179888" y="6224588"/>
          <p14:tracePt t="129780" x="4402138" y="6224588"/>
          <p14:tracePt t="129797" x="4616450" y="6224588"/>
          <p14:tracePt t="129813" x="4840288" y="6224588"/>
          <p14:tracePt t="129830" x="5027613" y="6224588"/>
          <p14:tracePt t="129847" x="5214938" y="6224588"/>
          <p14:tracePt t="129863" x="5394325" y="6224588"/>
          <p14:tracePt t="129881" x="5554663" y="6205538"/>
          <p14:tracePt t="129897" x="5724525" y="6170613"/>
          <p14:tracePt t="129915" x="5938838" y="6126163"/>
          <p14:tracePt t="129934" x="6018213" y="6116638"/>
          <p14:tracePt t="129950" x="6089650" y="6108700"/>
          <p14:tracePt t="129965" x="6153150" y="6108700"/>
          <p14:tracePt t="129981" x="6205538" y="6108700"/>
          <p14:tracePt t="129997" x="6269038" y="6108700"/>
          <p14:tracePt t="130014" x="6323013" y="6108700"/>
          <p14:tracePt t="130030" x="6384925" y="6099175"/>
          <p14:tracePt t="130048" x="6456363" y="6081713"/>
          <p14:tracePt t="130064" x="6562725" y="6062663"/>
          <p14:tracePt t="130081" x="6643688" y="6054725"/>
          <p14:tracePt t="130097" x="6724650" y="6045200"/>
          <p14:tracePt t="130114" x="6804025" y="6037263"/>
          <p14:tracePt t="130131" x="6902450" y="6027738"/>
          <p14:tracePt t="130148" x="7037388" y="6010275"/>
          <p14:tracePt t="130166" x="7126288" y="6010275"/>
          <p14:tracePt t="130183" x="7197725" y="6000750"/>
          <p14:tracePt t="130198" x="7269163" y="5983288"/>
          <p14:tracePt t="130214" x="7348538" y="5983288"/>
          <p14:tracePt t="130230" x="7419975" y="5973763"/>
          <p14:tracePt t="130248" x="7500938" y="5956300"/>
          <p14:tracePt t="130265" x="7616825" y="5929313"/>
          <p14:tracePt t="130281" x="7724775" y="5902325"/>
          <p14:tracePt t="130297" x="7831138" y="5884863"/>
          <p14:tracePt t="130314" x="7939088" y="5857875"/>
          <p14:tracePt t="130331" x="8054975" y="5840413"/>
          <p14:tracePt t="130352" x="8116888" y="5822950"/>
          <p14:tracePt t="130367" x="8161338" y="5813425"/>
          <p14:tracePt t="130382" x="8180388" y="5795963"/>
          <p14:tracePt t="130398" x="8340725" y="5732463"/>
          <p14:tracePt t="130414" x="8491538" y="5661025"/>
          <p14:tracePt t="130431" x="8634413" y="5599113"/>
          <p14:tracePt t="130448" x="8751888" y="5562600"/>
          <p14:tracePt t="130465" x="8848725" y="5537200"/>
          <p14:tracePt t="130481" x="8920163" y="5510213"/>
          <p14:tracePt t="130497" x="8956675" y="5500688"/>
          <p14:tracePt t="130514" x="9001125" y="5483225"/>
          <p14:tracePt t="130533" x="9018588" y="5465763"/>
          <p14:tracePt t="130550" x="9037638" y="5446713"/>
          <p14:tracePt t="130565" x="9063038" y="5419725"/>
          <p14:tracePt t="130581" x="9090025" y="5375275"/>
          <p14:tracePt t="130597" x="9126538" y="5340350"/>
          <p14:tracePt t="130615" x="9134475" y="5295900"/>
          <p14:tracePt t="130631" x="9134475" y="5259388"/>
          <p14:tracePt t="130647" x="9134475" y="5224463"/>
          <p14:tracePt t="130664" x="9134475" y="5180013"/>
          <p14:tracePt t="130681" x="9134475" y="5126038"/>
          <p14:tracePt t="130699" x="9134475" y="5089525"/>
          <p14:tracePt t="130714" x="9134475" y="5037138"/>
          <p14:tracePt t="130731" x="9134475" y="4983163"/>
          <p14:tracePt t="130747" x="9134475" y="4919663"/>
          <p14:tracePt t="130764" x="9134475" y="4813300"/>
          <p14:tracePt t="130781" x="9126538" y="4751388"/>
          <p14:tracePt t="130797" x="9126538" y="4660900"/>
          <p14:tracePt t="130814" x="9117013" y="4608513"/>
          <p14:tracePt t="130831" x="9109075" y="4537075"/>
          <p14:tracePt t="130848" x="9090025" y="4473575"/>
          <p14:tracePt t="130865" x="9082088" y="4411663"/>
          <p14:tracePt t="130881" x="9082088" y="4357688"/>
          <p14:tracePt t="130898" x="9072563" y="4303713"/>
          <p14:tracePt t="130915" x="9055100" y="4251325"/>
          <p14:tracePt t="130932" x="9037638" y="4187825"/>
          <p14:tracePt t="130948" x="9028113" y="4098925"/>
          <p14:tracePt t="130967" x="9001125" y="4027488"/>
          <p14:tracePt t="130982" x="8983663" y="3938588"/>
          <p14:tracePt t="130998" x="8939213" y="3840163"/>
          <p14:tracePt t="131015" x="8912225" y="3786188"/>
          <p14:tracePt t="131031" x="8885238" y="3741738"/>
          <p14:tracePt t="131048" x="8858250" y="3687763"/>
          <p14:tracePt t="131065" x="8823325" y="3660775"/>
          <p14:tracePt t="131081" x="8786813" y="3625850"/>
          <p14:tracePt t="131099" x="8742363" y="3598863"/>
          <p14:tracePt t="131115" x="8680450" y="3544888"/>
          <p14:tracePt t="131135" x="8626475" y="3536950"/>
          <p14:tracePt t="131150" x="8545513" y="3517900"/>
          <p14:tracePt t="131165" x="8474075" y="3500438"/>
          <p14:tracePt t="131183" x="8375650" y="3500438"/>
          <p14:tracePt t="131198" x="8259763" y="3490913"/>
          <p14:tracePt t="131215" x="8126413" y="3490913"/>
          <p14:tracePt t="131231" x="7983538" y="3482975"/>
          <p14:tracePt t="131248" x="7840663" y="3482975"/>
          <p14:tracePt t="131266" x="7688263" y="3473450"/>
          <p14:tracePt t="131281" x="7545388" y="3465513"/>
          <p14:tracePt t="131298" x="7358063" y="3455988"/>
          <p14:tracePt t="131315" x="7170738" y="3455988"/>
          <p14:tracePt t="131331" x="6804025" y="3455988"/>
          <p14:tracePt t="131351" x="6554788" y="3455988"/>
          <p14:tracePt t="131367" x="6296025" y="3455988"/>
          <p14:tracePt t="131382" x="6054725" y="3446463"/>
          <p14:tracePt t="131398" x="5840413" y="3429000"/>
          <p14:tracePt t="131416" x="5661025" y="3429000"/>
          <p14:tracePt t="131432" x="5465763" y="3429000"/>
          <p14:tracePt t="131448" x="5268913" y="3419475"/>
          <p14:tracePt t="131465" x="5116513" y="3419475"/>
          <p14:tracePt t="131481" x="4965700" y="3419475"/>
          <p14:tracePt t="131499" x="4840288" y="3411538"/>
          <p14:tracePt t="131515" x="4724400" y="3411538"/>
          <p14:tracePt t="131531" x="4527550" y="3411538"/>
          <p14:tracePt t="131552" x="4367213" y="3411538"/>
          <p14:tracePt t="131567" x="4187825" y="3411538"/>
          <p14:tracePt t="131582" x="3983038" y="3411538"/>
          <p14:tracePt t="131598" x="3768725" y="3411538"/>
          <p14:tracePt t="131614" x="3616325" y="3411538"/>
          <p14:tracePt t="131631" x="3455988" y="3411538"/>
          <p14:tracePt t="131648" x="3295650" y="3411538"/>
          <p14:tracePt t="131665" x="3116263" y="3411538"/>
          <p14:tracePt t="131681" x="2928938" y="3411538"/>
          <p14:tracePt t="131698" x="2598738" y="3411538"/>
          <p14:tracePt t="131718" x="2419350" y="3411538"/>
          <p14:tracePt t="131733" x="2224088" y="3419475"/>
          <p14:tracePt t="131749" x="2071688" y="3429000"/>
          <p14:tracePt t="131765" x="1955800" y="3429000"/>
          <p14:tracePt t="131782" x="1830388" y="3446463"/>
          <p14:tracePt t="131799" x="1704975" y="3455988"/>
          <p14:tracePt t="131815" x="1608138" y="3482975"/>
          <p14:tracePt t="131830" x="1517650" y="3490913"/>
          <p14:tracePt t="131848" x="1428750" y="3500438"/>
          <p14:tracePt t="131864" x="1330325" y="3500438"/>
          <p14:tracePt t="131880" x="1231900" y="3509963"/>
          <p14:tracePt t="131898" x="1125538" y="3509963"/>
          <p14:tracePt t="131915" x="1054100" y="3509963"/>
          <p14:tracePt t="131931" x="1000125" y="3509963"/>
          <p14:tracePt t="131948" x="955675" y="3527425"/>
          <p14:tracePt t="131966" x="901700" y="3536950"/>
          <p14:tracePt t="131981" x="847725" y="3536950"/>
          <p14:tracePt t="131998" x="768350" y="3571875"/>
          <p14:tracePt t="132014" x="679450" y="3608388"/>
          <p14:tracePt t="132032" x="615950" y="3633788"/>
          <p14:tracePt t="132048" x="554038" y="3660775"/>
          <p14:tracePt t="132066" x="517525" y="3687763"/>
          <p14:tracePt t="132081" x="509588" y="3687763"/>
          <p14:tracePt t="132098" x="490538" y="3697288"/>
          <p14:tracePt t="132116" x="490538" y="3705225"/>
          <p14:tracePt t="132131" x="482600" y="3714750"/>
          <p14:tracePt t="132150" x="465138" y="3751263"/>
          <p14:tracePt t="132167" x="438150" y="3795713"/>
          <p14:tracePt t="132183" x="419100" y="3822700"/>
          <p14:tracePt t="132198" x="401638" y="3875088"/>
          <p14:tracePt t="132215" x="393700" y="3902075"/>
          <p14:tracePt t="132232" x="384175" y="3946525"/>
          <p14:tracePt t="132248" x="374650" y="3990975"/>
          <p14:tracePt t="132265" x="366713" y="4037013"/>
          <p14:tracePt t="132282" x="366713" y="4071938"/>
          <p14:tracePt t="132298" x="366713" y="4116388"/>
          <p14:tracePt t="132316" x="357188" y="4170363"/>
          <p14:tracePt t="132332" x="347663" y="4224338"/>
          <p14:tracePt t="132352" x="347663" y="4259263"/>
          <p14:tracePt t="132367" x="347663" y="4286250"/>
          <p14:tracePt t="132381" x="347663" y="4322763"/>
          <p14:tracePt t="132399" x="347663" y="4357688"/>
          <p14:tracePt t="132415" x="347663" y="4384675"/>
          <p14:tracePt t="132432" x="347663" y="4419600"/>
          <p14:tracePt t="132448" x="347663" y="4465638"/>
          <p14:tracePt t="132465" x="347663" y="4518025"/>
          <p14:tracePt t="132483" x="347663" y="4545013"/>
          <p14:tracePt t="132498" x="347663" y="4581525"/>
          <p14:tracePt t="132515" x="347663" y="4643438"/>
          <p14:tracePt t="132531" x="339725" y="4714875"/>
          <p14:tracePt t="132551" x="339725" y="4759325"/>
          <p14:tracePt t="132566" x="339725" y="4795838"/>
          <p14:tracePt t="132582" x="339725" y="4822825"/>
          <p14:tracePt t="132599" x="339725" y="4857750"/>
          <p14:tracePt t="132615" x="339725" y="4875213"/>
          <p14:tracePt t="132631" x="339725" y="4911725"/>
          <p14:tracePt t="132649" x="339725" y="4938713"/>
          <p14:tracePt t="132665" x="339725" y="4983163"/>
          <p14:tracePt t="132683" x="339725" y="5027613"/>
          <p14:tracePt t="132699" x="339725" y="5072063"/>
          <p14:tracePt t="132716" x="339725" y="5143500"/>
          <p14:tracePt t="132735" x="339725" y="5187950"/>
          <p14:tracePt t="132751" x="347663" y="5232400"/>
          <p14:tracePt t="132766" x="347663" y="5295900"/>
          <p14:tracePt t="132782" x="366713" y="5330825"/>
          <p14:tracePt t="132799" x="366713" y="5367338"/>
          <p14:tracePt t="132815" x="366713" y="5402263"/>
          <p14:tracePt t="132832" x="374650" y="5438775"/>
          <p14:tracePt t="132848" x="384175" y="5465763"/>
          <p14:tracePt t="132865" x="384175" y="5483225"/>
          <p14:tracePt t="132883" x="393700" y="5510213"/>
          <p14:tracePt t="132899" x="393700" y="5537200"/>
          <p14:tracePt t="132915" x="411163" y="5554663"/>
          <p14:tracePt t="132915" x="419100" y="5572125"/>
          <p14:tracePt t="132949" x="438150" y="5581650"/>
          <p14:tracePt t="132949" x="438150" y="5589588"/>
          <p14:tracePt t="132965" x="446088" y="5608638"/>
          <p14:tracePt t="132981" x="473075" y="5634038"/>
          <p14:tracePt t="132998" x="509588" y="5661025"/>
          <p14:tracePt t="133016" x="544513" y="5670550"/>
          <p14:tracePt t="133031" x="581025" y="5688013"/>
          <p14:tracePt t="133048" x="625475" y="5697538"/>
          <p14:tracePt t="133064" x="660400" y="5715000"/>
          <p14:tracePt t="133082" x="696913" y="5724525"/>
          <p14:tracePt t="133098" x="723900" y="5732463"/>
          <p14:tracePt t="133115" x="758825" y="5741988"/>
          <p14:tracePt t="133132" x="857250" y="5768975"/>
          <p14:tracePt t="133150" x="955675" y="5776913"/>
          <p14:tracePt t="133165" x="1054100" y="5795963"/>
          <p14:tracePt t="133181" x="1179513" y="5795963"/>
          <p14:tracePt t="133199" x="1276350" y="5813425"/>
          <p14:tracePt t="133216" x="1384300" y="5813425"/>
          <p14:tracePt t="133232" x="1473200" y="5822950"/>
          <p14:tracePt t="133249" x="1536700" y="5830888"/>
          <p14:tracePt t="133266" x="1608138" y="5840413"/>
          <p14:tracePt t="133282" x="1660525" y="5840413"/>
          <p14:tracePt t="133299" x="1704975" y="5840413"/>
          <p14:tracePt t="133315" x="1776413" y="5840413"/>
          <p14:tracePt t="133335" x="1812925" y="5840413"/>
          <p14:tracePt t="133351" x="1839913" y="5840413"/>
          <p14:tracePt t="133367" x="1857375" y="5840413"/>
          <p14:tracePt t="133382" x="1884363" y="5840413"/>
          <p14:tracePt t="133399" x="1901825" y="5840413"/>
          <p14:tracePt t="133416" x="1946275" y="5840413"/>
          <p14:tracePt t="133432" x="1982788" y="5840413"/>
          <p14:tracePt t="133449" x="2017713" y="5840413"/>
          <p14:tracePt t="133465" x="2071688" y="5840413"/>
          <p14:tracePt t="133482" x="2116138" y="5840413"/>
          <p14:tracePt t="133500" x="2143125" y="5840413"/>
          <p14:tracePt t="133515" x="2187575" y="5840413"/>
          <p14:tracePt t="133535" x="2205038" y="5840413"/>
          <p14:tracePt t="133551" x="2232025" y="5840413"/>
          <p14:tracePt t="133565" x="2251075" y="5840413"/>
          <p14:tracePt t="133582" x="2276475" y="5840413"/>
          <p14:tracePt t="133599" x="2303463" y="5840413"/>
          <p14:tracePt t="133616" x="2347913" y="5840413"/>
          <p14:tracePt t="133632" x="2401888" y="5840413"/>
          <p14:tracePt t="133649" x="2465388" y="5840413"/>
          <p14:tracePt t="133665" x="2517775" y="5840413"/>
          <p14:tracePt t="133682" x="2554288" y="5840413"/>
          <p14:tracePt t="133700" x="2562225" y="5840413"/>
          <p14:tracePt t="133715" x="2608263" y="5840413"/>
          <p14:tracePt t="133732" x="2616200" y="5840413"/>
          <p14:tracePt t="133749" x="2633663" y="5840413"/>
          <p14:tracePt t="133765" x="2660650" y="5840413"/>
          <p14:tracePt t="133783" x="2697163" y="5840413"/>
          <p14:tracePt t="133799" x="2714625" y="5840413"/>
          <p14:tracePt t="133816" x="2751138" y="5830888"/>
          <p14:tracePt t="133833" x="2768600" y="5822950"/>
          <p14:tracePt t="133849" x="2795588" y="5822950"/>
          <p14:tracePt t="133866" x="2822575" y="5813425"/>
          <p14:tracePt t="133882" x="2847975" y="5813425"/>
          <p14:tracePt t="133900" x="2874963" y="5813425"/>
          <p14:tracePt t="133916" x="2911475" y="5795963"/>
          <p14:tracePt t="133935" x="2928938" y="5795963"/>
          <p14:tracePt t="134092" x="2938463" y="5795963"/>
          <p14:tracePt t="134441" x="2946400" y="5795963"/>
          <p14:tracePt t="134470" x="2990850" y="5786438"/>
          <p14:tracePt t="134479" x="3009900" y="5786438"/>
          <p14:tracePt t="134485" x="3027363" y="5776913"/>
          <p14:tracePt t="134494" x="3044825" y="5776913"/>
          <p14:tracePt t="134500" x="3081338" y="5776913"/>
          <p14:tracePt t="134534" x="3098800" y="5776913"/>
          <p14:tracePt t="134534" x="3098800" y="5768975"/>
          <p14:tracePt t="134549" x="3108325" y="5768975"/>
          <p14:tracePt t="134591" x="3116263" y="5768975"/>
          <p14:tracePt t="134598" x="3133725" y="5768975"/>
          <p14:tracePt t="134606" x="3143250" y="5768975"/>
          <p14:tracePt t="134623" x="3170238" y="5759450"/>
          <p14:tracePt t="134632" x="3187700" y="5759450"/>
          <p14:tracePt t="134649" x="3205163" y="5751513"/>
          <p14:tracePt t="134666" x="3214688" y="5751513"/>
          <p14:tracePt t="134682" x="3224213" y="5751513"/>
          <p14:tracePt t="134751" x="3232150" y="5751513"/>
          <p14:tracePt t="134808" x="3241675" y="5751513"/>
          <p14:tracePt t="134847" x="3251200" y="5751513"/>
          <p14:tracePt t="134854" x="3259138" y="5751513"/>
          <p14:tracePt t="134879" x="3268663" y="5751513"/>
          <p14:tracePt t="134912" x="3276600" y="5751513"/>
          <p14:tracePt t="134968" x="3286125" y="5751513"/>
          <p14:tracePt t="134983" x="3295650" y="5751513"/>
          <p14:tracePt t="134999" x="3303588" y="5751513"/>
          <p14:tracePt t="135014" x="3322638" y="5751513"/>
          <p14:tracePt t="135022" x="3340100" y="5751513"/>
          <p14:tracePt t="135033" x="3348038" y="5751513"/>
          <p14:tracePt t="135034" x="3375025" y="5751513"/>
          <p14:tracePt t="135050" x="3402013" y="5751513"/>
          <p14:tracePt t="135067" x="3419475" y="5751513"/>
          <p14:tracePt t="135084" x="3429000" y="5751513"/>
          <p14:tracePt t="135125" x="3438525" y="5751513"/>
          <p14:tracePt t="135133" x="3446463" y="5751513"/>
          <p14:tracePt t="135156" x="3455988" y="5751513"/>
          <p14:tracePt t="135172" x="3455988" y="5741988"/>
          <p14:tracePt t="135183" x="3465513" y="5741988"/>
          <p14:tracePt t="135189" x="3473450" y="5741988"/>
          <p14:tracePt t="135199" x="3490913" y="5741988"/>
          <p14:tracePt t="135238" x="3509963" y="5741988"/>
          <p14:tracePt t="135254" x="3509963" y="5732463"/>
          <p14:tracePt t="135266" x="3517900" y="5732463"/>
          <p14:tracePt t="135282" x="3517900" y="5724525"/>
          <p14:tracePt t="135283" x="3527425" y="5724525"/>
          <p14:tracePt t="135559" x="3536950" y="5724525"/>
          <p14:tracePt t="135566" x="3544888" y="5724525"/>
          <p14:tracePt t="135575" x="3562350" y="5724525"/>
          <p14:tracePt t="135583" x="3581400" y="5724525"/>
          <p14:tracePt t="135592" x="3625850" y="5724525"/>
          <p14:tracePt t="135600" x="3660775" y="5724525"/>
          <p14:tracePt t="135617" x="3705225" y="5724525"/>
          <p14:tracePt t="135634" x="3714750" y="5724525"/>
          <p14:tracePt t="135651" x="3732213" y="5724525"/>
          <p14:tracePt t="135687" x="3741738" y="5724525"/>
          <p14:tracePt t="135702" x="3751263" y="5724525"/>
          <p14:tracePt t="135703" x="3776663" y="5724525"/>
          <p14:tracePt t="135720" x="3813175" y="5724525"/>
          <p14:tracePt t="135734" x="3840163" y="5724525"/>
          <p14:tracePt t="135750" x="3884613" y="5715000"/>
          <p14:tracePt t="135767" x="3919538" y="5715000"/>
          <p14:tracePt t="135783" x="3946525" y="5705475"/>
          <p14:tracePt t="135800" x="3973513" y="5705475"/>
          <p14:tracePt t="135817" x="3990975" y="5705475"/>
          <p14:tracePt t="135833" x="4000500" y="5705475"/>
          <p14:tracePt t="135850" x="4017963" y="5705475"/>
          <p14:tracePt t="135866" x="4054475" y="5705475"/>
          <p14:tracePt t="135884" x="4081463" y="5705475"/>
          <p14:tracePt t="135902" x="4098925" y="5705475"/>
          <p14:tracePt t="135920" x="4108450" y="5705475"/>
          <p14:tracePt t="135990" x="4116388" y="5705475"/>
          <p14:tracePt t="141019" x="0" y="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4" name="Rectangle 3"/>
          <p:cNvSpPr/>
          <p:nvPr/>
        </p:nvSpPr>
        <p:spPr>
          <a:xfrm>
            <a:off x="356130" y="1700808"/>
            <a:ext cx="849694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i="1" dirty="0">
                <a:latin typeface="Bookman Old Style" pitchFamily="18" charset="0"/>
              </a:rPr>
              <a:t>There are three types of timers in RIP routing protocol, these are</a:t>
            </a:r>
            <a:r>
              <a:rPr lang="en-US" sz="1600" i="1" dirty="0" smtClean="0">
                <a:latin typeface="Bookman Old Style" pitchFamily="18" charset="0"/>
              </a:rPr>
              <a:t>:</a:t>
            </a:r>
          </a:p>
          <a:p>
            <a:pPr marL="712788" indent="-357188" algn="just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Routing-update </a:t>
            </a:r>
            <a:r>
              <a:rPr lang="en-US" sz="1600" b="1" i="1" dirty="0">
                <a:latin typeface="Bookman Old Style" pitchFamily="18" charset="0"/>
              </a:rPr>
              <a:t>timer (periodic timer):</a:t>
            </a:r>
            <a:r>
              <a:rPr lang="en-US" sz="1600" i="1" dirty="0">
                <a:latin typeface="Bookman Old Style" pitchFamily="18" charset="0"/>
              </a:rPr>
              <a:t> The periodic timer controls the advertising of regular update messages. Routers send updates every </a:t>
            </a:r>
            <a:r>
              <a:rPr lang="en-US" sz="1600" b="1" i="1" dirty="0">
                <a:latin typeface="Bookman Old Style" pitchFamily="18" charset="0"/>
              </a:rPr>
              <a:t>30 </a:t>
            </a:r>
            <a:r>
              <a:rPr lang="en-US" sz="1600" b="1" i="1" dirty="0" smtClean="0">
                <a:latin typeface="Bookman Old Style" pitchFamily="18" charset="0"/>
              </a:rPr>
              <a:t>seconds</a:t>
            </a:r>
            <a:r>
              <a:rPr lang="en-US" sz="1600" i="1" dirty="0" smtClean="0">
                <a:latin typeface="Bookman Old Style" pitchFamily="18" charset="0"/>
              </a:rPr>
              <a:t>.</a:t>
            </a:r>
          </a:p>
          <a:p>
            <a:pPr marL="712788" indent="-357188" algn="just">
              <a:buFont typeface="+mj-lt"/>
              <a:buAutoNum type="arabicPeriod"/>
            </a:pPr>
            <a:endParaRPr lang="en-US" sz="1600" i="1" dirty="0">
              <a:latin typeface="Bookman Old Style" pitchFamily="18" charset="0"/>
            </a:endParaRPr>
          </a:p>
          <a:p>
            <a:pPr marL="712788" indent="-357188" algn="just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Route </a:t>
            </a:r>
            <a:r>
              <a:rPr lang="en-US" sz="1600" b="1" i="1" dirty="0">
                <a:latin typeface="Bookman Old Style" pitchFamily="18" charset="0"/>
              </a:rPr>
              <a:t>timeout (Expiration Timer): </a:t>
            </a:r>
            <a:r>
              <a:rPr lang="en-US" sz="1600" i="1" dirty="0">
                <a:latin typeface="Bookman Old Style" pitchFamily="18" charset="0"/>
              </a:rPr>
              <a:t>Expiration Timer if there is a problem on an internet and no update is received within the allotted </a:t>
            </a:r>
            <a:r>
              <a:rPr lang="en-US" sz="1600" b="1" i="1" dirty="0">
                <a:latin typeface="Bookman Old Style" pitchFamily="18" charset="0"/>
              </a:rPr>
              <a:t>180 s</a:t>
            </a:r>
            <a:r>
              <a:rPr lang="en-US" sz="1600" i="1" dirty="0">
                <a:latin typeface="Bookman Old Style" pitchFamily="18" charset="0"/>
              </a:rPr>
              <a:t>, the route is considered expired and the hop count of the route is set to 16, which means the destination is unreachable.( Because 15 hop max</a:t>
            </a:r>
            <a:r>
              <a:rPr lang="en-US" sz="1600" i="1" dirty="0" smtClean="0">
                <a:latin typeface="Bookman Old Style" pitchFamily="18" charset="0"/>
              </a:rPr>
              <a:t>).</a:t>
            </a:r>
          </a:p>
          <a:p>
            <a:pPr marL="712788" indent="-357188" algn="just">
              <a:buFont typeface="+mj-lt"/>
              <a:buAutoNum type="arabicPeriod"/>
            </a:pPr>
            <a:endParaRPr lang="en-US" sz="1600" i="1" dirty="0">
              <a:latin typeface="Bookman Old Style" pitchFamily="18" charset="0"/>
            </a:endParaRPr>
          </a:p>
          <a:p>
            <a:pPr marL="712788" indent="-357188" algn="just">
              <a:buFont typeface="+mj-lt"/>
              <a:buAutoNum type="arabicPeriod"/>
            </a:pPr>
            <a:r>
              <a:rPr lang="en-US" sz="1600" b="1" i="1" dirty="0" smtClean="0">
                <a:latin typeface="Bookman Old Style" pitchFamily="18" charset="0"/>
              </a:rPr>
              <a:t>Route-flush </a:t>
            </a:r>
            <a:r>
              <a:rPr lang="en-US" sz="1600" b="1" i="1" dirty="0">
                <a:latin typeface="Bookman Old Style" pitchFamily="18" charset="0"/>
              </a:rPr>
              <a:t>timer (Garbage Collection Timer): </a:t>
            </a:r>
            <a:r>
              <a:rPr lang="en-US" sz="1600" i="1" dirty="0">
                <a:latin typeface="Bookman Old Style" pitchFamily="18" charset="0"/>
              </a:rPr>
              <a:t>After the route timeout expires, the route-flush timer eventually expires, deleting the route from the </a:t>
            </a:r>
            <a:r>
              <a:rPr lang="en-US" sz="1600" i="1" dirty="0" smtClean="0">
                <a:latin typeface="Bookman Old Style" pitchFamily="18" charset="0"/>
              </a:rPr>
              <a:t>table after </a:t>
            </a:r>
            <a:r>
              <a:rPr lang="en-US" sz="1600" b="1" i="1" dirty="0" smtClean="0">
                <a:latin typeface="Bookman Old Style" pitchFamily="18" charset="0"/>
              </a:rPr>
              <a:t>120s</a:t>
            </a:r>
            <a:r>
              <a:rPr lang="en-US" sz="1600" i="1" dirty="0" smtClean="0">
                <a:latin typeface="Bookman Old Style" pitchFamily="18" charset="0"/>
              </a:rPr>
              <a:t>.</a:t>
            </a:r>
          </a:p>
          <a:p>
            <a:pPr marL="712788" indent="-357188" algn="just">
              <a:buFont typeface="+mj-lt"/>
              <a:buAutoNum type="arabicPeriod"/>
            </a:pPr>
            <a:endParaRPr lang="en-US" sz="1600" i="1" dirty="0">
              <a:latin typeface="Bookman Old Style" pitchFamily="18" charset="0"/>
            </a:endParaRPr>
          </a:p>
          <a:p>
            <a:pPr marL="355600">
              <a:lnSpc>
                <a:spcPct val="150000"/>
              </a:lnSpc>
            </a:pPr>
            <a:r>
              <a:rPr lang="en-US" b="1" i="1" dirty="0" smtClean="0">
                <a:latin typeface="Bookman Old Style" pitchFamily="18" charset="0"/>
              </a:rPr>
              <a:t>Drawbacks </a:t>
            </a:r>
            <a:r>
              <a:rPr lang="en-US" b="1" i="1" dirty="0">
                <a:latin typeface="Bookman Old Style" pitchFamily="18" charset="0"/>
              </a:rPr>
              <a:t>of </a:t>
            </a:r>
            <a:r>
              <a:rPr lang="en-US" b="1" i="1" dirty="0" smtClean="0">
                <a:latin typeface="Bookman Old Style" pitchFamily="18" charset="0"/>
              </a:rPr>
              <a:t>RIP:</a:t>
            </a:r>
          </a:p>
          <a:p>
            <a:pPr marL="712788" indent="-357188">
              <a:lnSpc>
                <a:spcPct val="150000"/>
              </a:lnSpc>
              <a:buFont typeface="+mj-lt"/>
              <a:buAutoNum type="arabicPeriod"/>
            </a:pPr>
            <a:r>
              <a:rPr lang="en-US" sz="1600" i="1" dirty="0" smtClean="0">
                <a:latin typeface="Bookman Old Style" pitchFamily="18" charset="0"/>
              </a:rPr>
              <a:t>RIP </a:t>
            </a:r>
            <a:r>
              <a:rPr lang="en-US" sz="1600" i="1" dirty="0">
                <a:latin typeface="Bookman Old Style" pitchFamily="18" charset="0"/>
              </a:rPr>
              <a:t>has </a:t>
            </a:r>
            <a:r>
              <a:rPr lang="en-US" sz="1600" b="1" i="1" dirty="0">
                <a:latin typeface="Bookman Old Style" pitchFamily="18" charset="0"/>
              </a:rPr>
              <a:t>slow convergence </a:t>
            </a:r>
            <a:r>
              <a:rPr lang="en-US" sz="1600" i="1" dirty="0">
                <a:latin typeface="Bookman Old Style" pitchFamily="18" charset="0"/>
              </a:rPr>
              <a:t>and</a:t>
            </a:r>
            <a:r>
              <a:rPr lang="en-US" sz="1600" b="1" i="1" dirty="0">
                <a:latin typeface="Bookman Old Style" pitchFamily="18" charset="0"/>
              </a:rPr>
              <a:t> count to infinity problems</a:t>
            </a:r>
          </a:p>
          <a:p>
            <a:pPr marL="712788" indent="-357188">
              <a:buFont typeface="+mj-lt"/>
              <a:buAutoNum type="arabicPeriod"/>
            </a:pPr>
            <a:endParaRPr lang="en-US" sz="1600" i="1" dirty="0" smtClean="0">
              <a:latin typeface="Bookman Old Style" pitchFamily="18" charset="0"/>
            </a:endParaRPr>
          </a:p>
          <a:p>
            <a:pPr marL="712788" indent="-357188">
              <a:buFont typeface="+mj-lt"/>
              <a:buAutoNum type="arabicPeriod"/>
            </a:pPr>
            <a:r>
              <a:rPr lang="en-US" sz="1600" i="1" dirty="0" smtClean="0">
                <a:latin typeface="Bookman Old Style" pitchFamily="18" charset="0"/>
              </a:rPr>
              <a:t>The</a:t>
            </a:r>
            <a:r>
              <a:rPr lang="en-US" sz="1600" b="1" i="1" dirty="0" smtClean="0">
                <a:latin typeface="Bookman Old Style" pitchFamily="18" charset="0"/>
              </a:rPr>
              <a:t> </a:t>
            </a:r>
            <a:r>
              <a:rPr lang="en-US" sz="1600" b="1" i="1" dirty="0">
                <a:latin typeface="Bookman Old Style" pitchFamily="18" charset="0"/>
              </a:rPr>
              <a:t>hop count cannot exceed 15, or routes will be dropped</a:t>
            </a:r>
            <a:r>
              <a:rPr lang="en-US" sz="1600" b="1" i="1" dirty="0" smtClean="0">
                <a:latin typeface="Bookman Old Style" pitchFamily="18" charset="0"/>
              </a:rPr>
              <a:t>.</a:t>
            </a:r>
            <a:endParaRPr lang="ar-IQ" i="1" dirty="0">
              <a:latin typeface="Bookman Old Style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Routing Information Protocol (RIP)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68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4444"/>
    </mc:Choice>
    <mc:Fallback xmlns="">
      <p:transition spd="slow" advTm="284444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9990" x="1768475" y="2705100"/>
          <p14:tracePt t="10059" x="1768475" y="2697163"/>
          <p14:tracePt t="10236" x="1751013" y="2679700"/>
          <p14:tracePt t="10244" x="1704975" y="2652713"/>
          <p14:tracePt t="10251" x="1660525" y="2625725"/>
          <p14:tracePt t="10260" x="1562100" y="2562225"/>
          <p14:tracePt t="10278" x="1527175" y="2527300"/>
          <p14:tracePt t="10279" x="1482725" y="2490788"/>
          <p14:tracePt t="10295" x="1473200" y="2482850"/>
          <p14:tracePt t="10477" x="1465263" y="2482850"/>
          <p14:tracePt t="10485" x="1446213" y="2465388"/>
          <p14:tracePt t="10486" x="1401763" y="2438400"/>
          <p14:tracePt t="10501" x="1347788" y="2401888"/>
          <p14:tracePt t="10513" x="1322388" y="2374900"/>
          <p14:tracePt t="10528" x="1303338" y="2374900"/>
          <p14:tracePt t="10677" x="1295400" y="2366963"/>
          <p14:tracePt t="10685" x="1276350" y="2357438"/>
          <p14:tracePt t="10685" x="1268413" y="2347913"/>
          <p14:tracePt t="10695" x="1258888" y="2339975"/>
          <p14:tracePt t="10733" x="1250950" y="2339975"/>
          <p14:tracePt t="10789" x="1241425" y="2339975"/>
          <p14:tracePt t="10828" x="1241425" y="2330450"/>
          <p14:tracePt t="10860" x="1250950" y="2322513"/>
          <p14:tracePt t="10877" x="1258888" y="2322513"/>
          <p14:tracePt t="10885" x="1268413" y="2312988"/>
          <p14:tracePt t="10885" x="1276350" y="2312988"/>
          <p14:tracePt t="10895" x="1303338" y="2295525"/>
          <p14:tracePt t="10913" x="1322388" y="2286000"/>
          <p14:tracePt t="10930" x="1330325" y="2276475"/>
          <p14:tracePt t="10945" x="1347788" y="2268538"/>
          <p14:tracePt t="10966" x="1366838" y="2251075"/>
          <p14:tracePt t="10980" x="1374775" y="2251075"/>
          <p14:tracePt t="10996" x="1393825" y="2241550"/>
          <p14:tracePt t="11012" x="1419225" y="2241550"/>
          <p14:tracePt t="11029" x="1438275" y="2241550"/>
          <p14:tracePt t="11046" x="1482725" y="2232025"/>
          <p14:tracePt t="11062" x="1517650" y="2232025"/>
          <p14:tracePt t="11078" x="1544638" y="2232025"/>
          <p14:tracePt t="11096" x="1554163" y="2232025"/>
          <p14:tracePt t="11112" x="1554163" y="2224088"/>
          <p14:tracePt t="11129" x="1571625" y="2224088"/>
          <p14:tracePt t="11145" x="1589088" y="2224088"/>
          <p14:tracePt t="11161" x="1608138" y="2224088"/>
          <p14:tracePt t="11178" x="1652588" y="2224088"/>
          <p14:tracePt t="11195" x="1714500" y="2224088"/>
          <p14:tracePt t="11213" x="1751013" y="2224088"/>
          <p14:tracePt t="11228" x="1785938" y="2224088"/>
          <p14:tracePt t="11245" x="1822450" y="2224088"/>
          <p14:tracePt t="11261" x="1847850" y="2224088"/>
          <p14:tracePt t="11278" x="1901825" y="2224088"/>
          <p14:tracePt t="11295" x="1955800" y="2224088"/>
          <p14:tracePt t="11312" x="2000250" y="2232025"/>
          <p14:tracePt t="11330" x="2017713" y="2232025"/>
          <p14:tracePt t="11345" x="2044700" y="2232025"/>
          <p14:tracePt t="11363" x="2081213" y="2232025"/>
          <p14:tracePt t="11381" x="2116138" y="2232025"/>
          <p14:tracePt t="11400" x="2160588" y="2232025"/>
          <p14:tracePt t="11412" x="2214563" y="2232025"/>
          <p14:tracePt t="11429" x="2268538" y="2241550"/>
          <p14:tracePt t="11446" x="2295525" y="2241550"/>
          <p14:tracePt t="11464" x="2357438" y="2241550"/>
          <p14:tracePt t="11479" x="2401888" y="2241550"/>
          <p14:tracePt t="11496" x="2438400" y="2241550"/>
          <p14:tracePt t="11512" x="2465388" y="2241550"/>
          <p14:tracePt t="11529" x="2482850" y="2251075"/>
          <p14:tracePt t="11545" x="2517775" y="2259013"/>
          <p14:tracePt t="11565" x="2554288" y="2259013"/>
          <p14:tracePt t="11581" x="2608263" y="2268538"/>
          <p14:tracePt t="11596" x="2660650" y="2276475"/>
          <p14:tracePt t="11613" x="2697163" y="2286000"/>
          <p14:tracePt t="11629" x="2732088" y="2286000"/>
          <p14:tracePt t="11645" x="2751138" y="2286000"/>
          <p14:tracePt t="11662" x="2768600" y="2286000"/>
          <p14:tracePt t="11679" x="2795588" y="2286000"/>
          <p14:tracePt t="11696" x="2803525" y="2286000"/>
          <p14:tracePt t="11712" x="2840038" y="2286000"/>
          <p14:tracePt t="11730" x="2874963" y="2286000"/>
          <p14:tracePt t="11746" x="2911475" y="2286000"/>
          <p14:tracePt t="11762" x="2990850" y="2286000"/>
          <p14:tracePt t="11782" x="3036888" y="2276475"/>
          <p14:tracePt t="11798" x="3062288" y="2276475"/>
          <p14:tracePt t="11813" x="3098800" y="2276475"/>
          <p14:tracePt t="11829" x="3125788" y="2268538"/>
          <p14:tracePt t="11845" x="3160713" y="2251075"/>
          <p14:tracePt t="11862" x="3197225" y="2251075"/>
          <p14:tracePt t="11880" x="3224213" y="2251075"/>
          <p14:tracePt t="11897" x="3251200" y="2241550"/>
          <p14:tracePt t="11912" x="3276600" y="2241550"/>
          <p14:tracePt t="11930" x="3286125" y="2232025"/>
          <p14:tracePt t="11947" x="3295650" y="2232025"/>
          <p14:tracePt t="11963" x="3303588" y="2232025"/>
          <p14:tracePt t="12006" x="3313113" y="2232025"/>
          <p14:tracePt t="12018" x="3322638" y="2232025"/>
          <p14:tracePt t="12036" x="3340100" y="2232025"/>
          <p14:tracePt t="12069" x="3348038" y="2232025"/>
          <p14:tracePt t="12141" x="3348038" y="2224088"/>
          <p14:tracePt t="12558" x="3357563" y="2224088"/>
          <p14:tracePt t="12582" x="3367088" y="2224088"/>
          <p14:tracePt t="12606" x="3375025" y="2224088"/>
          <p14:tracePt t="12613" x="3384550" y="2224088"/>
          <p14:tracePt t="12621" x="3394075" y="2224088"/>
          <p14:tracePt t="12629" x="3411538" y="2241550"/>
          <p14:tracePt t="12646" x="3429000" y="2259013"/>
          <p14:tracePt t="12663" x="3446463" y="2259013"/>
          <p14:tracePt t="12680" x="3455988" y="2268538"/>
          <p14:tracePt t="12696" x="3473450" y="2276475"/>
          <p14:tracePt t="12713" x="3482975" y="2276475"/>
          <p14:tracePt t="12729" x="3490913" y="2286000"/>
          <p14:tracePt t="12746" x="3500438" y="2286000"/>
          <p14:tracePt t="13061" x="3509963" y="2286000"/>
          <p14:tracePt t="13070" x="3509963" y="2295525"/>
          <p14:tracePt t="13101" x="3517900" y="2295525"/>
          <p14:tracePt t="13504" x="3517900" y="2303463"/>
          <p14:tracePt t="13556" x="3527425" y="2303463"/>
          <p14:tracePt t="13566" x="3554413" y="2303463"/>
          <p14:tracePt t="13573" x="3581400" y="2303463"/>
          <p14:tracePt t="13583" x="3608388" y="2303463"/>
          <p14:tracePt t="13605" x="3660775" y="2303463"/>
          <p14:tracePt t="13605" x="3705225" y="2303463"/>
          <p14:tracePt t="13613" x="3813175" y="2303463"/>
          <p14:tracePt t="13630" x="3848100" y="2303463"/>
          <p14:tracePt t="13646" x="3857625" y="2303463"/>
          <p14:tracePt t="13966" x="3848100" y="2303463"/>
          <p14:tracePt t="13981" x="3840163" y="2303463"/>
          <p14:tracePt t="14013" x="3822700" y="2295525"/>
          <p14:tracePt t="14045" x="3813175" y="2295525"/>
          <p14:tracePt t="14070" x="3803650" y="2295525"/>
          <p14:tracePt t="14101" x="3795713" y="2295525"/>
          <p14:tracePt t="14157" x="3786188" y="2295525"/>
          <p14:tracePt t="14190" x="3776663" y="2295525"/>
          <p14:tracePt t="14413" x="3776663" y="2286000"/>
          <p14:tracePt t="15165" x="3795713" y="2286000"/>
          <p14:tracePt t="15172" x="3803650" y="2286000"/>
          <p14:tracePt t="15180" x="3813175" y="2286000"/>
          <p14:tracePt t="15181" x="3840163" y="2286000"/>
          <p14:tracePt t="15197" x="3875088" y="2286000"/>
          <p14:tracePt t="15214" x="3911600" y="2286000"/>
          <p14:tracePt t="15231" x="3956050" y="2276475"/>
          <p14:tracePt t="15247" x="3965575" y="2276475"/>
          <p14:tracePt t="15264" x="3983038" y="2268538"/>
          <p14:tracePt t="15280" x="4000500" y="2268538"/>
          <p14:tracePt t="15299" x="4010025" y="2268538"/>
          <p14:tracePt t="15314" x="4017963" y="2268538"/>
          <p14:tracePt t="15331" x="4027488" y="2251075"/>
          <p14:tracePt t="15348" x="4044950" y="2251075"/>
          <p14:tracePt t="15366" x="4062413" y="2251075"/>
          <p14:tracePt t="15382" x="4062413" y="2241550"/>
          <p14:tracePt t="15422" x="4081463" y="2241550"/>
          <p14:tracePt t="15438" x="4089400" y="2241550"/>
          <p14:tracePt t="15445" x="4098925" y="2241550"/>
          <p14:tracePt t="15464" x="4116388" y="2241550"/>
          <p14:tracePt t="15465" x="4133850" y="2241550"/>
          <p14:tracePt t="15481" x="4160838" y="2241550"/>
          <p14:tracePt t="15497" x="4187825" y="2241550"/>
          <p14:tracePt t="15515" x="4224338" y="2241550"/>
          <p14:tracePt t="15532" x="4268788" y="2241550"/>
          <p14:tracePt t="15549" x="4313238" y="2241550"/>
          <p14:tracePt t="15565" x="4367213" y="2241550"/>
          <p14:tracePt t="15580" x="4411663" y="2241550"/>
          <p14:tracePt t="15597" x="4446588" y="2241550"/>
          <p14:tracePt t="15613" x="4483100" y="2241550"/>
          <p14:tracePt t="15630" x="4510088" y="2241550"/>
          <p14:tracePt t="15646" x="4537075" y="2241550"/>
          <p14:tracePt t="15664" x="4562475" y="2241550"/>
          <p14:tracePt t="15680" x="4616450" y="2241550"/>
          <p14:tracePt t="15697" x="4670425" y="2241550"/>
          <p14:tracePt t="15714" x="4714875" y="2251075"/>
          <p14:tracePt t="15731" x="4759325" y="2251075"/>
          <p14:tracePt t="15749" x="4776788" y="2251075"/>
          <p14:tracePt t="15765" x="4795838" y="2251075"/>
          <p14:tracePt t="15780" x="4803775" y="2251075"/>
          <p14:tracePt t="15797" x="4813300" y="2251075"/>
          <p14:tracePt t="15814" x="4840288" y="2251075"/>
          <p14:tracePt t="15831" x="4857750" y="2251075"/>
          <p14:tracePt t="15846" x="4875213" y="2259013"/>
          <p14:tracePt t="15863" x="4894263" y="2259013"/>
          <p14:tracePt t="15882" x="4911725" y="2259013"/>
          <p14:tracePt t="15898" x="4919663" y="2259013"/>
          <p14:tracePt t="15914" x="4946650" y="2268538"/>
          <p14:tracePt t="15931" x="4965700" y="2276475"/>
          <p14:tracePt t="15931" x="4983163" y="2276475"/>
          <p14:tracePt t="15950" x="4991100" y="2276475"/>
          <p14:tracePt t="15968" x="5010150" y="2276475"/>
          <p14:tracePt t="16757" x="5010150" y="2286000"/>
          <p14:tracePt t="16773" x="5000625" y="2286000"/>
          <p14:tracePt t="16789" x="4991100" y="2286000"/>
          <p14:tracePt t="16805" x="4983163" y="2303463"/>
          <p14:tracePt t="16838" x="4973638" y="2303463"/>
          <p14:tracePt t="16852" x="4965700" y="2312988"/>
          <p14:tracePt t="16885" x="4956175" y="2312988"/>
          <p14:tracePt t="16901" x="4956175" y="2322513"/>
          <p14:tracePt t="16917" x="4946650" y="2322513"/>
          <p14:tracePt t="16932" x="4938713" y="2322513"/>
          <p14:tracePt t="16932" x="4919663" y="2322513"/>
          <p14:tracePt t="16948" x="4902200" y="2322513"/>
          <p14:tracePt t="16964" x="4875213" y="2322513"/>
          <p14:tracePt t="16981" x="4848225" y="2322513"/>
          <p14:tracePt t="16998" x="4813300" y="2330450"/>
          <p14:tracePt t="17015" x="4786313" y="2330450"/>
          <p14:tracePt t="17031" x="4732338" y="2330450"/>
          <p14:tracePt t="17049" x="4705350" y="2330450"/>
          <p14:tracePt t="17065" x="4687888" y="2330450"/>
          <p14:tracePt t="17081" x="4679950" y="2330450"/>
          <p14:tracePt t="17098" x="4652963" y="2330450"/>
          <p14:tracePt t="17115" x="4608513" y="2330450"/>
          <p14:tracePt t="17133" x="4572000" y="2330450"/>
          <p14:tracePt t="17150" x="4545013" y="2330450"/>
          <p14:tracePt t="17167" x="4527550" y="2330450"/>
          <p14:tracePt t="17182" x="4500563" y="2330450"/>
          <p14:tracePt t="17198" x="4473575" y="2330450"/>
          <p14:tracePt t="17216" x="4446588" y="2330450"/>
          <p14:tracePt t="17231" x="4411663" y="2330450"/>
          <p14:tracePt t="17249" x="4367213" y="2330450"/>
          <p14:tracePt t="17265" x="4330700" y="2330450"/>
          <p14:tracePt t="17282" x="4295775" y="2330450"/>
          <p14:tracePt t="17299" x="4276725" y="2330450"/>
          <p14:tracePt t="17315" x="4241800" y="2330450"/>
          <p14:tracePt t="17315" x="4224338" y="2330450"/>
          <p14:tracePt t="17336" x="4179888" y="2330450"/>
          <p14:tracePt t="17350" x="4098925" y="2322513"/>
          <p14:tracePt t="17365" x="4010025" y="2312988"/>
          <p14:tracePt t="17381" x="3938588" y="2295525"/>
          <p14:tracePt t="17398" x="3884613" y="2286000"/>
          <p14:tracePt t="17416" x="3867150" y="2276475"/>
          <p14:tracePt t="17431" x="3848100" y="2276475"/>
          <p14:tracePt t="17450" x="3840163" y="2276475"/>
          <p14:tracePt t="17612" x="3830638" y="2276475"/>
          <p14:tracePt t="17621" x="3822700" y="2268538"/>
          <p14:tracePt t="17630" x="3813175" y="2268538"/>
          <p14:tracePt t="17638" x="3795713" y="2268538"/>
          <p14:tracePt t="17638" x="3786188" y="2268538"/>
          <p14:tracePt t="17654" x="3768725" y="2268538"/>
          <p14:tracePt t="17665" x="3759200" y="2268538"/>
          <p14:tracePt t="17682" x="3751263" y="2268538"/>
          <p14:tracePt t="17809" x="3741738" y="2268538"/>
          <p14:tracePt t="18078" x="3751263" y="2268538"/>
          <p14:tracePt t="18101" x="3759200" y="2268538"/>
          <p14:tracePt t="18141" x="3768725" y="2268538"/>
          <p14:tracePt t="18165" x="3776663" y="2268538"/>
          <p14:tracePt t="18173" x="3786188" y="2268538"/>
          <p14:tracePt t="18181" x="3795713" y="2268538"/>
          <p14:tracePt t="18182" x="3822700" y="2268538"/>
          <p14:tracePt t="18198" x="3848100" y="2268538"/>
          <p14:tracePt t="18215" x="3867150" y="2268538"/>
          <p14:tracePt t="18232" x="3902075" y="2268538"/>
          <p14:tracePt t="18248" x="3929063" y="2268538"/>
          <p14:tracePt t="18266" x="3946525" y="2268538"/>
          <p14:tracePt t="18283" x="3973513" y="2268538"/>
          <p14:tracePt t="18300" x="4000500" y="2268538"/>
          <p14:tracePt t="18319" x="4017963" y="2268538"/>
          <p14:tracePt t="18333" x="4037013" y="2259013"/>
          <p14:tracePt t="18349" x="4062413" y="2259013"/>
          <p14:tracePt t="18365" x="4081463" y="2259013"/>
          <p14:tracePt t="18383" x="4116388" y="2259013"/>
          <p14:tracePt t="18398" x="4143375" y="2259013"/>
          <p14:tracePt t="18415" x="4179888" y="2259013"/>
          <p14:tracePt t="18433" x="4205288" y="2259013"/>
          <p14:tracePt t="18449" x="4232275" y="2259013"/>
          <p14:tracePt t="18466" x="4241800" y="2259013"/>
          <p14:tracePt t="18482" x="4251325" y="2259013"/>
          <p14:tracePt t="18499" x="4276725" y="2259013"/>
          <p14:tracePt t="18499" x="4286250" y="2259013"/>
          <p14:tracePt t="18535" x="4330700" y="2259013"/>
          <p14:tracePt t="18551" x="4367213" y="2259013"/>
          <p14:tracePt t="18566" x="4394200" y="2259013"/>
          <p14:tracePt t="18566" x="4419600" y="2259013"/>
          <p14:tracePt t="18582" x="4429125" y="2259013"/>
          <p14:tracePt t="18599" x="4446588" y="2259013"/>
          <p14:tracePt t="18616" x="4465638" y="2259013"/>
          <p14:tracePt t="18633" x="4500563" y="2259013"/>
          <p14:tracePt t="18649" x="4527550" y="2259013"/>
          <p14:tracePt t="18666" x="4537075" y="2259013"/>
          <p14:tracePt t="18682" x="4598988" y="2268538"/>
          <p14:tracePt t="18702" x="4616450" y="2268538"/>
          <p14:tracePt t="18717" x="4643438" y="2268538"/>
          <p14:tracePt t="18733" x="4660900" y="2276475"/>
          <p14:tracePt t="18750" x="4697413" y="2276475"/>
          <p14:tracePt t="18765" x="4724400" y="2276475"/>
          <p14:tracePt t="18782" x="4768850" y="2276475"/>
          <p14:tracePt t="18799" x="4776788" y="2276475"/>
          <p14:tracePt t="18815" x="4803775" y="2276475"/>
          <p14:tracePt t="18833" x="4813300" y="2276475"/>
          <p14:tracePt t="18849" x="4830763" y="2276475"/>
          <p14:tracePt t="18866" x="4848225" y="2276475"/>
          <p14:tracePt t="18882" x="4857750" y="2276475"/>
          <p14:tracePt t="18898" x="4875213" y="2276475"/>
          <p14:tracePt t="18898" x="4894263" y="2276475"/>
          <p14:tracePt t="18915" x="4902200" y="2276475"/>
          <p14:tracePt t="18932" x="4929188" y="2276475"/>
          <p14:tracePt t="18949" x="4946650" y="2276475"/>
          <p14:tracePt t="18965" x="4965700" y="2276475"/>
          <p14:tracePt t="18981" x="4983163" y="2276475"/>
          <p14:tracePt t="18998" x="4991100" y="2276475"/>
          <p14:tracePt t="19015" x="5000625" y="2276475"/>
          <p14:tracePt t="19032" x="5018088" y="2276475"/>
          <p14:tracePt t="19048" x="5045075" y="2276475"/>
          <p14:tracePt t="19065" x="5054600" y="2276475"/>
          <p14:tracePt t="19081" x="5081588" y="2276475"/>
          <p14:tracePt t="19098" x="5108575" y="2276475"/>
          <p14:tracePt t="19115" x="5116513" y="2276475"/>
          <p14:tracePt t="19327" x="5116513" y="2268538"/>
          <p14:tracePt t="19501" x="5099050" y="2276475"/>
          <p14:tracePt t="19516" x="5099050" y="2286000"/>
          <p14:tracePt t="19525" x="5081588" y="2295525"/>
          <p14:tracePt t="19533" x="5081588" y="2303463"/>
          <p14:tracePt t="19533" x="5027613" y="2339975"/>
          <p14:tracePt t="19549" x="4946650" y="2384425"/>
          <p14:tracePt t="19568" x="4857750" y="2438400"/>
          <p14:tracePt t="19582" x="4732338" y="2490788"/>
          <p14:tracePt t="19600" x="4598988" y="2536825"/>
          <p14:tracePt t="19616" x="4438650" y="2589213"/>
          <p14:tracePt t="19632" x="4259263" y="2616200"/>
          <p14:tracePt t="19650" x="4027488" y="2652713"/>
          <p14:tracePt t="19666" x="3830638" y="2670175"/>
          <p14:tracePt t="19683" x="3598863" y="2670175"/>
          <p14:tracePt t="19699" x="3268663" y="2660650"/>
          <p14:tracePt t="19719" x="3054350" y="2625725"/>
          <p14:tracePt t="19734" x="2867025" y="2571750"/>
          <p14:tracePt t="19749" x="2732088" y="2536825"/>
          <p14:tracePt t="19767" x="2616200" y="2509838"/>
          <p14:tracePt t="19783" x="2544763" y="2490788"/>
          <p14:tracePt t="19800" x="2455863" y="2473325"/>
          <p14:tracePt t="19816" x="2384425" y="2473325"/>
          <p14:tracePt t="19832" x="2330450" y="2465388"/>
          <p14:tracePt t="19850" x="2286000" y="2455863"/>
          <p14:tracePt t="19866" x="2241550" y="2446338"/>
          <p14:tracePt t="19884" x="2179638" y="2446338"/>
          <p14:tracePt t="19899" x="2089150" y="2446338"/>
          <p14:tracePt t="19919" x="2027238" y="2446338"/>
          <p14:tracePt t="19934" x="1938338" y="2446338"/>
          <p14:tracePt t="19950" x="1822450" y="2446338"/>
          <p14:tracePt t="19967" x="1741488" y="2446338"/>
          <p14:tracePt t="19983" x="1643063" y="2438400"/>
          <p14:tracePt t="19999" x="1562100" y="2428875"/>
          <p14:tracePt t="20015" x="1482725" y="2411413"/>
          <p14:tracePt t="20032" x="1438275" y="2401888"/>
          <p14:tracePt t="20049" x="1411288" y="2393950"/>
          <p14:tracePt t="20066" x="1393825" y="2393950"/>
          <p14:tracePt t="20082" x="1384300" y="2384425"/>
          <p14:tracePt t="20100" x="1374775" y="2384425"/>
          <p14:tracePt t="20116" x="1366838" y="2384425"/>
          <p14:tracePt t="20132" x="1357313" y="2366963"/>
          <p14:tracePt t="20148" x="1322388" y="2347913"/>
          <p14:tracePt t="20165" x="1295400" y="2339975"/>
          <p14:tracePt t="20183" x="1268413" y="2322513"/>
          <p14:tracePt t="20199" x="1250950" y="2312988"/>
          <p14:tracePt t="20238" x="1241425" y="2303463"/>
          <p14:tracePt t="20248" x="1231900" y="2303463"/>
          <p14:tracePt t="20268" x="1231900" y="2295525"/>
          <p14:tracePt t="20287" x="1214438" y="2286000"/>
          <p14:tracePt t="20300" x="1214438" y="2276475"/>
          <p14:tracePt t="20319" x="1214438" y="2268538"/>
          <p14:tracePt t="20319" x="1204913" y="2259013"/>
          <p14:tracePt t="20366" x="1204913" y="2251075"/>
          <p14:tracePt t="20598" x="1214438" y="2251075"/>
          <p14:tracePt t="20607" x="1241425" y="2251075"/>
          <p14:tracePt t="20615" x="1258888" y="2251075"/>
          <p14:tracePt t="20622" x="1295400" y="2251075"/>
          <p14:tracePt t="20633" x="1347788" y="2251075"/>
          <p14:tracePt t="20650" x="1393825" y="2251075"/>
          <p14:tracePt t="20666" x="1571625" y="2251075"/>
          <p14:tracePt t="20686" x="1660525" y="2251075"/>
          <p14:tracePt t="20702" x="1741488" y="2251075"/>
          <p14:tracePt t="20717" x="1812925" y="2251075"/>
          <p14:tracePt t="20733" x="1884363" y="2251075"/>
          <p14:tracePt t="20749" x="1965325" y="2251075"/>
          <p14:tracePt t="20766" x="2036763" y="2251075"/>
          <p14:tracePt t="20784" x="2125663" y="2251075"/>
          <p14:tracePt t="20800" x="2187575" y="2251075"/>
          <p14:tracePt t="20818" x="2286000" y="2268538"/>
          <p14:tracePt t="20835" x="2384425" y="2268538"/>
          <p14:tracePt t="20850" x="2490788" y="2268538"/>
          <p14:tracePt t="20867" x="2625725" y="2276475"/>
          <p14:tracePt t="20883" x="2840038" y="2286000"/>
          <p14:tracePt t="20902" x="2955925" y="2286000"/>
          <p14:tracePt t="20919" x="3009900" y="2286000"/>
          <p14:tracePt t="20933" x="3036888" y="2295525"/>
          <p14:tracePt t="20950" x="3054350" y="2303463"/>
          <p14:tracePt t="20966" x="3081338" y="2312988"/>
          <p14:tracePt t="20984" x="3152775" y="2339975"/>
          <p14:tracePt t="21000" x="3251200" y="2357438"/>
          <p14:tracePt t="21016" x="3348038" y="2357438"/>
          <p14:tracePt t="21033" x="3394075" y="2357438"/>
          <p14:tracePt t="21050" x="3411538" y="2357438"/>
          <p14:tracePt t="21510" x="3411538" y="2366963"/>
          <p14:tracePt t="21535" x="3411538" y="2374900"/>
          <p14:tracePt t="21559" x="3402013" y="2374900"/>
          <p14:tracePt t="21566" x="3402013" y="2384425"/>
          <p14:tracePt t="21608" x="3394075" y="2384425"/>
          <p14:tracePt t="21623" x="3384550" y="2401888"/>
          <p14:tracePt t="21639" x="3375025" y="2411413"/>
          <p14:tracePt t="21639" x="3367088" y="2419350"/>
          <p14:tracePt t="21655" x="3348038" y="2446338"/>
          <p14:tracePt t="21655" x="3340100" y="2455863"/>
          <p14:tracePt t="21671" x="3330575" y="2482850"/>
          <p14:tracePt t="21684" x="3303588" y="2527300"/>
          <p14:tracePt t="21702" x="3286125" y="2544763"/>
          <p14:tracePt t="21719" x="3276600" y="2554288"/>
          <p14:tracePt t="21733" x="3259138" y="2571750"/>
          <p14:tracePt t="21750" x="3241675" y="2581275"/>
          <p14:tracePt t="21767" x="3224213" y="2608263"/>
          <p14:tracePt t="21783" x="3197225" y="2625725"/>
          <p14:tracePt t="21800" x="3170238" y="2633663"/>
          <p14:tracePt t="21817" x="3125788" y="2652713"/>
          <p14:tracePt t="21834" x="3081338" y="2652713"/>
          <p14:tracePt t="21850" x="3000375" y="2660650"/>
          <p14:tracePt t="21867" x="2919413" y="2660650"/>
          <p14:tracePt t="21867" x="2847975" y="2660650"/>
          <p14:tracePt t="21887" x="2705100" y="2660650"/>
          <p14:tracePt t="21902" x="2633663" y="2660650"/>
          <p14:tracePt t="21917" x="2393950" y="2660650"/>
          <p14:tracePt t="21933" x="2303463" y="2643188"/>
          <p14:tracePt t="21951" x="2205038" y="2625725"/>
          <p14:tracePt t="21968" x="2125663" y="2608263"/>
          <p14:tracePt t="21983" x="2027238" y="2581275"/>
          <p14:tracePt t="22001" x="1946275" y="2544763"/>
          <p14:tracePt t="22017" x="1893888" y="2536825"/>
          <p14:tracePt t="22034" x="1839913" y="2509838"/>
          <p14:tracePt t="22050" x="1803400" y="2500313"/>
          <p14:tracePt t="22068" x="1776413" y="2490788"/>
          <p14:tracePt t="22068" x="1758950" y="2482850"/>
          <p14:tracePt t="22087" x="1741488" y="2473325"/>
          <p14:tracePt t="22102" x="1724025" y="2465388"/>
          <p14:tracePt t="22117" x="1704975" y="2465388"/>
          <p14:tracePt t="22134" x="1670050" y="2446338"/>
          <p14:tracePt t="22151" x="1643063" y="2438400"/>
          <p14:tracePt t="22167" x="1608138" y="2428875"/>
          <p14:tracePt t="22184" x="1581150" y="2411413"/>
          <p14:tracePt t="22201" x="1571625" y="2411413"/>
          <p14:tracePt t="22216" x="1562100" y="2401888"/>
          <p14:tracePt t="22233" x="1562100" y="2393950"/>
          <p14:tracePt t="22277" x="1554163" y="2393950"/>
          <p14:tracePt t="22293" x="1536700" y="2384425"/>
          <p14:tracePt t="22300" x="1517650" y="2384425"/>
          <p14:tracePt t="22310" x="1473200" y="2374900"/>
          <p14:tracePt t="22318" x="1428750" y="2357438"/>
          <p14:tracePt t="22333" x="1384300" y="2347913"/>
          <p14:tracePt t="22350" x="1347788" y="2339975"/>
          <p14:tracePt t="22368" x="1322388" y="2330450"/>
          <p14:tracePt t="22384" x="1295400" y="2322513"/>
          <p14:tracePt t="22401" x="1276350" y="2312988"/>
          <p14:tracePt t="22417" x="1258888" y="2303463"/>
          <p14:tracePt t="22434" x="1250950" y="2303463"/>
          <p14:tracePt t="22451" x="1231900" y="2295525"/>
          <p14:tracePt t="22468" x="1204913" y="2286000"/>
          <p14:tracePt t="22510" x="1196975" y="2276475"/>
          <p14:tracePt t="22526" x="1187450" y="2276475"/>
          <p14:tracePt t="22534" x="1179513" y="2276475"/>
          <p14:tracePt t="22534" x="1169988" y="2259013"/>
          <p14:tracePt t="22550" x="1152525" y="2251075"/>
          <p14:tracePt t="22569" x="1133475" y="2251075"/>
          <p14:tracePt t="22584" x="1125538" y="2241550"/>
          <p14:tracePt t="22974" x="1133475" y="2241550"/>
          <p14:tracePt t="22991" x="1152525" y="2232025"/>
          <p14:tracePt t="23007" x="1160463" y="2232025"/>
          <p14:tracePt t="23017" x="1187450" y="2232025"/>
          <p14:tracePt t="23018" x="1231900" y="2232025"/>
          <p14:tracePt t="23034" x="1285875" y="2232025"/>
          <p14:tracePt t="23052" x="1366838" y="2232025"/>
          <p14:tracePt t="23067" x="1536700" y="2232025"/>
          <p14:tracePt t="23089" x="1652588" y="2232025"/>
          <p14:tracePt t="23101" x="1785938" y="2232025"/>
          <p14:tracePt t="23118" x="1901825" y="2232025"/>
          <p14:tracePt t="23135" x="2017713" y="2232025"/>
          <p14:tracePt t="23151" x="2089150" y="2232025"/>
          <p14:tracePt t="23167" x="2170113" y="2232025"/>
          <p14:tracePt t="23184" x="2251075" y="2251075"/>
          <p14:tracePt t="23201" x="2322513" y="2251075"/>
          <p14:tracePt t="23217" x="2384425" y="2259013"/>
          <p14:tracePt t="23234" x="2455863" y="2268538"/>
          <p14:tracePt t="23252" x="2536825" y="2268538"/>
          <p14:tracePt t="23268" x="2732088" y="2268538"/>
          <p14:tracePt t="23286" x="2830513" y="2268538"/>
          <p14:tracePt t="23301" x="2919413" y="2268538"/>
          <p14:tracePt t="23317" x="2982913" y="2268538"/>
          <p14:tracePt t="23334" x="3036888" y="2268538"/>
          <p14:tracePt t="23350" x="3071813" y="2268538"/>
          <p14:tracePt t="23367" x="3089275" y="2268538"/>
          <p14:tracePt t="23384" x="3125788" y="2268538"/>
          <p14:tracePt t="23400" x="3143250" y="2268538"/>
          <p14:tracePt t="23416" x="3152775" y="2268538"/>
          <p14:tracePt t="23433" x="3170238" y="2276475"/>
          <p14:tracePt t="23451" x="3179763" y="2276475"/>
          <p14:tracePt t="23467" x="3197225" y="2276475"/>
          <p14:tracePt t="23484" x="3214688" y="2276475"/>
          <p14:tracePt t="23502" x="3224213" y="2276475"/>
          <p14:tracePt t="23517" x="3232150" y="2276475"/>
          <p14:tracePt t="23591" x="3241675" y="2276475"/>
          <p14:tracePt t="23621" x="3251200" y="2276475"/>
          <p14:tracePt t="23647" x="3259138" y="2276475"/>
          <p14:tracePt t="23655" x="3268663" y="2276475"/>
          <p14:tracePt t="23658" x="3286125" y="2276475"/>
          <p14:tracePt t="23668" x="3348038" y="2276475"/>
          <p14:tracePt t="23687" x="3438525" y="2276475"/>
          <p14:tracePt t="23702" x="3517900" y="2276475"/>
          <p14:tracePt t="23718" x="3571875" y="2276475"/>
          <p14:tracePt t="23734" x="3616325" y="2276475"/>
          <p14:tracePt t="23751" x="3633788" y="2276475"/>
          <p14:tracePt t="23768" x="3660775" y="2276475"/>
          <p14:tracePt t="23785" x="3687763" y="2276475"/>
          <p14:tracePt t="23801" x="3724275" y="2276475"/>
          <p14:tracePt t="23818" x="3768725" y="2276475"/>
          <p14:tracePt t="23834" x="3803650" y="2276475"/>
          <p14:tracePt t="23851" x="3830638" y="2276475"/>
          <p14:tracePt t="23885" x="3840163" y="2276475"/>
          <p14:tracePt t="23917" x="3848100" y="2276475"/>
          <p14:tracePt t="23934" x="3857625" y="2276475"/>
          <p14:tracePt t="24023" x="3857625" y="2286000"/>
          <p14:tracePt t="24030" x="3840163" y="2303463"/>
          <p14:tracePt t="24038" x="3803650" y="2330450"/>
          <p14:tracePt t="24046" x="3751263" y="2347913"/>
          <p14:tracePt t="24054" x="3633788" y="2401888"/>
          <p14:tracePt t="24070" x="3589338" y="2411413"/>
          <p14:tracePt t="24087" x="3375025" y="2455863"/>
          <p14:tracePt t="24101" x="3205163" y="2482850"/>
          <p14:tracePt t="24118" x="3108325" y="2490788"/>
          <p14:tracePt t="24134" x="2919413" y="2509838"/>
          <p14:tracePt t="24152" x="2919413" y="2517775"/>
          <p14:tracePt t="24198" x="2919413" y="2527300"/>
          <p14:tracePt t="24215" x="2928938" y="2527300"/>
          <p14:tracePt t="24222" x="2938463" y="2527300"/>
          <p14:tracePt t="24235" x="2946400" y="2527300"/>
          <p14:tracePt t="24236" x="3017838" y="2500313"/>
          <p14:tracePt t="24251" x="3081338" y="2500313"/>
          <p14:tracePt t="24271" x="3375025" y="2384425"/>
          <p14:tracePt t="24287" x="3589338" y="2312988"/>
          <p14:tracePt t="24302" x="3652838" y="2295525"/>
          <p14:tracePt t="24319" x="3697288" y="2286000"/>
          <p14:tracePt t="24334" x="3705225" y="2276475"/>
          <p14:tracePt t="24405" x="3714750" y="2276475"/>
          <p14:tracePt t="24414" x="3741738" y="2276475"/>
          <p14:tracePt t="24421" x="3759200" y="2268538"/>
          <p14:tracePt t="24427" x="3768725" y="2259013"/>
          <p14:tracePt t="24434" x="3803650" y="2259013"/>
          <p14:tracePt t="24450" x="3813175" y="2251075"/>
          <p14:tracePt t="24467" x="3830638" y="2241550"/>
          <p14:tracePt t="24484" x="3875088" y="2232025"/>
          <p14:tracePt t="24503" x="3919538" y="2214563"/>
          <p14:tracePt t="24535" x="3946525" y="2205038"/>
          <p14:tracePt t="24535" x="3983038" y="2187575"/>
          <p14:tracePt t="24727" x="3990975" y="2187575"/>
          <p14:tracePt t="24734" x="4000500" y="2187575"/>
          <p14:tracePt t="24750" x="4037013" y="2197100"/>
          <p14:tracePt t="24768" x="4062413" y="2197100"/>
          <p14:tracePt t="24769" x="4152900" y="2197100"/>
          <p14:tracePt t="24785" x="4170363" y="2197100"/>
          <p14:tracePt t="24802" x="4170363" y="2205038"/>
          <p14:tracePt t="24818" x="4259263" y="2205038"/>
          <p14:tracePt t="24839" x="4286250" y="2205038"/>
          <p14:tracePt t="24851" x="4357688" y="2205038"/>
          <p14:tracePt t="24871" x="4375150" y="2205038"/>
          <p14:tracePt t="24886" x="4411663" y="2205038"/>
          <p14:tracePt t="24902" x="4438650" y="2205038"/>
          <p14:tracePt t="24919" x="4465638" y="2205038"/>
          <p14:tracePt t="24934" x="4500563" y="2205038"/>
          <p14:tracePt t="24951" x="4518025" y="2205038"/>
          <p14:tracePt t="24970" x="4545013" y="2205038"/>
          <p14:tracePt t="24985" x="4562475" y="2205038"/>
          <p14:tracePt t="25002" x="4581525" y="2205038"/>
          <p14:tracePt t="25018" x="4616450" y="2205038"/>
          <p14:tracePt t="25035" x="4652963" y="2205038"/>
          <p14:tracePt t="25052" x="4687888" y="2205038"/>
          <p14:tracePt t="25068" x="4724400" y="2197100"/>
          <p14:tracePt t="25089" x="4751388" y="2187575"/>
          <p14:tracePt t="25103" x="4768850" y="2187575"/>
          <p14:tracePt t="25119" x="4776788" y="2187575"/>
          <p14:tracePt t="25135" x="4786313" y="2187575"/>
          <p14:tracePt t="25183" x="4795838" y="2187575"/>
          <p14:tracePt t="26136" x="4786313" y="2187575"/>
          <p14:tracePt t="26297" x="4786313" y="2197100"/>
          <p14:tracePt t="26329" x="4786313" y="2205038"/>
          <p14:tracePt t="26352" x="4776788" y="2205038"/>
          <p14:tracePt t="26441" x="4776788" y="2214563"/>
          <p14:tracePt t="26472" x="4776788" y="2224088"/>
          <p14:tracePt t="26976" x="4768850" y="2224088"/>
          <p14:tracePt t="27016" x="4759325" y="2224088"/>
          <p14:tracePt t="27032" x="4751388" y="2224088"/>
          <p14:tracePt t="27080" x="4741863" y="2224088"/>
          <p14:tracePt t="27160" x="4732338" y="2224088"/>
          <p14:tracePt t="27183" x="4724400" y="2224088"/>
          <p14:tracePt t="27200" x="4724400" y="2232025"/>
          <p14:tracePt t="27208" x="4714875" y="2232025"/>
          <p14:tracePt t="27544" x="4714875" y="2241550"/>
          <p14:tracePt t="27560" x="4714875" y="2259013"/>
          <p14:tracePt t="27561" x="4714875" y="2276475"/>
          <p14:tracePt t="27592" x="4705350" y="2286000"/>
          <p14:tracePt t="27593" x="4705350" y="2312988"/>
          <p14:tracePt t="27603" x="4697413" y="2339975"/>
          <p14:tracePt t="28047" x="4687888" y="2347913"/>
          <p14:tracePt t="28055" x="4687888" y="2357438"/>
          <p14:tracePt t="28065" x="4679950" y="2366963"/>
          <p14:tracePt t="28082" x="4670425" y="2384425"/>
          <p14:tracePt t="28088" x="4660900" y="2393950"/>
          <p14:tracePt t="28104" x="4660900" y="2401888"/>
          <p14:tracePt t="28122" x="4643438" y="2411413"/>
          <p14:tracePt t="28138" x="4633913" y="2419350"/>
          <p14:tracePt t="28154" x="4633913" y="2428875"/>
          <p14:tracePt t="28171" x="4625975" y="2438400"/>
          <p14:tracePt t="28188" x="4608513" y="2446338"/>
          <p14:tracePt t="28204" x="4589463" y="2465388"/>
          <p14:tracePt t="28221" x="4581525" y="2482850"/>
          <p14:tracePt t="28237" x="4572000" y="2490788"/>
          <p14:tracePt t="28257" x="4562475" y="2490788"/>
          <p14:tracePt t="28273" x="4554538" y="2500313"/>
          <p14:tracePt t="28313" x="4545013" y="2500313"/>
          <p14:tracePt t="28337" x="4545013" y="2509838"/>
          <p14:tracePt t="28352" x="4537075" y="2509838"/>
          <p14:tracePt t="28384" x="4527550" y="2509838"/>
          <p14:tracePt t="28392" x="4527550" y="2517775"/>
          <p14:tracePt t="28405" x="4518025" y="2527300"/>
          <p14:tracePt t="28406" x="4500563" y="2536825"/>
          <p14:tracePt t="28421" x="4483100" y="2544763"/>
          <p14:tracePt t="28438" x="4465638" y="2562225"/>
          <p14:tracePt t="28457" x="4446588" y="2571750"/>
          <p14:tracePt t="28473" x="4446588" y="2581275"/>
          <p14:tracePt t="28511" x="4438650" y="2581275"/>
          <p14:tracePt t="28519" x="4429125" y="2581275"/>
          <p14:tracePt t="28529" x="4429125" y="2589213"/>
          <p14:tracePt t="28537" x="4419600" y="2598738"/>
          <p14:tracePt t="28554" x="4402138" y="2608263"/>
          <p14:tracePt t="28571" x="4384675" y="2625725"/>
          <p14:tracePt t="28587" x="4367213" y="2633663"/>
          <p14:tracePt t="28604" x="4330700" y="2660650"/>
          <p14:tracePt t="28622" x="4303713" y="2687638"/>
          <p14:tracePt t="28639" x="4286250" y="2697163"/>
          <p14:tracePt t="28655" x="4276725" y="2697163"/>
          <p14:tracePt t="28672" x="4268788" y="2705100"/>
          <p14:tracePt t="28689" x="4259263" y="2705100"/>
          <p14:tracePt t="28704" x="4251325" y="2714625"/>
          <p14:tracePt t="28721" x="4241800" y="2714625"/>
          <p14:tracePt t="28737" x="4224338" y="2724150"/>
          <p14:tracePt t="28754" x="4205288" y="2732088"/>
          <p14:tracePt t="28771" x="4197350" y="2732088"/>
          <p14:tracePt t="28788" x="4187825" y="2732088"/>
          <p14:tracePt t="28804" x="4179888" y="2741613"/>
          <p14:tracePt t="28821" x="4170363" y="2741613"/>
          <p14:tracePt t="28837" x="4160838" y="2741613"/>
          <p14:tracePt t="28854" x="4152900" y="2741613"/>
          <p14:tracePt t="28870" x="4133850" y="2741613"/>
          <p14:tracePt t="28887" x="4125913" y="2751138"/>
          <p14:tracePt t="28903" x="4116388" y="2751138"/>
          <p14:tracePt t="28920" x="4098925" y="2751138"/>
          <p14:tracePt t="28968" x="4089400" y="2751138"/>
          <p14:tracePt t="28983" x="4081463" y="2751138"/>
          <p14:tracePt t="29000" x="4071938" y="2751138"/>
          <p14:tracePt t="29010" x="4062413" y="2751138"/>
          <p14:tracePt t="29011" x="4054475" y="2751138"/>
          <p14:tracePt t="29021" x="4054475" y="2759075"/>
          <p14:tracePt t="29055" x="4044950" y="2759075"/>
          <p14:tracePt t="29055" x="4037013" y="2759075"/>
          <p14:tracePt t="29071" x="4027488" y="2759075"/>
          <p14:tracePt t="29088" x="4027488" y="2768600"/>
          <p14:tracePt t="29104" x="4017963" y="2768600"/>
          <p14:tracePt t="29144" x="4010025" y="2768600"/>
          <p14:tracePt t="29159" x="4000500" y="2768600"/>
          <p14:tracePt t="29167" x="4000500" y="2776538"/>
          <p14:tracePt t="29190" x="3990975" y="2776538"/>
          <p14:tracePt t="29214" x="3983038" y="2776538"/>
          <p14:tracePt t="29232" x="3973513" y="2786063"/>
          <p14:tracePt t="29239" x="3965575" y="2786063"/>
          <p14:tracePt t="29271" x="3965575" y="2795588"/>
          <p14:tracePt t="29286" x="3956050" y="2795588"/>
          <p14:tracePt t="29646" x="3946525" y="2795588"/>
          <p14:tracePt t="29672" x="3946525" y="2803525"/>
          <p14:tracePt t="29697" x="3938588" y="2803525"/>
          <p14:tracePt t="29697" x="3929063" y="2813050"/>
          <p14:tracePt t="29761" x="3919538" y="2813050"/>
          <p14:tracePt t="29792" x="3919538" y="2822575"/>
          <p14:tracePt t="29808" x="3911600" y="2822575"/>
          <p14:tracePt t="29839" x="3911600" y="2830513"/>
          <p14:tracePt t="29849" x="3894138" y="2830513"/>
          <p14:tracePt t="29857" x="3884613" y="2830513"/>
          <p14:tracePt t="29865" x="3867150" y="2840038"/>
          <p14:tracePt t="29872" x="3857625" y="2840038"/>
          <p14:tracePt t="29889" x="3848100" y="2840038"/>
          <p14:tracePt t="29906" x="3840163" y="2840038"/>
          <p14:tracePt t="29921" x="3840163" y="2847975"/>
          <p14:tracePt t="31698" x="3822700" y="2857500"/>
          <p14:tracePt t="31706" x="3776663" y="2867025"/>
          <p14:tracePt t="31721" x="3741738" y="2884488"/>
          <p14:tracePt t="31732" x="3714750" y="2894013"/>
          <p14:tracePt t="31739" x="3660775" y="2901950"/>
          <p14:tracePt t="31756" x="3625850" y="2911475"/>
          <p14:tracePt t="31773" x="3527425" y="2919413"/>
          <p14:tracePt t="31789" x="3446463" y="2928938"/>
          <p14:tracePt t="31809" x="3394075" y="2938463"/>
          <p14:tracePt t="31825" x="3330575" y="2955925"/>
          <p14:tracePt t="31840" x="3268663" y="2965450"/>
          <p14:tracePt t="31857" x="3187700" y="2965450"/>
          <p14:tracePt t="31872" x="3125788" y="2965450"/>
          <p14:tracePt t="31889" x="3081338" y="2965450"/>
          <p14:tracePt t="31906" x="3027363" y="2965450"/>
          <p14:tracePt t="31922" x="2990850" y="2965450"/>
          <p14:tracePt t="31940" x="2955925" y="2965450"/>
          <p14:tracePt t="31956" x="2911475" y="2965450"/>
          <p14:tracePt t="31972" x="2847975" y="2965450"/>
          <p14:tracePt t="31992" x="2803525" y="2955925"/>
          <p14:tracePt t="32008" x="2768600" y="2955925"/>
          <p14:tracePt t="32025" x="2714625" y="2938463"/>
          <p14:tracePt t="32041" x="2660650" y="2919413"/>
          <p14:tracePt t="32057" x="2589213" y="2894013"/>
          <p14:tracePt t="32072" x="2517775" y="2867025"/>
          <p14:tracePt t="32089" x="2455863" y="2847975"/>
          <p14:tracePt t="32106" x="2401888" y="2830513"/>
          <p14:tracePt t="32123" x="2339975" y="2813050"/>
          <p14:tracePt t="32139" x="2286000" y="2795588"/>
          <p14:tracePt t="32156" x="2241550" y="2776538"/>
          <p14:tracePt t="32172" x="2187575" y="2751138"/>
          <p14:tracePt t="32189" x="2152650" y="2751138"/>
          <p14:tracePt t="32205" x="2108200" y="2741613"/>
          <p14:tracePt t="32222" x="2071688" y="2732088"/>
          <p14:tracePt t="32238" x="2017713" y="2714625"/>
          <p14:tracePt t="32255" x="1938338" y="2687638"/>
          <p14:tracePt t="32272" x="1857375" y="2643188"/>
          <p14:tracePt t="32288" x="1776413" y="2625725"/>
          <p14:tracePt t="32306" x="1731963" y="2598738"/>
          <p14:tracePt t="32322" x="1697038" y="2581275"/>
          <p14:tracePt t="32339" x="1670050" y="2571750"/>
          <p14:tracePt t="32355" x="1670050" y="2562225"/>
          <p14:tracePt t="32373" x="1660525" y="2562225"/>
          <p14:tracePt t="32390" x="1643063" y="2554288"/>
          <p14:tracePt t="32406" x="1625600" y="2554288"/>
          <p14:tracePt t="32439" x="1581150" y="2536825"/>
          <p14:tracePt t="32440" x="1517650" y="2482850"/>
          <p14:tracePt t="32456" x="1465263" y="2455863"/>
          <p14:tracePt t="32474" x="1411288" y="2401888"/>
          <p14:tracePt t="32489" x="1384300" y="2384425"/>
          <p14:tracePt t="32507" x="1374775" y="2374900"/>
          <p14:tracePt t="32569" x="1357313" y="2374900"/>
          <p14:tracePt t="32592" x="1347788" y="2374900"/>
          <p14:tracePt t="32601" x="1339850" y="2374900"/>
          <p14:tracePt t="32608" x="1322388" y="2366963"/>
          <p14:tracePt t="32617" x="1285875" y="2366963"/>
          <p14:tracePt t="32625" x="1276350" y="2366963"/>
          <p14:tracePt t="32639" x="1268413" y="2366963"/>
          <p14:tracePt t="32656" x="1258888" y="2366963"/>
          <p14:tracePt t="32673" x="1250950" y="2366963"/>
          <p14:tracePt t="32721" x="1250950" y="2357438"/>
          <p14:tracePt t="32728" x="1241425" y="2357438"/>
          <p14:tracePt t="32938" x="1250950" y="2357438"/>
          <p14:tracePt t="32946" x="1276350" y="2357438"/>
          <p14:tracePt t="32956" x="1295400" y="2357438"/>
          <p14:tracePt t="32957" x="1384300" y="2374900"/>
          <p14:tracePt t="32973" x="1419225" y="2384425"/>
          <p14:tracePt t="32991" x="1438275" y="2384425"/>
          <p14:tracePt t="33006" x="1562100" y="2384425"/>
          <p14:tracePt t="33025" x="1598613" y="2384425"/>
          <p14:tracePt t="33041" x="1608138" y="2384425"/>
          <p14:tracePt t="33056" x="1616075" y="2384425"/>
          <p14:tracePt t="33105" x="1633538" y="2384425"/>
          <p14:tracePt t="33113" x="1643063" y="2384425"/>
          <p14:tracePt t="33113" x="1670050" y="2384425"/>
          <p14:tracePt t="33123" x="1724025" y="2384425"/>
          <p14:tracePt t="33140" x="1768475" y="2393950"/>
          <p14:tracePt t="33157" x="1812925" y="2393950"/>
          <p14:tracePt t="33173" x="1839913" y="2401888"/>
          <p14:tracePt t="33193" x="1847850" y="2401888"/>
          <p14:tracePt t="33211" x="1866900" y="2401888"/>
          <p14:tracePt t="33224" x="1911350" y="2401888"/>
          <p14:tracePt t="33241" x="1982788" y="2401888"/>
          <p14:tracePt t="33257" x="2027238" y="2384425"/>
          <p14:tracePt t="33272" x="2036763" y="2384425"/>
          <p14:tracePt t="33290" x="2071688" y="2384425"/>
          <p14:tracePt t="33306" x="2089150" y="2384425"/>
          <p14:tracePt t="33322" x="2108200" y="2374900"/>
          <p14:tracePt t="33339" x="2116138" y="2374900"/>
          <p14:tracePt t="33356" x="2143125" y="2374900"/>
          <p14:tracePt t="33373" x="2170113" y="2357438"/>
          <p14:tracePt t="33390" x="2205038" y="2357438"/>
          <p14:tracePt t="33408" x="2251075" y="2357438"/>
          <p14:tracePt t="33423" x="2286000" y="2357438"/>
          <p14:tracePt t="33440" x="2322513" y="2357438"/>
          <p14:tracePt t="33456" x="2357438" y="2357438"/>
          <p14:tracePt t="33473" x="2393950" y="2347913"/>
          <p14:tracePt t="33490" x="2438400" y="2330450"/>
          <p14:tracePt t="33505" x="2482850" y="2330450"/>
          <p14:tracePt t="33525" x="2536825" y="2330450"/>
          <p14:tracePt t="33540" x="2598738" y="2322513"/>
          <p14:tracePt t="33558" x="2633663" y="2322513"/>
          <p14:tracePt t="33573" x="2697163" y="2322513"/>
          <p14:tracePt t="33591" x="2751138" y="2312988"/>
          <p14:tracePt t="33591" x="2786063" y="2312988"/>
          <p14:tracePt t="33610" x="2857500" y="2312988"/>
          <p14:tracePt t="33626" x="2901950" y="2312988"/>
          <p14:tracePt t="33643" x="2928938" y="2312988"/>
          <p14:tracePt t="33656" x="2973388" y="2312988"/>
          <p14:tracePt t="33673" x="3009900" y="2312988"/>
          <p14:tracePt t="33691" x="3054350" y="2312988"/>
          <p14:tracePt t="33706" x="3071813" y="2312988"/>
          <p14:tracePt t="33724" x="3143250" y="2312988"/>
          <p14:tracePt t="33740" x="3179763" y="2303463"/>
          <p14:tracePt t="33757" x="3197225" y="2303463"/>
          <p14:tracePt t="33776" x="3232150" y="2303463"/>
          <p14:tracePt t="33793" x="3259138" y="2303463"/>
          <p14:tracePt t="33809" x="3286125" y="2303463"/>
          <p14:tracePt t="33825" x="3303588" y="2303463"/>
          <p14:tracePt t="33840" x="3313113" y="2303463"/>
          <p14:tracePt t="33977" x="3322638" y="2303463"/>
          <p14:tracePt t="35543" x="3330575" y="2312988"/>
          <p14:tracePt t="35551" x="3330575" y="2322513"/>
          <p14:tracePt t="35560" x="3340100" y="2322513"/>
          <p14:tracePt t="35584" x="3340100" y="2330450"/>
          <p14:tracePt t="35599" x="3340100" y="2339975"/>
          <p14:tracePt t="35657" x="3348038" y="2339975"/>
          <p14:tracePt t="35666" x="3357563" y="2339975"/>
          <p14:tracePt t="35673" x="3357563" y="2347913"/>
          <p14:tracePt t="35674" x="3357563" y="2357438"/>
          <p14:tracePt t="35691" x="3367088" y="2374900"/>
          <p14:tracePt t="35707" x="3367088" y="2384425"/>
          <p14:tracePt t="35724" x="3375025" y="2384425"/>
          <p14:tracePt t="35741" x="3375025" y="2393950"/>
          <p14:tracePt t="35757" x="3384550" y="2411413"/>
          <p14:tracePt t="35774" x="3402013" y="2438400"/>
          <p14:tracePt t="35792" x="3411538" y="2465388"/>
          <p14:tracePt t="35807" x="3419475" y="2490788"/>
          <p14:tracePt t="35824" x="3429000" y="2509838"/>
          <p14:tracePt t="35840" x="3438525" y="2517775"/>
          <p14:tracePt t="35857" x="3446463" y="2536825"/>
          <p14:tracePt t="35904" x="3465513" y="2544763"/>
          <p14:tracePt t="35994" x="3465513" y="2554288"/>
          <p14:tracePt t="36306" x="3465513" y="2562225"/>
          <p14:tracePt t="36312" x="3465513" y="2589213"/>
          <p14:tracePt t="36324" x="3465513" y="2598738"/>
          <p14:tracePt t="36325" x="3465513" y="2608263"/>
          <p14:tracePt t="36342" x="3465513" y="2625725"/>
          <p14:tracePt t="36360" x="3465513" y="2633663"/>
          <p14:tracePt t="36416" x="3465513" y="2643188"/>
          <p14:tracePt t="36456" x="3465513" y="2652713"/>
          <p14:tracePt t="36472" x="3465513" y="2660650"/>
          <p14:tracePt t="36497" x="3465513" y="2670175"/>
          <p14:tracePt t="36505" x="3473450" y="2679700"/>
          <p14:tracePt t="36512" x="3473450" y="2687638"/>
          <p14:tracePt t="36522" x="3473450" y="2697163"/>
          <p14:tracePt t="36525" x="3482975" y="2705100"/>
          <p14:tracePt t="36541" x="3490913" y="2724150"/>
          <p14:tracePt t="36558" x="3500438" y="2741613"/>
          <p14:tracePt t="36576" x="3509963" y="2759075"/>
          <p14:tracePt t="36593" x="3509963" y="2768600"/>
          <p14:tracePt t="36608" x="3527425" y="2776538"/>
          <p14:tracePt t="36624" x="3527425" y="2795588"/>
          <p14:tracePt t="36641" x="3536950" y="2803525"/>
          <p14:tracePt t="36657" x="3536950" y="2813050"/>
          <p14:tracePt t="36674" x="3544888" y="2822575"/>
          <p14:tracePt t="36786" x="3544888" y="2830513"/>
          <p14:tracePt t="36802" x="3554413" y="2830513"/>
          <p14:tracePt t="36847" x="3554413" y="2840038"/>
          <p14:tracePt t="36929" x="3562350" y="2840038"/>
          <p14:tracePt t="36969" x="3562350" y="2847975"/>
          <p14:tracePt t="37017" x="3562350" y="2857500"/>
          <p14:tracePt t="37032" x="3571875" y="2857500"/>
          <p14:tracePt t="37081" x="3571875" y="2867025"/>
          <p14:tracePt t="37090" x="3581400" y="2867025"/>
          <p14:tracePt t="37386" x="3581400" y="2874963"/>
          <p14:tracePt t="38991" x="3581400" y="2884488"/>
          <p14:tracePt t="39017" x="3581400" y="2894013"/>
          <p14:tracePt t="39032" x="3581400" y="2919413"/>
          <p14:tracePt t="39034" x="3581400" y="2938463"/>
          <p14:tracePt t="39041" x="3581400" y="2982913"/>
          <p14:tracePt t="39058" x="3581400" y="3036888"/>
          <p14:tracePt t="39075" x="3581400" y="3089275"/>
          <p14:tracePt t="39092" x="3581400" y="3143250"/>
          <p14:tracePt t="39108" x="3571875" y="3179763"/>
          <p14:tracePt t="39125" x="3562350" y="3214688"/>
          <p14:tracePt t="39141" x="3544888" y="3251200"/>
          <p14:tracePt t="39161" x="3527425" y="3276600"/>
          <p14:tracePt t="39177" x="3527425" y="3295650"/>
          <p14:tracePt t="39192" x="3509963" y="3322638"/>
          <p14:tracePt t="39209" x="3490913" y="3367088"/>
          <p14:tracePt t="39225" x="3482975" y="3375025"/>
          <p14:tracePt t="39242" x="3473450" y="3394075"/>
          <p14:tracePt t="39258" x="3465513" y="3411538"/>
          <p14:tracePt t="57731" x="3455988" y="3411538"/>
          <p14:tracePt t="57804" x="3438525" y="3402013"/>
          <p14:tracePt t="57827" x="3251200" y="3330575"/>
          <p14:tracePt t="57836" x="3027363" y="3232150"/>
          <p14:tracePt t="57843" x="2660650" y="3062288"/>
          <p14:tracePt t="57843" x="2473325" y="2973388"/>
          <p14:tracePt t="57860" x="2295525" y="2911475"/>
          <p14:tracePt t="57866" x="2027238" y="2786063"/>
          <p14:tracePt t="57883" x="1938338" y="2751138"/>
          <p14:tracePt t="57901" x="1928813" y="2741613"/>
          <p14:tracePt t="57917" x="1919288" y="2741613"/>
          <p14:tracePt t="57933" x="1893888" y="2732088"/>
          <p14:tracePt t="57951" x="1822450" y="2705100"/>
          <p14:tracePt t="57967" x="1670050" y="2633663"/>
          <p14:tracePt t="57984" x="1544638" y="2598738"/>
          <p14:tracePt t="58002" x="1374775" y="2536825"/>
          <p14:tracePt t="58018" x="1258888" y="2473325"/>
          <p14:tracePt t="58034" x="1204913" y="2446338"/>
          <p14:tracePt t="58050" x="1196975" y="2428875"/>
          <p14:tracePt t="58331" x="1187450" y="2428875"/>
          <p14:tracePt t="58516" x="1187450" y="2419350"/>
          <p14:tracePt t="58523" x="1169988" y="2419350"/>
          <p14:tracePt t="58539" x="1169988" y="2411413"/>
          <p14:tracePt t="58548" x="1160463" y="2411413"/>
          <p14:tracePt t="58557" x="1152525" y="2411413"/>
          <p14:tracePt t="58604" x="1143000" y="2411413"/>
          <p14:tracePt t="58873" x="1143000" y="2384425"/>
          <p14:tracePt t="58882" x="1152525" y="2374900"/>
          <p14:tracePt t="58891" x="1152525" y="2366963"/>
          <p14:tracePt t="58899" x="1160463" y="2347913"/>
          <p14:tracePt t="58907" x="1169988" y="2347913"/>
          <p14:tracePt t="58918" x="1169988" y="2339975"/>
          <p14:tracePt t="58933" x="1179513" y="2330450"/>
          <p14:tracePt t="58950" x="1179513" y="2322513"/>
          <p14:tracePt t="58968" x="1179513" y="2312988"/>
          <p14:tracePt t="58984" x="1187450" y="2303463"/>
          <p14:tracePt t="59028" x="1187450" y="2295525"/>
          <p14:tracePt t="59051" x="1187450" y="2286000"/>
          <p14:tracePt t="59060" x="1187450" y="2276475"/>
          <p14:tracePt t="59076" x="1196975" y="2276475"/>
          <p14:tracePt t="59076" x="1196975" y="2268538"/>
          <p14:tracePt t="59123" x="1196975" y="2259013"/>
          <p14:tracePt t="59131" x="1204913" y="2259013"/>
          <p14:tracePt t="59140" x="1204913" y="2241550"/>
          <p14:tracePt t="59148" x="1214438" y="2232025"/>
          <p14:tracePt t="59155" x="1214438" y="2224088"/>
          <p14:tracePt t="59166" x="1223963" y="2205038"/>
          <p14:tracePt t="59184" x="1231900" y="2205038"/>
          <p14:tracePt t="59200" x="1231900" y="2197100"/>
          <p14:tracePt t="59331" x="1241425" y="2197100"/>
          <p14:tracePt t="59355" x="1250950" y="2197100"/>
          <p14:tracePt t="59370" x="1258888" y="2197100"/>
          <p14:tracePt t="59391" x="1268413" y="2197100"/>
          <p14:tracePt t="59396" x="1276350" y="2197100"/>
          <p14:tracePt t="59400" x="1295400" y="2197100"/>
          <p14:tracePt t="59417" x="1312863" y="2197100"/>
          <p14:tracePt t="59434" x="1347788" y="2197100"/>
          <p14:tracePt t="59451" x="1366838" y="2197100"/>
          <p14:tracePt t="59468" x="1393825" y="2197100"/>
          <p14:tracePt t="59485" x="1411288" y="2197100"/>
          <p14:tracePt t="59501" x="1419225" y="2197100"/>
          <p14:tracePt t="59518" x="1428750" y="2205038"/>
          <p14:tracePt t="59534" x="1446213" y="2205038"/>
          <p14:tracePt t="59550" x="1482725" y="2205038"/>
          <p14:tracePt t="59568" x="1517650" y="2205038"/>
          <p14:tracePt t="59584" x="1544638" y="2205038"/>
          <p14:tracePt t="59601" x="1581150" y="2205038"/>
          <p14:tracePt t="59620" x="1589088" y="2205038"/>
          <p14:tracePt t="59635" x="1598613" y="2205038"/>
          <p14:tracePt t="59676" x="1608138" y="2205038"/>
          <p14:tracePt t="59683" x="1625600" y="2205038"/>
          <p14:tracePt t="59701" x="1633538" y="2205038"/>
          <p14:tracePt t="59702" x="1660525" y="2205038"/>
          <p14:tracePt t="59718" x="1679575" y="2205038"/>
          <p14:tracePt t="59734" x="1697038" y="2205038"/>
          <p14:tracePt t="59751" x="1724025" y="2205038"/>
          <p14:tracePt t="59767" x="1731963" y="2205038"/>
          <p14:tracePt t="59783" x="1751013" y="2205038"/>
          <p14:tracePt t="59799" x="1785938" y="2205038"/>
          <p14:tracePt t="59799" x="1803400" y="2205038"/>
          <p14:tracePt t="59818" x="1830388" y="2205038"/>
          <p14:tracePt t="59834" x="1874838" y="2224088"/>
          <p14:tracePt t="59851" x="1928813" y="2224088"/>
          <p14:tracePt t="59866" x="1973263" y="2232025"/>
          <p14:tracePt t="59883" x="2009775" y="2232025"/>
          <p14:tracePt t="59900" x="2036763" y="2232025"/>
          <p14:tracePt t="59917" x="2044700" y="2232025"/>
          <p14:tracePt t="59934" x="2108200" y="2232025"/>
          <p14:tracePt t="59951" x="2160588" y="2241550"/>
          <p14:tracePt t="59951" x="2170113" y="2241550"/>
          <p14:tracePt t="59987" x="2232025" y="2251075"/>
          <p14:tracePt t="59987" x="2251075" y="2259013"/>
          <p14:tracePt t="60002" x="2268538" y="2259013"/>
          <p14:tracePt t="60018" x="2286000" y="2259013"/>
          <p14:tracePt t="60034" x="2303463" y="2259013"/>
          <p14:tracePt t="60052" x="2322513" y="2259013"/>
          <p14:tracePt t="60067" x="2347913" y="2276475"/>
          <p14:tracePt t="60084" x="2384425" y="2276475"/>
          <p14:tracePt t="60101" x="2438400" y="2276475"/>
          <p14:tracePt t="60118" x="2473325" y="2276475"/>
          <p14:tracePt t="60134" x="2517775" y="2276475"/>
          <p14:tracePt t="60151" x="2554288" y="2276475"/>
          <p14:tracePt t="60168" x="2581275" y="2276475"/>
          <p14:tracePt t="60184" x="2625725" y="2276475"/>
          <p14:tracePt t="60202" x="2643188" y="2276475"/>
          <p14:tracePt t="60220" x="2679700" y="2276475"/>
          <p14:tracePt t="60234" x="2687638" y="2276475"/>
          <p14:tracePt t="60252" x="2724150" y="2276475"/>
          <p14:tracePt t="60267" x="2751138" y="2276475"/>
          <p14:tracePt t="60284" x="2786063" y="2276475"/>
          <p14:tracePt t="60302" x="2830513" y="2276475"/>
          <p14:tracePt t="60318" x="2847975" y="2276475"/>
          <p14:tracePt t="60334" x="2884488" y="2276475"/>
          <p14:tracePt t="60351" x="2894013" y="2276475"/>
          <p14:tracePt t="60367" x="2919413" y="2276475"/>
          <p14:tracePt t="60367" x="2928938" y="2276475"/>
          <p14:tracePt t="60388" x="2955925" y="2276475"/>
          <p14:tracePt t="60403" x="2982913" y="2276475"/>
          <p14:tracePt t="60420" x="3017838" y="2276475"/>
          <p14:tracePt t="60434" x="3054350" y="2276475"/>
          <p14:tracePt t="60451" x="3081338" y="2276475"/>
          <p14:tracePt t="60468" x="3116263" y="2276475"/>
          <p14:tracePt t="60485" x="3133725" y="2276475"/>
          <p14:tracePt t="60501" x="3160713" y="2276475"/>
          <p14:tracePt t="60517" x="3187700" y="2276475"/>
          <p14:tracePt t="60535" x="3232150" y="2276475"/>
          <p14:tracePt t="60551" x="3259138" y="2276475"/>
          <p14:tracePt t="60568" x="3295650" y="2276475"/>
          <p14:tracePt t="60568" x="3303588" y="2276475"/>
          <p14:tracePt t="60590" x="3313113" y="2276475"/>
          <p14:tracePt t="60602" x="3322638" y="2276475"/>
          <p14:tracePt t="60618" x="3330575" y="2276475"/>
          <p14:tracePt t="60634" x="3340100" y="2276475"/>
          <p14:tracePt t="60651" x="3357563" y="2268538"/>
          <p14:tracePt t="60668" x="3394075" y="2268538"/>
          <p14:tracePt t="60685" x="3455988" y="2268538"/>
          <p14:tracePt t="60701" x="3509963" y="2268538"/>
          <p14:tracePt t="60718" x="3536950" y="2259013"/>
          <p14:tracePt t="60734" x="3544888" y="2259013"/>
          <p14:tracePt t="60752" x="3554413" y="2259013"/>
          <p14:tracePt t="60796" x="3554413" y="2251075"/>
          <p14:tracePt t="60803" x="3554413" y="2241550"/>
          <p14:tracePt t="60811" x="3562350" y="2232025"/>
          <p14:tracePt t="60821" x="3571875" y="2224088"/>
          <p14:tracePt t="60834" x="3581400" y="2214563"/>
          <p14:tracePt t="60851" x="3581400" y="2205038"/>
          <p14:tracePt t="60869" x="3598863" y="2197100"/>
          <p14:tracePt t="60884" x="3608388" y="2179638"/>
          <p14:tracePt t="60921" x="3608388" y="2170113"/>
          <p14:tracePt t="60971" x="3608388" y="2160588"/>
          <p14:tracePt t="60994" x="3608388" y="2143125"/>
          <p14:tracePt t="61011" x="3608388" y="2133600"/>
          <p14:tracePt t="61017" x="3608388" y="2125663"/>
          <p14:tracePt t="61034" x="3608388" y="2116138"/>
          <p14:tracePt t="61034" x="3598863" y="2116138"/>
          <p14:tracePt t="61139" x="3589338" y="2116138"/>
          <p14:tracePt t="61171" x="3581400" y="2116138"/>
          <p14:tracePt t="61196" x="3571875" y="2116138"/>
          <p14:tracePt t="61204" x="3544888" y="2098675"/>
          <p14:tracePt t="61219" x="3536950" y="2098675"/>
          <p14:tracePt t="61235" x="3527425" y="2098675"/>
          <p14:tracePt t="61236" x="3482975" y="2089150"/>
          <p14:tracePt t="61252" x="3446463" y="2089150"/>
          <p14:tracePt t="61269" x="3394075" y="2089150"/>
          <p14:tracePt t="61285" x="3348038" y="2089150"/>
          <p14:tracePt t="61301" x="3295650" y="2089150"/>
          <p14:tracePt t="61318" x="3268663" y="2089150"/>
          <p14:tracePt t="61335" x="3241675" y="2089150"/>
          <p14:tracePt t="61352" x="3187700" y="2081213"/>
          <p14:tracePt t="61368" x="3089275" y="2081213"/>
          <p14:tracePt t="61388" x="3027363" y="2081213"/>
          <p14:tracePt t="61404" x="2973388" y="2071688"/>
          <p14:tracePt t="61418" x="2938463" y="2071688"/>
          <p14:tracePt t="61436" x="2894013" y="2071688"/>
          <p14:tracePt t="61451" x="2857500" y="2062163"/>
          <p14:tracePt t="61468" x="2813050" y="2062163"/>
          <p14:tracePt t="61485" x="2759075" y="2062163"/>
          <p14:tracePt t="61501" x="2705100" y="2062163"/>
          <p14:tracePt t="61518" x="2652713" y="2062163"/>
          <p14:tracePt t="61535" x="2581275" y="2062163"/>
          <p14:tracePt t="61552" x="2527300" y="2062163"/>
          <p14:tracePt t="61568" x="2438400" y="2062163"/>
          <p14:tracePt t="61588" x="2384425" y="2062163"/>
          <p14:tracePt t="61603" x="2347913" y="2062163"/>
          <p14:tracePt t="61619" x="2322513" y="2062163"/>
          <p14:tracePt t="61635" x="2286000" y="2062163"/>
          <p14:tracePt t="61651" x="2251075" y="2054225"/>
          <p14:tracePt t="61668" x="2197100" y="2044700"/>
          <p14:tracePt t="61685" x="2089150" y="2036763"/>
          <p14:tracePt t="61702" x="2017713" y="2017713"/>
          <p14:tracePt t="61719" x="1919288" y="2000250"/>
          <p14:tracePt t="61735" x="1830388" y="1982788"/>
          <p14:tracePt t="61752" x="1741488" y="1973263"/>
          <p14:tracePt t="61768" x="1652588" y="1965325"/>
          <p14:tracePt t="61788" x="1608138" y="1965325"/>
          <p14:tracePt t="61803" x="1581150" y="1965325"/>
          <p14:tracePt t="61819" x="1527175" y="1965325"/>
          <p14:tracePt t="61835" x="1482725" y="1955800"/>
          <p14:tracePt t="61851" x="1428750" y="1946275"/>
          <p14:tracePt t="61868" x="1366838" y="1946275"/>
          <p14:tracePt t="61885" x="1322388" y="1938338"/>
          <p14:tracePt t="61902" x="1285875" y="1938338"/>
          <p14:tracePt t="61918" x="1250950" y="1938338"/>
          <p14:tracePt t="61935" x="1223963" y="1938338"/>
          <p14:tracePt t="61953" x="1214438" y="1938338"/>
          <p14:tracePt t="61953" x="1204913" y="1938338"/>
          <p14:tracePt t="61985" x="1179513" y="1938338"/>
          <p14:tracePt t="61986" x="1160463" y="1938338"/>
          <p14:tracePt t="62002" x="1133475" y="1955800"/>
          <p14:tracePt t="62018" x="1089025" y="1965325"/>
          <p14:tracePt t="62034" x="1071563" y="1973263"/>
          <p14:tracePt t="62051" x="1054100" y="1982788"/>
          <p14:tracePt t="62090" x="1044575" y="1982788"/>
          <p14:tracePt t="62122" x="1044575" y="1990725"/>
          <p14:tracePt t="62164" x="1044575" y="2009775"/>
          <p14:tracePt t="62171" x="1044575" y="2017713"/>
          <p14:tracePt t="62188" x="1044575" y="2027238"/>
          <p14:tracePt t="62196" x="1044575" y="2044700"/>
          <p14:tracePt t="62203" x="1044575" y="2081213"/>
          <p14:tracePt t="62219" x="1044575" y="2108200"/>
          <p14:tracePt t="62235" x="1044575" y="2125663"/>
          <p14:tracePt t="62251" x="1054100" y="2133600"/>
          <p14:tracePt t="62268" x="1054100" y="2160588"/>
          <p14:tracePt t="62286" x="1062038" y="2170113"/>
          <p14:tracePt t="62324" x="1062038" y="2179638"/>
          <p14:tracePt t="62340" x="1071563" y="2179638"/>
          <p14:tracePt t="62356" x="1071563" y="2187575"/>
          <p14:tracePt t="62359" x="1081088" y="2187575"/>
          <p14:tracePt t="62451" x="1089025" y="2187575"/>
          <p14:tracePt t="62467" x="1089025" y="2205038"/>
          <p14:tracePt t="62476" x="1098550" y="2205038"/>
          <p14:tracePt t="62491" x="1108075" y="2205038"/>
          <p14:tracePt t="62500" x="1125538" y="2205038"/>
          <p14:tracePt t="62518" x="1133475" y="2205038"/>
          <p14:tracePt t="62523" x="1160463" y="2205038"/>
          <p14:tracePt t="62535" x="1285875" y="2224088"/>
          <p14:tracePt t="62556" x="1374775" y="2241550"/>
          <p14:tracePt t="62571" x="1438275" y="2241550"/>
          <p14:tracePt t="62588" x="1490663" y="2251075"/>
          <p14:tracePt t="62603" x="1517650" y="2251075"/>
          <p14:tracePt t="62619" x="1562100" y="2251075"/>
          <p14:tracePt t="62635" x="1616075" y="2251075"/>
          <p14:tracePt t="62652" x="1697038" y="2251075"/>
          <p14:tracePt t="62669" x="1776413" y="2251075"/>
          <p14:tracePt t="62686" x="1847850" y="2251075"/>
          <p14:tracePt t="62702" x="1911350" y="2251075"/>
          <p14:tracePt t="62719" x="1946275" y="2251075"/>
          <p14:tracePt t="62736" x="2000250" y="2251075"/>
          <p14:tracePt t="62752" x="2054225" y="2251075"/>
          <p14:tracePt t="62773" x="2081213" y="2251075"/>
          <p14:tracePt t="62789" x="2125663" y="2251075"/>
          <p14:tracePt t="62803" x="2160588" y="2251075"/>
          <p14:tracePt t="62819" x="2179638" y="2251075"/>
          <p14:tracePt t="62835" x="2205038" y="2251075"/>
          <p14:tracePt t="62852" x="2214563" y="2251075"/>
          <p14:tracePt t="62869" x="2232025" y="2251075"/>
          <p14:tracePt t="62885" x="2259013" y="2259013"/>
          <p14:tracePt t="62902" x="2268538" y="2268538"/>
          <p14:tracePt t="62919" x="2303463" y="2268538"/>
          <p14:tracePt t="62936" x="2347913" y="2276475"/>
          <p14:tracePt t="62952" x="2446338" y="2286000"/>
          <p14:tracePt t="62988" x="2536825" y="2303463"/>
          <p14:tracePt t="63002" x="2625725" y="2312988"/>
          <p14:tracePt t="63003" x="2697163" y="2312988"/>
          <p14:tracePt t="63019" x="2768600" y="2312988"/>
          <p14:tracePt t="63036" x="2894013" y="2330450"/>
          <p14:tracePt t="63053" x="3027363" y="2374900"/>
          <p14:tracePt t="63070" x="3170238" y="2401888"/>
          <p14:tracePt t="63086" x="3367088" y="2438400"/>
          <p14:tracePt t="63103" x="3581400" y="2473325"/>
          <p14:tracePt t="63119" x="3795713" y="2509838"/>
          <p14:tracePt t="63135" x="3990975" y="2544763"/>
          <p14:tracePt t="63152" x="4170363" y="2554288"/>
          <p14:tracePt t="63168" x="4367213" y="2571750"/>
          <p14:tracePt t="63185" x="4714875" y="2589213"/>
          <p14:tracePt t="63201" x="4946650" y="2598738"/>
          <p14:tracePt t="63219" x="5180013" y="2608263"/>
          <p14:tracePt t="63235" x="5402263" y="2608263"/>
          <p14:tracePt t="63252" x="5626100" y="2608263"/>
          <p14:tracePt t="63268" x="5848350" y="2616200"/>
          <p14:tracePt t="63285" x="6089650" y="2625725"/>
          <p14:tracePt t="63302" x="6323013" y="2633663"/>
          <p14:tracePt t="63319" x="6537325" y="2633663"/>
          <p14:tracePt t="63335" x="6769100" y="2633663"/>
          <p14:tracePt t="63352" x="7116763" y="2633663"/>
          <p14:tracePt t="63371" x="7340600" y="2633663"/>
          <p14:tracePt t="63387" x="7554913" y="2625725"/>
          <p14:tracePt t="63403" x="7724775" y="2598738"/>
          <p14:tracePt t="63420" x="7858125" y="2589213"/>
          <p14:tracePt t="63435" x="7956550" y="2581275"/>
          <p14:tracePt t="63452" x="8045450" y="2581275"/>
          <p14:tracePt t="63470" x="8161338" y="2581275"/>
          <p14:tracePt t="63486" x="8277225" y="2581275"/>
          <p14:tracePt t="63503" x="8394700" y="2581275"/>
          <p14:tracePt t="63519" x="8483600" y="2581275"/>
          <p14:tracePt t="63537" x="8562975" y="2581275"/>
          <p14:tracePt t="63552" x="8661400" y="2554288"/>
          <p14:tracePt t="63572" x="8715375" y="2544763"/>
          <p14:tracePt t="63589" x="8742363" y="2536825"/>
          <p14:tracePt t="63603" x="8796338" y="2527300"/>
          <p14:tracePt t="63619" x="8813800" y="2527300"/>
          <p14:tracePt t="63636" x="8823325" y="2527300"/>
          <p14:tracePt t="63771" x="8813800" y="2527300"/>
          <p14:tracePt t="63781" x="8804275" y="2527300"/>
          <p14:tracePt t="63788" x="8796338" y="2536825"/>
          <p14:tracePt t="63788" x="8769350" y="2544763"/>
          <p14:tracePt t="63805" x="8751888" y="2544763"/>
          <p14:tracePt t="63821" x="8697913" y="2544763"/>
          <p14:tracePt t="63836" x="8670925" y="2544763"/>
          <p14:tracePt t="63852" x="8643938" y="2544763"/>
          <p14:tracePt t="63869" x="8626475" y="2536825"/>
          <p14:tracePt t="63886" x="8599488" y="2517775"/>
          <p14:tracePt t="63903" x="8562975" y="2500313"/>
          <p14:tracePt t="63919" x="8537575" y="2482850"/>
          <p14:tracePt t="63936" x="8518525" y="2482850"/>
          <p14:tracePt t="64002" x="8510588" y="2482850"/>
          <p14:tracePt t="64042" x="8501063" y="2482850"/>
          <p14:tracePt t="64060" x="8483600" y="2490788"/>
          <p14:tracePt t="64064" x="8474075" y="2490788"/>
          <p14:tracePt t="64069" x="8474075" y="2500313"/>
          <p14:tracePt t="64218" x="8483600" y="2500313"/>
          <p14:tracePt t="64218" x="8491538" y="2500313"/>
          <p14:tracePt t="64233" x="8501063" y="2500313"/>
          <p14:tracePt t="64241" x="8510588" y="2500313"/>
          <p14:tracePt t="64249" x="8528050" y="2500313"/>
          <p14:tracePt t="64257" x="8555038" y="2509838"/>
          <p14:tracePt t="64269" x="8582025" y="2527300"/>
          <p14:tracePt t="64285" x="8589963" y="2527300"/>
          <p14:tracePt t="64302" x="8616950" y="2536825"/>
          <p14:tracePt t="64319" x="8634413" y="2536825"/>
          <p14:tracePt t="64335" x="8643938" y="2536825"/>
          <p14:tracePt t="64352" x="8661400" y="2536825"/>
          <p14:tracePt t="64371" x="8670925" y="2536825"/>
          <p14:tracePt t="64388" x="8680450" y="2536825"/>
          <p14:tracePt t="64404" x="8697913" y="2527300"/>
          <p14:tracePt t="64419" x="8705850" y="2517775"/>
          <p14:tracePt t="64437" x="8724900" y="2509838"/>
          <p14:tracePt t="64453" x="8732838" y="2509838"/>
          <p14:tracePt t="64470" x="8751888" y="2509838"/>
          <p14:tracePt t="64486" x="8769350" y="2500313"/>
          <p14:tracePt t="64503" x="8777288" y="2500313"/>
          <p14:tracePt t="64519" x="8777288" y="2490788"/>
          <p14:tracePt t="64536" x="8804275" y="2482850"/>
          <p14:tracePt t="64556" x="8831263" y="2465388"/>
          <p14:tracePt t="64572" x="8840788" y="2455863"/>
          <p14:tracePt t="64587" x="8848725" y="2455863"/>
          <p14:tracePt t="64603" x="8858250" y="2438400"/>
          <p14:tracePt t="64619" x="8867775" y="2438400"/>
          <p14:tracePt t="64636" x="8867775" y="2428875"/>
          <p14:tracePt t="64675" x="8867775" y="2419350"/>
          <p14:tracePt t="64691" x="8867775" y="2411413"/>
          <p14:tracePt t="64700" x="8867775" y="2401888"/>
          <p14:tracePt t="64708" x="8858250" y="2384425"/>
          <p14:tracePt t="64720" x="8831263" y="2366963"/>
          <p14:tracePt t="64737" x="8804275" y="2339975"/>
          <p14:tracePt t="64758" x="8786813" y="2322513"/>
          <p14:tracePt t="64772" x="8777288" y="2312988"/>
          <p14:tracePt t="64787" x="8751888" y="2295525"/>
          <p14:tracePt t="64803" x="8732838" y="2276475"/>
          <p14:tracePt t="64820" x="8705850" y="2259013"/>
          <p14:tracePt t="64837" x="8680450" y="2241550"/>
          <p14:tracePt t="64854" x="8653463" y="2232025"/>
          <p14:tracePt t="64870" x="8634413" y="2232025"/>
          <p14:tracePt t="64887" x="8609013" y="2224088"/>
          <p14:tracePt t="64904" x="8589963" y="2214563"/>
          <p14:tracePt t="64921" x="8582025" y="2214563"/>
          <p14:tracePt t="64963" x="8572500" y="2214563"/>
          <p14:tracePt t="65030" x="8562975" y="2214563"/>
          <p14:tracePt t="65045" x="8555038" y="2214563"/>
          <p14:tracePt t="65046" x="8537575" y="2224088"/>
          <p14:tracePt t="65053" x="8528050" y="2232025"/>
          <p14:tracePt t="65069" x="8518525" y="2251075"/>
          <p14:tracePt t="65087" x="8491538" y="2286000"/>
          <p14:tracePt t="65103" x="8474075" y="2303463"/>
          <p14:tracePt t="65121" x="8466138" y="2339975"/>
          <p14:tracePt t="65156" x="8456613" y="2366963"/>
          <p14:tracePt t="65156" x="8456613" y="2374900"/>
          <p14:tracePt t="65171" x="8456613" y="2393950"/>
          <p14:tracePt t="65186" x="8456613" y="2411413"/>
          <p14:tracePt t="65204" x="8456613" y="2419350"/>
          <p14:tracePt t="65220" x="8456613" y="2438400"/>
          <p14:tracePt t="65260" x="8456613" y="2446338"/>
          <p14:tracePt t="65276" x="8456613" y="2455863"/>
          <p14:tracePt t="65291" x="8456613" y="2473325"/>
          <p14:tracePt t="65314" x="8456613" y="2482850"/>
          <p14:tracePt t="65330" x="8466138" y="2490788"/>
          <p14:tracePt t="65346" x="8474075" y="2490788"/>
          <p14:tracePt t="65353" x="8474075" y="2500313"/>
          <p14:tracePt t="65377" x="8474075" y="2509838"/>
          <p14:tracePt t="65401" x="8483600" y="2509838"/>
          <p14:tracePt t="65419" x="8491538" y="2517775"/>
          <p14:tracePt t="65427" x="8491538" y="2527300"/>
          <p14:tracePt t="65435" x="8510588" y="2527300"/>
          <p14:tracePt t="65453" x="8518525" y="2527300"/>
          <p14:tracePt t="65453" x="8545513" y="2527300"/>
          <p14:tracePt t="65470" x="8572500" y="2527300"/>
          <p14:tracePt t="65486" x="8599488" y="2527300"/>
          <p14:tracePt t="65503" x="8626475" y="2517775"/>
          <p14:tracePt t="65521" x="8643938" y="2517775"/>
          <p14:tracePt t="65536" x="8653463" y="2517775"/>
          <p14:tracePt t="65553" x="8670925" y="2517775"/>
          <p14:tracePt t="65595" x="8680450" y="2509838"/>
          <p14:tracePt t="65611" x="8697913" y="2500313"/>
          <p14:tracePt t="65619" x="8705850" y="2500313"/>
          <p14:tracePt t="65628" x="8715375" y="2482850"/>
          <p14:tracePt t="65644" x="8742363" y="2473325"/>
          <p14:tracePt t="65653" x="8751888" y="2465388"/>
          <p14:tracePt t="65669" x="8759825" y="2455863"/>
          <p14:tracePt t="65724" x="8769350" y="2455863"/>
          <p14:tracePt t="65731" x="8769350" y="2446338"/>
          <p14:tracePt t="65740" x="8769350" y="2438400"/>
          <p14:tracePt t="65757" x="8769350" y="2428875"/>
          <p14:tracePt t="65771" x="8777288" y="2411413"/>
          <p14:tracePt t="65772" x="8777288" y="2401888"/>
          <p14:tracePt t="65811" x="8777288" y="2393950"/>
          <p14:tracePt t="65843" x="8777288" y="2384425"/>
          <p14:tracePt t="65850" x="8777288" y="2374900"/>
          <p14:tracePt t="65868" x="8777288" y="2366963"/>
          <p14:tracePt t="65908" x="8777288" y="2357438"/>
          <p14:tracePt t="66051" x="8769350" y="2357438"/>
          <p14:tracePt t="66076" x="8759825" y="2357438"/>
          <p14:tracePt t="66091" x="8751888" y="2366963"/>
          <p14:tracePt t="66092" x="8751888" y="2374900"/>
          <p14:tracePt t="66123" x="8732838" y="2384425"/>
          <p14:tracePt t="66123" x="8688388" y="2411413"/>
          <p14:tracePt t="66139" x="8626475" y="2438400"/>
          <p14:tracePt t="66158" x="8572500" y="2473325"/>
          <p14:tracePt t="66171" x="8510588" y="2500313"/>
          <p14:tracePt t="66187" x="8447088" y="2536825"/>
          <p14:tracePt t="66204" x="8402638" y="2571750"/>
          <p14:tracePt t="66221" x="8340725" y="2598738"/>
          <p14:tracePt t="66237" x="8277225" y="2633663"/>
          <p14:tracePt t="66254" x="8232775" y="2670175"/>
          <p14:tracePt t="66271" x="8161338" y="2697163"/>
          <p14:tracePt t="66287" x="8089900" y="2724150"/>
          <p14:tracePt t="66306" x="8045450" y="2751138"/>
          <p14:tracePt t="66320" x="8018463" y="2759075"/>
          <p14:tracePt t="66338" x="7991475" y="2759075"/>
          <p14:tracePt t="66354" x="7956550" y="2776538"/>
          <p14:tracePt t="66372" x="7929563" y="2786063"/>
          <p14:tracePt t="66388" x="7912100" y="2795588"/>
          <p14:tracePt t="66404" x="7902575" y="2795588"/>
          <p14:tracePt t="66421" x="7894638" y="2803525"/>
          <p14:tracePt t="66437" x="7885113" y="2803525"/>
          <p14:tracePt t="66453" x="7858125" y="2822575"/>
          <p14:tracePt t="66470" x="7831138" y="2822575"/>
          <p14:tracePt t="66487" x="7796213" y="2830513"/>
          <p14:tracePt t="66503" x="7777163" y="2840038"/>
          <p14:tracePt t="66519" x="7751763" y="2847975"/>
          <p14:tracePt t="66536" x="7724775" y="2857500"/>
          <p14:tracePt t="66553" x="7715250" y="2857500"/>
          <p14:tracePt t="66570" x="7697788" y="2867025"/>
          <p14:tracePt t="66587" x="7680325" y="2874963"/>
          <p14:tracePt t="66604" x="7653338" y="2884488"/>
          <p14:tracePt t="66620" x="7616825" y="2894013"/>
          <p14:tracePt t="66636" x="7581900" y="2911475"/>
          <p14:tracePt t="66654" x="7554913" y="2919413"/>
          <p14:tracePt t="66671" x="7518400" y="2938463"/>
          <p14:tracePt t="66687" x="7500938" y="2946400"/>
          <p14:tracePt t="66705" x="7483475" y="2946400"/>
          <p14:tracePt t="66720" x="7466013" y="2955925"/>
          <p14:tracePt t="66737" x="7456488" y="2955925"/>
          <p14:tracePt t="66755" x="7446963" y="2955925"/>
          <p14:tracePt t="66812" x="7439025" y="2955925"/>
          <p14:tracePt t="67740" x="7439025" y="2965450"/>
          <p14:tracePt t="72468" x="7429500" y="2965450"/>
          <p14:tracePt t="75902" x="7419975" y="2965450"/>
          <p14:tracePt t="75911" x="7419975" y="2973388"/>
          <p14:tracePt t="75925" x="7323138" y="2973388"/>
          <p14:tracePt t="75926" x="7296150" y="2973388"/>
          <p14:tracePt t="75942" x="7215188" y="2973388"/>
          <p14:tracePt t="75960" x="7089775" y="2973388"/>
          <p14:tracePt t="75977" x="6894513" y="2973388"/>
          <p14:tracePt t="75993" x="6732588" y="2973388"/>
          <p14:tracePt t="76009" x="6599238" y="2973388"/>
          <p14:tracePt t="76026" x="6510338" y="2973388"/>
          <p14:tracePt t="76043" x="6438900" y="2965450"/>
          <p14:tracePt t="76060" x="6367463" y="2965450"/>
          <p14:tracePt t="76080" x="6323013" y="2965450"/>
          <p14:tracePt t="76094" x="6232525" y="2965450"/>
          <p14:tracePt t="76110" x="6153150" y="2965450"/>
          <p14:tracePt t="76126" x="6054725" y="2946400"/>
          <p14:tracePt t="76142" x="5946775" y="2938463"/>
          <p14:tracePt t="76160" x="5848350" y="2919413"/>
          <p14:tracePt t="76176" x="5751513" y="2911475"/>
          <p14:tracePt t="76192" x="5599113" y="2901950"/>
          <p14:tracePt t="76209" x="5429250" y="2901950"/>
          <p14:tracePt t="76226" x="5251450" y="2894013"/>
          <p14:tracePt t="76243" x="5116513" y="2901950"/>
          <p14:tracePt t="76259" x="4991100" y="2938463"/>
          <p14:tracePt t="76279" x="4919663" y="2973388"/>
          <p14:tracePt t="76295" x="4830763" y="3000375"/>
          <p14:tracePt t="76309" x="4751388" y="3036888"/>
          <p14:tracePt t="76326" x="4679950" y="3071813"/>
          <p14:tracePt t="76342" x="4581525" y="3125788"/>
          <p14:tracePt t="76359" x="4491038" y="3152775"/>
          <p14:tracePt t="76376" x="4375150" y="3187700"/>
          <p14:tracePt t="76393" x="4276725" y="3214688"/>
          <p14:tracePt t="76410" x="4205288" y="3224213"/>
          <p14:tracePt t="76425" x="4143375" y="3232150"/>
          <p14:tracePt t="76442" x="4125913" y="3232150"/>
          <p14:tracePt t="76459" x="4125913" y="3224213"/>
          <p14:tracePt t="76475" x="4116388" y="3170238"/>
          <p14:tracePt t="76493" x="4108450" y="3170238"/>
          <p14:tracePt t="76509" x="4108450" y="3054350"/>
          <p14:tracePt t="76526" x="4152900" y="2938463"/>
          <p14:tracePt t="76541" x="4251325" y="2795588"/>
          <p14:tracePt t="76559" x="4357688" y="2714625"/>
          <p14:tracePt t="76576" x="4581525" y="2625725"/>
          <p14:tracePt t="76592" x="4919663" y="2589213"/>
          <p14:tracePt t="76609" x="5527675" y="2598738"/>
          <p14:tracePt t="76626" x="6143625" y="2687638"/>
          <p14:tracePt t="76643" x="6705600" y="2901950"/>
          <p14:tracePt t="76659" x="7108825" y="3108325"/>
          <p14:tracePt t="76675" x="7385050" y="3375025"/>
          <p14:tracePt t="76694" x="7483475" y="3554413"/>
          <p14:tracePt t="76709" x="7537450" y="3714750"/>
          <p14:tracePt t="76726" x="7537450" y="3848100"/>
          <p14:tracePt t="76743" x="7537450" y="3938588"/>
          <p14:tracePt t="76759" x="7537450" y="3983038"/>
          <p14:tracePt t="76776" x="7537450" y="4010025"/>
          <p14:tracePt t="76846" x="7545388" y="4010025"/>
          <p14:tracePt t="76854" x="7545388" y="3990975"/>
          <p14:tracePt t="76862" x="7545388" y="3983038"/>
          <p14:tracePt t="76886" x="7581900" y="3884613"/>
          <p14:tracePt t="76892" x="7634288" y="3776663"/>
          <p14:tracePt t="76892" x="7769225" y="3562350"/>
          <p14:tracePt t="76909" x="7885113" y="3429000"/>
          <p14:tracePt t="76928" x="7966075" y="3357563"/>
          <p14:tracePt t="76943" x="8018463" y="3322638"/>
          <p14:tracePt t="76959" x="8037513" y="3313113"/>
          <p14:tracePt t="76978" x="8045450" y="3303588"/>
          <p14:tracePt t="76994" x="8072438" y="3295650"/>
          <p14:tracePt t="77010" x="8108950" y="3268663"/>
          <p14:tracePt t="77026" x="8232775" y="3187700"/>
          <p14:tracePt t="77046" x="8358188" y="3125788"/>
          <p14:tracePt t="77062" x="8402638" y="3089275"/>
          <p14:tracePt t="77076" x="8429625" y="3071813"/>
          <p14:tracePt t="77093" x="8447088" y="3062288"/>
          <p14:tracePt t="77109" x="8466138" y="3044825"/>
          <p14:tracePt t="77126" x="8491538" y="3000375"/>
          <p14:tracePt t="77143" x="8501063" y="2955925"/>
          <p14:tracePt t="77159" x="8528050" y="2911475"/>
          <p14:tracePt t="77176" x="8555038" y="2874963"/>
          <p14:tracePt t="77193" x="8555038" y="2847975"/>
          <p14:tracePt t="77210" x="8572500" y="2813050"/>
          <p14:tracePt t="77226" x="8582025" y="2776538"/>
          <p14:tracePt t="77243" x="8599488" y="2714625"/>
          <p14:tracePt t="77280" x="8599488" y="2697163"/>
          <p14:tracePt t="77280" x="8599488" y="2687638"/>
          <p14:tracePt t="77318" x="8599488" y="2679700"/>
          <p14:tracePt t="77341" x="8599488" y="2670175"/>
          <p14:tracePt t="77351" x="8589963" y="2660650"/>
          <p14:tracePt t="77367" x="8582025" y="2660650"/>
          <p14:tracePt t="77382" x="8582025" y="2652713"/>
          <p14:tracePt t="77397" x="8572500" y="2643188"/>
          <p14:tracePt t="77410" x="8572500" y="2633663"/>
          <p14:tracePt t="77413" x="8572500" y="2625725"/>
          <p14:tracePt t="77426" x="8562975" y="2608263"/>
          <p14:tracePt t="77444" x="8562975" y="2598738"/>
          <p14:tracePt t="77461" x="8555038" y="2589213"/>
          <p14:tracePt t="77518" x="8555038" y="2581275"/>
          <p14:tracePt t="77525" x="8545513" y="2581275"/>
          <p14:tracePt t="77548" x="8537575" y="2581275"/>
          <p14:tracePt t="77573" x="8528050" y="2581275"/>
          <p14:tracePt t="77580" x="8518525" y="2571750"/>
          <p14:tracePt t="77588" x="8518525" y="2562225"/>
          <p14:tracePt t="77606" x="8510588" y="2562225"/>
          <p14:tracePt t="77660" x="8501063" y="2562225"/>
          <p14:tracePt t="77837" x="8518525" y="2554288"/>
          <p14:tracePt t="77847" x="8537575" y="2544763"/>
          <p14:tracePt t="77854" x="8582025" y="2544763"/>
          <p14:tracePt t="77863" x="8616950" y="2536825"/>
          <p14:tracePt t="77879" x="8670925" y="2517775"/>
          <p14:tracePt t="77894" x="8715375" y="2517775"/>
          <p14:tracePt t="77910" x="8751888" y="2509838"/>
          <p14:tracePt t="77926" x="8777288" y="2500313"/>
          <p14:tracePt t="77943" x="8804275" y="2500313"/>
          <p14:tracePt t="77961" x="8831263" y="2490788"/>
          <p14:tracePt t="77977" x="8848725" y="2490788"/>
          <p14:tracePt t="77994" x="8858250" y="2482850"/>
          <p14:tracePt t="78010" x="8875713" y="2482850"/>
          <p14:tracePt t="78027" x="8894763" y="2482850"/>
          <p14:tracePt t="78044" x="8902700" y="2482850"/>
          <p14:tracePt t="78199" x="8894763" y="2482850"/>
          <p14:tracePt t="78206" x="8875713" y="2482850"/>
          <p14:tracePt t="78214" x="8867775" y="2490788"/>
          <p14:tracePt t="78223" x="8858250" y="2500313"/>
          <p14:tracePt t="78227" x="8804275" y="2517775"/>
          <p14:tracePt t="78244" x="8742363" y="2544763"/>
          <p14:tracePt t="78262" x="8724900" y="2544763"/>
          <p14:tracePt t="78277" x="8688388" y="2562225"/>
          <p14:tracePt t="78294" x="8661400" y="2562225"/>
          <p14:tracePt t="78310" x="8634413" y="2562225"/>
          <p14:tracePt t="78327" x="8616950" y="2562225"/>
          <p14:tracePt t="78343" x="8599488" y="2562225"/>
          <p14:tracePt t="78360" x="8589963" y="2562225"/>
          <p14:tracePt t="78454" x="8582025" y="2562225"/>
          <p14:tracePt t="78462" x="8562975" y="2562225"/>
          <p14:tracePt t="78467" x="8510588" y="2554288"/>
          <p14:tracePt t="78479" x="8474075" y="2554288"/>
          <p14:tracePt t="78494" x="8447088" y="2544763"/>
          <p14:tracePt t="78511" x="8439150" y="2544763"/>
          <p14:tracePt t="78685" x="8439150" y="2536825"/>
          <p14:tracePt t="78717" x="8447088" y="2536825"/>
          <p14:tracePt t="78733" x="8456613" y="2536825"/>
          <p14:tracePt t="78742" x="8466138" y="2536825"/>
          <p14:tracePt t="78748" x="8483600" y="2527300"/>
          <p14:tracePt t="78760" x="8501063" y="2527300"/>
          <p14:tracePt t="78776" x="8528050" y="2527300"/>
          <p14:tracePt t="78793" x="8545513" y="2527300"/>
          <p14:tracePt t="78810" x="8599488" y="2527300"/>
          <p14:tracePt t="78827" x="8634413" y="2527300"/>
          <p14:tracePt t="78844" x="8680450" y="2527300"/>
          <p14:tracePt t="78860" x="8732838" y="2517775"/>
          <p14:tracePt t="78878" x="8751888" y="2517775"/>
          <p14:tracePt t="78893" x="8759825" y="2509838"/>
          <p14:tracePt t="78933" x="8769350" y="2509838"/>
          <p14:tracePt t="78942" x="8777288" y="2509838"/>
          <p14:tracePt t="78968" x="8786813" y="2509838"/>
          <p14:tracePt t="78982" x="8796338" y="2509838"/>
          <p14:tracePt t="78991" x="8804275" y="2500313"/>
          <p14:tracePt t="79022" x="8813800" y="2500313"/>
          <p14:tracePt t="79151" x="8804275" y="2500313"/>
          <p14:tracePt t="79159" x="8786813" y="2509838"/>
          <p14:tracePt t="79167" x="8751888" y="2517775"/>
          <p14:tracePt t="79177" x="8697913" y="2527300"/>
          <p14:tracePt t="79194" x="8555038" y="2544763"/>
          <p14:tracePt t="79214" x="8528050" y="2544763"/>
          <p14:tracePt t="79228" x="8474075" y="2544763"/>
          <p14:tracePt t="79310" x="8466138" y="2544763"/>
          <p14:tracePt t="79391" x="8456613" y="2544763"/>
          <p14:tracePt t="79544" x="8466138" y="2544763"/>
          <p14:tracePt t="79558" x="8483600" y="2544763"/>
          <p14:tracePt t="79567" x="8501063" y="2544763"/>
          <p14:tracePt t="79577" x="8518525" y="2544763"/>
          <p14:tracePt t="79578" x="8555038" y="2544763"/>
          <p14:tracePt t="79594" x="8599488" y="2544763"/>
          <p14:tracePt t="79612" x="8653463" y="2544763"/>
          <p14:tracePt t="79627" x="8688388" y="2544763"/>
          <p14:tracePt t="79647" x="8705850" y="2536825"/>
          <p14:tracePt t="79664" x="8724900" y="2536825"/>
          <p14:tracePt t="79678" x="8732838" y="2536825"/>
          <p14:tracePt t="79694" x="8732838" y="2527300"/>
          <p14:tracePt t="79733" x="8742363" y="2527300"/>
          <p14:tracePt t="80030" x="8732838" y="2527300"/>
          <p14:tracePt t="80062" x="8724900" y="2527300"/>
          <p14:tracePt t="80078" x="8715375" y="2527300"/>
          <p14:tracePt t="80086" x="8705850" y="2527300"/>
          <p14:tracePt t="80119" x="8697913" y="2527300"/>
          <p14:tracePt t="80126" x="8688388" y="2527300"/>
          <p14:tracePt t="80144" x="8688388" y="2536825"/>
          <p14:tracePt t="80145" x="8680450" y="2536825"/>
          <p14:tracePt t="80183" x="8670925" y="2536825"/>
          <p14:tracePt t="80223" x="8661400" y="2536825"/>
          <p14:tracePt t="80239" x="8653463" y="2544763"/>
          <p14:tracePt t="80342" x="8643938" y="2544763"/>
          <p14:tracePt t="80719" x="8634413" y="2544763"/>
          <p14:tracePt t="80727" x="8599488" y="2562225"/>
          <p14:tracePt t="80727" x="8589963" y="2562225"/>
          <p14:tracePt t="80752" x="8572500" y="2571750"/>
          <p14:tracePt t="80759" x="8491538" y="2598738"/>
          <p14:tracePt t="80768" x="8348663" y="2625725"/>
          <p14:tracePt t="80768" x="8323263" y="2633663"/>
          <p14:tracePt t="80784" x="8242300" y="2652713"/>
          <p14:tracePt t="80794" x="8099425" y="2679700"/>
          <p14:tracePt t="80812" x="7939088" y="2697163"/>
          <p14:tracePt t="80829" x="7705725" y="2697163"/>
          <p14:tracePt t="80847" x="7608888" y="2714625"/>
          <p14:tracePt t="80861" x="7251700" y="2732088"/>
          <p14:tracePt t="80877" x="6983413" y="2732088"/>
          <p14:tracePt t="80893" x="6661150" y="2732088"/>
          <p14:tracePt t="80911" x="6357938" y="2732088"/>
          <p14:tracePt t="80928" x="6081713" y="2724150"/>
          <p14:tracePt t="80944" x="5840413" y="2724150"/>
          <p14:tracePt t="80961" x="5626100" y="2724150"/>
          <p14:tracePt t="80978" x="5491163" y="2724150"/>
          <p14:tracePt t="80994" x="5375275" y="2724150"/>
          <p14:tracePt t="81011" x="5251450" y="2732088"/>
          <p14:tracePt t="81028" x="5037138" y="2732088"/>
          <p14:tracePt t="81046" x="4875213" y="2732088"/>
          <p14:tracePt t="81061" x="4751388" y="2732088"/>
          <p14:tracePt t="81078" x="4652963" y="2732088"/>
          <p14:tracePt t="81094" x="4581525" y="2732088"/>
          <p14:tracePt t="81111" x="4510088" y="2732088"/>
          <p14:tracePt t="81128" x="4446588" y="2732088"/>
          <p14:tracePt t="81144" x="4367213" y="2732088"/>
          <p14:tracePt t="81161" x="4295775" y="2732088"/>
          <p14:tracePt t="81177" x="4232275" y="2724150"/>
          <p14:tracePt t="81196" x="4170363" y="2724150"/>
          <p14:tracePt t="81211" x="4071938" y="2697163"/>
          <p14:tracePt t="81231" x="3990975" y="2679700"/>
          <p14:tracePt t="81247" x="3911600" y="2660650"/>
          <p14:tracePt t="81261" x="3840163" y="2643188"/>
          <p14:tracePt t="81278" x="3751263" y="2616200"/>
          <p14:tracePt t="81295" x="3679825" y="2589213"/>
          <p14:tracePt t="81312" x="3616325" y="2571750"/>
          <p14:tracePt t="81328" x="3527425" y="2544763"/>
          <p14:tracePt t="81345" x="3465513" y="2517775"/>
          <p14:tracePt t="81361" x="3419475" y="2500313"/>
          <p14:tracePt t="81378" x="3402013" y="2490788"/>
          <p14:tracePt t="81456" x="3384550" y="2490788"/>
          <p14:tracePt t="81479" x="3375025" y="2490788"/>
          <p14:tracePt t="81544" x="3375025" y="2482850"/>
          <p14:tracePt t="81751" x="3375025" y="2500313"/>
          <p14:tracePt t="81775" x="3357563" y="2509838"/>
          <p14:tracePt t="81791" x="3348038" y="2509838"/>
          <p14:tracePt t="81800" x="3330575" y="2509838"/>
          <p14:tracePt t="81811" x="3286125" y="2509838"/>
          <p14:tracePt t="81814" x="3259138" y="2509838"/>
          <p14:tracePt t="81814" x="3241675" y="2509838"/>
          <p14:tracePt t="81831" x="3187700" y="2509838"/>
          <p14:tracePt t="81846" x="3125788" y="2509838"/>
          <p14:tracePt t="81861" x="3054350" y="2509838"/>
          <p14:tracePt t="81878" x="3017838" y="2509838"/>
          <p14:tracePt t="81917" x="3009900" y="2509838"/>
          <p14:tracePt t="81918" x="3009900" y="2500313"/>
          <p14:tracePt t="82079" x="3017838" y="2500313"/>
          <p14:tracePt t="82088" x="3036888" y="2500313"/>
          <p14:tracePt t="82095" x="3054350" y="2500313"/>
          <p14:tracePt t="82096" x="3108325" y="2500313"/>
          <p14:tracePt t="82112" x="3133725" y="2500313"/>
          <p14:tracePt t="82128" x="3170238" y="2500313"/>
          <p14:tracePt t="82145" x="3197225" y="2500313"/>
          <p14:tracePt t="82199" x="3205163" y="2500313"/>
          <p14:tracePt t="82359" x="3197225" y="2509838"/>
          <p14:tracePt t="82374" x="3187700" y="2509838"/>
          <p14:tracePt t="82382" x="3179763" y="2509838"/>
          <p14:tracePt t="82391" x="3160713" y="2517775"/>
          <p14:tracePt t="82397" x="3054350" y="2527300"/>
          <p14:tracePt t="82415" x="3009900" y="2527300"/>
          <p14:tracePt t="82430" x="2982913" y="2527300"/>
          <p14:tracePt t="82471" x="2973388" y="2527300"/>
          <p14:tracePt t="82616" x="2965450" y="2527300"/>
          <p14:tracePt t="82640" x="2955925" y="2527300"/>
          <p14:tracePt t="82655" x="2946400" y="2527300"/>
          <p14:tracePt t="82679" x="2938463" y="2527300"/>
          <p14:tracePt t="82807" x="2946400" y="2527300"/>
          <p14:tracePt t="82815" x="2955925" y="2527300"/>
          <p14:tracePt t="82824" x="2973388" y="2527300"/>
          <p14:tracePt t="82831" x="3009900" y="2527300"/>
          <p14:tracePt t="82840" x="3044825" y="2536825"/>
          <p14:tracePt t="82871" x="3054350" y="2536825"/>
          <p14:tracePt t="82878" x="3116263" y="2544763"/>
          <p14:tracePt t="82887" x="3143250" y="2544763"/>
          <p14:tracePt t="82896" x="3152775" y="2544763"/>
          <p14:tracePt t="82912" x="3179763" y="2544763"/>
          <p14:tracePt t="82929" x="3197225" y="2544763"/>
          <p14:tracePt t="82945" x="3241675" y="2544763"/>
          <p14:tracePt t="82963" x="3313113" y="2544763"/>
          <p14:tracePt t="82980" x="3402013" y="2536825"/>
          <p14:tracePt t="82980" x="3446463" y="2536825"/>
          <p14:tracePt t="82999" x="3536950" y="2527300"/>
          <p14:tracePt t="83014" x="3581400" y="2527300"/>
          <p14:tracePt t="83030" x="3589338" y="2527300"/>
          <p14:tracePt t="83100" x="3598863" y="2527300"/>
          <p14:tracePt t="83108" x="3608388" y="2527300"/>
          <p14:tracePt t="83116" x="3616325" y="2527300"/>
          <p14:tracePt t="83135" x="3633788" y="2527300"/>
          <p14:tracePt t="83145" x="3652838" y="2527300"/>
          <p14:tracePt t="83146" x="3697288" y="2527300"/>
          <p14:tracePt t="83162" x="3724275" y="2527300"/>
          <p14:tracePt t="83179" x="3741738" y="2527300"/>
          <p14:tracePt t="83196" x="3751263" y="2527300"/>
          <p14:tracePt t="83212" x="3786188" y="2527300"/>
          <p14:tracePt t="83229" x="3894138" y="2527300"/>
          <p14:tracePt t="83246" x="3965575" y="2544763"/>
          <p14:tracePt t="83262" x="4037013" y="2544763"/>
          <p14:tracePt t="83278" x="4116388" y="2544763"/>
          <p14:tracePt t="83295" x="4187825" y="2544763"/>
          <p14:tracePt t="83312" x="4259263" y="2544763"/>
          <p14:tracePt t="83328" x="4303713" y="2544763"/>
          <p14:tracePt t="83345" x="4367213" y="2544763"/>
          <p14:tracePt t="83361" x="4446588" y="2544763"/>
          <p14:tracePt t="83379" x="4518025" y="2544763"/>
          <p14:tracePt t="83395" x="4589463" y="2544763"/>
          <p14:tracePt t="83412" x="4687888" y="2544763"/>
          <p14:tracePt t="83428" x="4786313" y="2544763"/>
          <p14:tracePt t="83447" x="4830763" y="2544763"/>
          <p14:tracePt t="83463" x="4884738" y="2544763"/>
          <p14:tracePt t="83478" x="4919663" y="2544763"/>
          <p14:tracePt t="83496" x="4956175" y="2544763"/>
          <p14:tracePt t="83512" x="4965700" y="2544763"/>
          <p14:tracePt t="83529" x="5000625" y="2544763"/>
          <p14:tracePt t="83546" x="5010150" y="2544763"/>
          <p14:tracePt t="83562" x="5027613" y="2544763"/>
          <p14:tracePt t="83580" x="5062538" y="2544763"/>
          <p14:tracePt t="83599" x="5089525" y="2554288"/>
          <p14:tracePt t="83614" x="5126038" y="2554288"/>
          <p14:tracePt t="83630" x="5133975" y="2554288"/>
          <p14:tracePt t="85623" x="5133975" y="2562225"/>
          <p14:tracePt t="85639" x="5133975" y="2571750"/>
          <p14:tracePt t="85647" x="5072063" y="2589213"/>
          <p14:tracePt t="85655" x="5037138" y="2589213"/>
          <p14:tracePt t="85664" x="4902200" y="2625725"/>
          <p14:tracePt t="85680" x="4768850" y="2652713"/>
          <p14:tracePt t="85698" x="4625975" y="2679700"/>
          <p14:tracePt t="85714" x="4456113" y="2697163"/>
          <p14:tracePt t="85731" x="4295775" y="2714625"/>
          <p14:tracePt t="85747" x="4125913" y="2741613"/>
          <p14:tracePt t="85764" x="3929063" y="2768600"/>
          <p14:tracePt t="85781" x="3652838" y="2786063"/>
          <p14:tracePt t="85800" x="3500438" y="2795588"/>
          <p14:tracePt t="85815" x="3330575" y="2822575"/>
          <p14:tracePt t="85830" x="3170238" y="2847975"/>
          <p14:tracePt t="85847" x="3044825" y="2867025"/>
          <p14:tracePt t="85863" x="2955925" y="2884488"/>
          <p14:tracePt t="85880" x="2857500" y="2901950"/>
          <p14:tracePt t="85898" x="2724150" y="2928938"/>
          <p14:tracePt t="85913" x="2660650" y="2938463"/>
          <p14:tracePt t="85930" x="2562225" y="2965450"/>
          <p14:tracePt t="85947" x="2473325" y="2982913"/>
          <p14:tracePt t="85964" x="2366963" y="3000375"/>
          <p14:tracePt t="85964" x="2322513" y="3017838"/>
          <p14:tracePt t="85984" x="2214563" y="3036888"/>
          <p14:tracePt t="86000" x="2125663" y="3071813"/>
          <p14:tracePt t="86017" x="2054225" y="3108325"/>
          <p14:tracePt t="86031" x="1990725" y="3143250"/>
          <p14:tracePt t="86047" x="1946275" y="3179763"/>
          <p14:tracePt t="86064" x="1901825" y="3214688"/>
          <p14:tracePt t="86080" x="1857375" y="3251200"/>
          <p14:tracePt t="86097" x="1830388" y="3276600"/>
          <p14:tracePt t="86113" x="1812925" y="3286125"/>
          <p14:tracePt t="86130" x="1812925" y="3295650"/>
          <p14:tracePt t="86199" x="1803400" y="3295650"/>
          <p14:tracePt t="86208" x="1803400" y="3303588"/>
          <p14:tracePt t="86648" x="1795463" y="3303588"/>
          <p14:tracePt t="86656" x="1776413" y="3322638"/>
          <p14:tracePt t="86656" x="1768475" y="3322638"/>
          <p14:tracePt t="86672" x="1758950" y="3330575"/>
          <p14:tracePt t="86673" x="1751013" y="3340100"/>
          <p14:tracePt t="86680" x="1731963" y="3348038"/>
          <p14:tracePt t="86743" x="1724025" y="3357563"/>
          <p14:tracePt t="86752" x="1714500" y="3357563"/>
          <p14:tracePt t="86760" x="1704975" y="3367088"/>
          <p14:tracePt t="86777" x="1697038" y="3367088"/>
          <p14:tracePt t="86783" x="1687513" y="3367088"/>
          <p14:tracePt t="86800" x="1660525" y="3384550"/>
          <p14:tracePt t="86800" x="1633538" y="3384550"/>
          <p14:tracePt t="86814" x="1608138" y="3394075"/>
          <p14:tracePt t="86831" x="1581150" y="3394075"/>
          <p14:tracePt t="86847" x="1544638" y="3402013"/>
          <p14:tracePt t="86864" x="1536700" y="3402013"/>
          <p14:tracePt t="87015" x="1527175" y="3402013"/>
          <p14:tracePt t="87030" x="1517650" y="3402013"/>
          <p14:tracePt t="87040" x="1509713" y="3402013"/>
          <p14:tracePt t="87055" x="1500188" y="3402013"/>
          <p14:tracePt t="87071" x="1490663" y="3402013"/>
          <p14:tracePt t="87081" x="1482725" y="3402013"/>
          <p14:tracePt t="87103" x="1473200" y="3402013"/>
          <p14:tracePt t="87127" x="1465263" y="3402013"/>
          <p14:tracePt t="87135" x="1455738" y="3402013"/>
          <p14:tracePt t="87143" x="1446213" y="3402013"/>
          <p14:tracePt t="87149" x="1438275" y="3402013"/>
          <p14:tracePt t="87183" x="1428750" y="3402013"/>
          <p14:tracePt t="87183" x="1419225" y="3402013"/>
          <p14:tracePt t="87200" x="1411288" y="3402013"/>
          <p14:tracePt t="87215" x="1401763" y="3402013"/>
          <p14:tracePt t="87423" x="1384300" y="3402013"/>
          <p14:tracePt t="87439" x="1384300" y="3394075"/>
          <p14:tracePt t="87453" x="1357313" y="3375025"/>
          <p14:tracePt t="87461" x="1357313" y="3367088"/>
          <p14:tracePt t="87463" x="1330325" y="3348038"/>
          <p14:tracePt t="87480" x="1303338" y="3340100"/>
          <p14:tracePt t="87497" x="1295400" y="3330575"/>
          <p14:tracePt t="87513" x="1295400" y="3313113"/>
          <p14:tracePt t="87530" x="1285875" y="3313113"/>
          <p14:tracePt t="87966" x="1295400" y="3313113"/>
          <p14:tracePt t="88024" x="1312863" y="3313113"/>
          <p14:tracePt t="88064" x="1322388" y="3313113"/>
          <p14:tracePt t="88071" x="1330325" y="3303588"/>
          <p14:tracePt t="88080" x="1339850" y="3303588"/>
          <p14:tracePt t="88098" x="1411288" y="3303588"/>
          <p14:tracePt t="88099" x="1455738" y="3303588"/>
          <p14:tracePt t="88114" x="1500188" y="3303588"/>
          <p14:tracePt t="88132" x="1544638" y="3303588"/>
          <p14:tracePt t="88148" x="1562100" y="3303588"/>
          <p14:tracePt t="88165" x="1616075" y="3303588"/>
          <p14:tracePt t="88183" x="1679575" y="3303588"/>
          <p14:tracePt t="88199" x="1785938" y="3303588"/>
          <p14:tracePt t="88215" x="1847850" y="3303588"/>
          <p14:tracePt t="88232" x="1901825" y="3313113"/>
          <p14:tracePt t="88249" x="1938338" y="3313113"/>
          <p14:tracePt t="88264" x="1955800" y="3313113"/>
          <p14:tracePt t="88281" x="1965325" y="3313113"/>
          <p14:tracePt t="88319" x="1973263" y="3313113"/>
          <p14:tracePt t="88331" x="1982788" y="3313113"/>
          <p14:tracePt t="88348" x="2009775" y="3313113"/>
          <p14:tracePt t="88349" x="2027238" y="3313113"/>
          <p14:tracePt t="88365" x="2071688" y="3313113"/>
          <p14:tracePt t="88384" x="2089150" y="3313113"/>
          <p14:tracePt t="88399" x="2108200" y="3313113"/>
          <p14:tracePt t="88414" x="2116138" y="3313113"/>
          <p14:tracePt t="88432" x="2125663" y="3313113"/>
          <p14:tracePt t="88448" x="2143125" y="3313113"/>
          <p14:tracePt t="88465" x="2160588" y="3313113"/>
          <p14:tracePt t="88482" x="2179638" y="3313113"/>
          <p14:tracePt t="88499" x="2197100" y="3313113"/>
          <p14:tracePt t="88515" x="2205038" y="3313113"/>
          <p14:tracePt t="88532" x="2214563" y="3313113"/>
          <p14:tracePt t="88548" x="2241550" y="3313113"/>
          <p14:tracePt t="88564" x="2295525" y="3313113"/>
          <p14:tracePt t="88582" x="2357438" y="3313113"/>
          <p14:tracePt t="88597" x="2366963" y="3313113"/>
          <p14:tracePt t="88614" x="2384425" y="3313113"/>
          <p14:tracePt t="88704" x="2393950" y="3313113"/>
          <p14:tracePt t="88712" x="2411413" y="3303588"/>
          <p14:tracePt t="88729" x="2428875" y="3303588"/>
          <p14:tracePt t="88745" x="2438400" y="3303588"/>
          <p14:tracePt t="88767" x="2438400" y="3295650"/>
          <p14:tracePt t="88792" x="2446338" y="3295650"/>
          <p14:tracePt t="88800" x="2455863" y="3295650"/>
          <p14:tracePt t="88808" x="2473325" y="3286125"/>
          <p14:tracePt t="88815" x="2490788" y="3286125"/>
          <p14:tracePt t="88831" x="2509838" y="3276600"/>
          <p14:tracePt t="88848" x="2527300" y="3276600"/>
          <p14:tracePt t="88896" x="2536825" y="3276600"/>
          <p14:tracePt t="88920" x="2554288" y="3259138"/>
          <p14:tracePt t="88936" x="2562225" y="3259138"/>
          <p14:tracePt t="88937" x="2598738" y="3259138"/>
          <p14:tracePt t="88951" x="2616200" y="3259138"/>
          <p14:tracePt t="88968" x="2660650" y="3251200"/>
          <p14:tracePt t="88984" x="2679700" y="3251200"/>
          <p14:tracePt t="88999" x="2714625" y="3251200"/>
          <p14:tracePt t="89015" x="2732088" y="3251200"/>
          <p14:tracePt t="89031" x="2768600" y="3251200"/>
          <p14:tracePt t="89048" x="2795588" y="3251200"/>
          <p14:tracePt t="89066" x="2813050" y="3241675"/>
          <p14:tracePt t="89552" x="2822575" y="3241675"/>
          <p14:tracePt t="89647" x="2840038" y="3241675"/>
          <p14:tracePt t="89662" x="2847975" y="3241675"/>
          <p14:tracePt t="89666" x="2857500" y="3241675"/>
          <p14:tracePt t="89725" x="2867025" y="3241675"/>
          <p14:tracePt t="89750" x="2874963" y="3241675"/>
          <p14:tracePt t="89889" x="2884488" y="3241675"/>
          <p14:tracePt t="89906" x="2894013" y="3241675"/>
          <p14:tracePt t="89907" x="2901950" y="3241675"/>
          <p14:tracePt t="89916" x="2911475" y="3241675"/>
          <p14:tracePt t="89933" x="2928938" y="3241675"/>
          <p14:tracePt t="89949" x="2938463" y="3241675"/>
          <p14:tracePt t="89949" x="2955925" y="3241675"/>
          <p14:tracePt t="89968" x="2965450" y="3241675"/>
          <p14:tracePt t="89984" x="2982913" y="3241675"/>
          <p14:tracePt t="90001" x="3000375" y="3241675"/>
          <p14:tracePt t="90015" x="3036888" y="3241675"/>
          <p14:tracePt t="90032" x="3054350" y="3241675"/>
          <p14:tracePt t="90049" x="3062288" y="3241675"/>
          <p14:tracePt t="90065" x="3081338" y="3241675"/>
          <p14:tracePt t="90082" x="3089275" y="3241675"/>
          <p14:tracePt t="90099" x="3108325" y="3241675"/>
          <p14:tracePt t="90135" x="3116263" y="3241675"/>
          <p14:tracePt t="90159" x="3125788" y="3241675"/>
          <p14:tracePt t="90173" x="3133725" y="3241675"/>
          <p14:tracePt t="90192" x="3143250" y="3241675"/>
          <p14:tracePt t="90214" x="3152775" y="3241675"/>
          <p14:tracePt t="90247" x="3160713" y="3241675"/>
          <p14:tracePt t="90256" x="3170238" y="3241675"/>
          <p14:tracePt t="90422" x="3179763" y="3241675"/>
          <p14:tracePt t="90457" x="3197225" y="3241675"/>
          <p14:tracePt t="90489" x="3205163" y="3241675"/>
          <p14:tracePt t="90537" x="3214688" y="3241675"/>
          <p14:tracePt t="90552" x="3224213" y="3241675"/>
          <p14:tracePt t="90561" x="3232150" y="3241675"/>
          <p14:tracePt t="90565" x="3268663" y="3241675"/>
          <p14:tracePt t="90585" x="3286125" y="3241675"/>
          <p14:tracePt t="90601" x="3313113" y="3232150"/>
          <p14:tracePt t="90615" x="3340100" y="3232150"/>
          <p14:tracePt t="90632" x="3348038" y="3232150"/>
          <p14:tracePt t="90649" x="3367088" y="3232150"/>
          <p14:tracePt t="90666" x="3394075" y="3232150"/>
          <p14:tracePt t="90683" x="3419475" y="3232150"/>
          <p14:tracePt t="90699" x="3455988" y="3232150"/>
          <p14:tracePt t="90715" x="3500438" y="3232150"/>
          <p14:tracePt t="90732" x="3554413" y="3232150"/>
          <p14:tracePt t="90748" x="3598863" y="3232150"/>
          <p14:tracePt t="90766" x="3625850" y="3232150"/>
          <p14:tracePt t="90782" x="3652838" y="3232150"/>
          <p14:tracePt t="90799" x="3679825" y="3232150"/>
          <p14:tracePt t="90815" x="3705225" y="3232150"/>
          <p14:tracePt t="90831" x="3732213" y="3232150"/>
          <p14:tracePt t="90849" x="3768725" y="3232150"/>
          <p14:tracePt t="90866" x="3813175" y="3232150"/>
          <p14:tracePt t="90882" x="3848100" y="3232150"/>
          <p14:tracePt t="90899" x="3894138" y="3232150"/>
          <p14:tracePt t="90916" x="3929063" y="3232150"/>
          <p14:tracePt t="90932" x="3965575" y="3232150"/>
          <p14:tracePt t="90949" x="4037013" y="3232150"/>
          <p14:tracePt t="90967" x="4081463" y="3232150"/>
          <p14:tracePt t="90982" x="4116388" y="3232150"/>
          <p14:tracePt t="90998" x="4143375" y="3232150"/>
          <p14:tracePt t="91016" x="4170363" y="3232150"/>
          <p14:tracePt t="91031" x="4197350" y="3232150"/>
          <p14:tracePt t="91048" x="4214813" y="3232150"/>
          <p14:tracePt t="91066" x="4259263" y="3232150"/>
          <p14:tracePt t="91081" x="4286250" y="3232150"/>
          <p14:tracePt t="91099" x="4313238" y="3232150"/>
          <p14:tracePt t="91115" x="4330700" y="3232150"/>
          <p14:tracePt t="91152" x="4340225" y="3232150"/>
          <p14:tracePt t="91232" x="4348163" y="3232150"/>
          <p14:tracePt t="93321" x="4367213" y="3232150"/>
          <p14:tracePt t="93328" x="4375150" y="3232150"/>
          <p14:tracePt t="93338" x="4394200" y="3232150"/>
          <p14:tracePt t="93351" x="4419600" y="3232150"/>
          <p14:tracePt t="93361" x="4438650" y="3232150"/>
          <p14:tracePt t="93369" x="4446588" y="3232150"/>
          <p14:tracePt t="93431" x="4456113" y="3232150"/>
          <p14:tracePt t="93472" x="4465638" y="3232150"/>
          <p14:tracePt t="93489" x="4473575" y="3232150"/>
          <p14:tracePt t="93512" x="4483100" y="3232150"/>
          <p14:tracePt t="93521" x="4491038" y="3232150"/>
          <p14:tracePt t="93533" x="4500563" y="3232150"/>
          <p14:tracePt t="93535" x="4510088" y="3232150"/>
          <p14:tracePt t="93554" x="4527550" y="3232150"/>
          <p14:tracePt t="93593" x="4537075" y="3241675"/>
          <p14:tracePt t="93608" x="4545013" y="3241675"/>
          <p14:tracePt t="93632" x="4554538" y="3241675"/>
          <p14:tracePt t="93648" x="4562475" y="3241675"/>
          <p14:tracePt t="93664" x="4572000" y="3241675"/>
          <p14:tracePt t="93690" x="4581525" y="3241675"/>
          <p14:tracePt t="96096" x="4589463" y="3241675"/>
          <p14:tracePt t="96105" x="4598988" y="3241675"/>
          <p14:tracePt t="96124" x="4608513" y="3241675"/>
          <p14:tracePt t="96124" x="4625975" y="3241675"/>
          <p14:tracePt t="96137" x="4660900" y="3232150"/>
          <p14:tracePt t="96153" x="4714875" y="3232150"/>
          <p14:tracePt t="96168" x="4786313" y="3224213"/>
          <p14:tracePt t="96185" x="4857750" y="3205163"/>
          <p14:tracePt t="96202" x="4929188" y="3187700"/>
          <p14:tracePt t="96218" x="5000625" y="3170238"/>
          <p14:tracePt t="96235" x="5062538" y="3152775"/>
          <p14:tracePt t="96252" x="5108575" y="3143250"/>
          <p14:tracePt t="96268" x="5153025" y="3125788"/>
          <p14:tracePt t="96284" x="5197475" y="3116263"/>
          <p14:tracePt t="96301" x="5224463" y="3098800"/>
          <p14:tracePt t="96318" x="5303838" y="3071813"/>
          <p14:tracePt t="96335" x="5367338" y="3044825"/>
          <p14:tracePt t="96351" x="5473700" y="3036888"/>
          <p14:tracePt t="96368" x="5545138" y="3017838"/>
          <p14:tracePt t="96385" x="5653088" y="2990850"/>
          <p14:tracePt t="96401" x="5751513" y="2973388"/>
          <p14:tracePt t="96418" x="5840413" y="2946400"/>
          <p14:tracePt t="96434" x="5911850" y="2928938"/>
          <p14:tracePt t="96451" x="6027738" y="2911475"/>
          <p14:tracePt t="96469" x="6188075" y="2884488"/>
          <p14:tracePt t="96485" x="6367463" y="2857500"/>
          <p14:tracePt t="96502" x="6537325" y="2822575"/>
          <p14:tracePt t="96518" x="6769100" y="2768600"/>
          <p14:tracePt t="96538" x="6919913" y="2732088"/>
          <p14:tracePt t="96552" x="7027863" y="2705100"/>
          <p14:tracePt t="96570" x="7116763" y="2687638"/>
          <p14:tracePt t="96585" x="7232650" y="2660650"/>
          <p14:tracePt t="96602" x="7402513" y="2633663"/>
          <p14:tracePt t="96619" x="7554913" y="2616200"/>
          <p14:tracePt t="96635" x="7705725" y="2616200"/>
          <p14:tracePt t="96653" x="7823200" y="2616200"/>
          <p14:tracePt t="96668" x="7920038" y="2608263"/>
          <p14:tracePt t="96668" x="7966075" y="2608263"/>
          <p14:tracePt t="96689" x="8018463" y="2608263"/>
          <p14:tracePt t="96702" x="8116888" y="2608263"/>
          <p14:tracePt t="96721" x="8153400" y="2598738"/>
          <p14:tracePt t="96736" x="8188325" y="2589213"/>
          <p14:tracePt t="96752" x="8215313" y="2581275"/>
          <p14:tracePt t="96769" x="8232775" y="2571750"/>
          <p14:tracePt t="96785" x="8259763" y="2562225"/>
          <p14:tracePt t="96802" x="8304213" y="2562225"/>
          <p14:tracePt t="96818" x="8358188" y="2562225"/>
          <p14:tracePt t="96835" x="8385175" y="2544763"/>
          <p14:tracePt t="96852" x="8412163" y="2536825"/>
          <p14:tracePt t="96921" x="8420100" y="2536825"/>
          <p14:tracePt t="96944" x="8429625" y="2536825"/>
          <p14:tracePt t="96967" x="8447088" y="2536825"/>
          <p14:tracePt t="97016" x="8456613" y="2536825"/>
          <p14:tracePt t="97024" x="8466138" y="2536825"/>
          <p14:tracePt t="97032" x="8474075" y="2536825"/>
          <p14:tracePt t="97041" x="8483600" y="2536825"/>
          <p14:tracePt t="97052" x="8501063" y="2536825"/>
          <p14:tracePt t="97069" x="8510588" y="2536825"/>
          <p14:tracePt t="97085" x="8510588" y="2527300"/>
          <p14:tracePt t="97130" x="8518525" y="2527300"/>
          <p14:tracePt t="97273" x="8528050" y="2527300"/>
          <p14:tracePt t="97338" x="8537575" y="2527300"/>
          <p14:tracePt t="99146" x="8537575" y="2536825"/>
          <p14:tracePt t="99153" x="8501063" y="2554288"/>
          <p14:tracePt t="99169" x="8456613" y="2581275"/>
          <p14:tracePt t="99194" x="8429625" y="2581275"/>
          <p14:tracePt t="99202" x="8304213" y="2633663"/>
          <p14:tracePt t="99219" x="8232775" y="2652713"/>
          <p14:tracePt t="99220" x="8054975" y="2697163"/>
          <p14:tracePt t="99236" x="7831138" y="2732088"/>
          <p14:tracePt t="99253" x="7599363" y="2732088"/>
          <p14:tracePt t="99269" x="7251700" y="2732088"/>
          <p14:tracePt t="99289" x="7037388" y="2732088"/>
          <p14:tracePt t="99304" x="6823075" y="2741613"/>
          <p14:tracePt t="99320" x="6599238" y="2741613"/>
          <p14:tracePt t="99336" x="6384925" y="2751138"/>
          <p14:tracePt t="99353" x="6161088" y="2751138"/>
          <p14:tracePt t="99370" x="5965825" y="2751138"/>
          <p14:tracePt t="99386" x="5803900" y="2759075"/>
          <p14:tracePt t="99405" x="5680075" y="2759075"/>
          <p14:tracePt t="99420" x="5562600" y="2759075"/>
          <p14:tracePt t="99436" x="5473700" y="2751138"/>
          <p14:tracePt t="99453" x="5367338" y="2751138"/>
          <p14:tracePt t="99453" x="5313363" y="2751138"/>
          <p14:tracePt t="99488" x="5205413" y="2751138"/>
          <p14:tracePt t="99504" x="5072063" y="2751138"/>
          <p14:tracePt t="99504" x="4919663" y="2741613"/>
          <p14:tracePt t="99520" x="4724400" y="2724150"/>
          <p14:tracePt t="99537" x="4581525" y="2687638"/>
          <p14:tracePt t="99554" x="4429125" y="2660650"/>
          <p14:tracePt t="99571" x="4313238" y="2652713"/>
          <p14:tracePt t="99587" x="4197350" y="2633663"/>
          <p14:tracePt t="99604" x="4108450" y="2616200"/>
          <p14:tracePt t="99620" x="4037013" y="2616200"/>
          <p14:tracePt t="99637" x="3956050" y="2616200"/>
          <p14:tracePt t="99653" x="3875088" y="2608263"/>
          <p14:tracePt t="99670" x="3813175" y="2608263"/>
          <p14:tracePt t="99686" x="3724275" y="2598738"/>
          <p14:tracePt t="99702" x="3616325" y="2589213"/>
          <p14:tracePt t="99721" x="3536950" y="2581275"/>
          <p14:tracePt t="99736" x="3473450" y="2581275"/>
          <p14:tracePt t="99753" x="3429000" y="2581275"/>
          <p14:tracePt t="99771" x="3402013" y="2571750"/>
          <p14:tracePt t="99787" x="3367088" y="2571750"/>
          <p14:tracePt t="99803" x="3322638" y="2571750"/>
          <p14:tracePt t="99822" x="3276600" y="2571750"/>
          <p14:tracePt t="99836" x="3214688" y="2571750"/>
          <p14:tracePt t="99854" x="3143250" y="2571750"/>
          <p14:tracePt t="99870" x="3089275" y="2571750"/>
          <p14:tracePt t="99886" x="3036888" y="2571750"/>
          <p14:tracePt t="99904" x="2965450" y="2562225"/>
          <p14:tracePt t="99920" x="2938463" y="2562225"/>
          <p14:tracePt t="99961" x="2928938" y="2562225"/>
          <p14:tracePt t="99971" x="2919413" y="2562225"/>
          <p14:tracePt t="99992" x="2911475" y="2562225"/>
          <p14:tracePt t="100185" x="2946400" y="2544763"/>
          <p14:tracePt t="100234" x="3027363" y="2544763"/>
          <p14:tracePt t="100241" x="3108325" y="2544763"/>
          <p14:tracePt t="100250" x="3179763" y="2544763"/>
          <p14:tracePt t="100258" x="3295650" y="2536825"/>
          <p14:tracePt t="100270" x="3367088" y="2536825"/>
          <p14:tracePt t="100287" x="3429000" y="2527300"/>
          <p14:tracePt t="100306" x="3571875" y="2527300"/>
          <p14:tracePt t="100362" x="3581400" y="2527300"/>
          <p14:tracePt t="100369" x="3589338" y="2527300"/>
          <p14:tracePt t="100377" x="3608388" y="2527300"/>
          <p14:tracePt t="100387" x="3616325" y="2527300"/>
          <p14:tracePt t="100387" x="3633788" y="2527300"/>
          <p14:tracePt t="100403" x="3679825" y="2517775"/>
          <p14:tracePt t="100421" x="3724275" y="2517775"/>
          <p14:tracePt t="100437" x="3776663" y="2517775"/>
          <p14:tracePt t="100454" x="3830638" y="2517775"/>
          <p14:tracePt t="100454" x="3857625" y="2517775"/>
          <p14:tracePt t="100489" x="3894138" y="2517775"/>
          <p14:tracePt t="100489" x="3919538" y="2517775"/>
          <p14:tracePt t="100506" x="3956050" y="2517775"/>
          <p14:tracePt t="100520" x="4000500" y="2517775"/>
          <p14:tracePt t="100537" x="4027488" y="2517775"/>
          <p14:tracePt t="100554" x="4098925" y="2517775"/>
          <p14:tracePt t="100570" x="4133850" y="2517775"/>
          <p14:tracePt t="100589" x="4179888" y="2517775"/>
          <p14:tracePt t="100604" x="4205288" y="2517775"/>
          <p14:tracePt t="100621" x="4232275" y="2517775"/>
          <p14:tracePt t="100637" x="4259263" y="2517775"/>
          <p14:tracePt t="100654" x="4313238" y="2517775"/>
          <p14:tracePt t="100673" x="4375150" y="2517775"/>
          <p14:tracePt t="100689" x="4446588" y="2517775"/>
          <p14:tracePt t="100704" x="4527550" y="2517775"/>
          <p14:tracePt t="100720" x="4616450" y="2517775"/>
          <p14:tracePt t="100738" x="4670425" y="2517775"/>
          <p14:tracePt t="100753" x="4697413" y="2517775"/>
          <p14:tracePt t="100770" x="4705350" y="2517775"/>
          <p14:tracePt t="100786" x="4724400" y="2517775"/>
          <p14:tracePt t="100803" x="4751388" y="2517775"/>
          <p14:tracePt t="100820" x="4795838" y="2536825"/>
          <p14:tracePt t="100837" x="4840288" y="2544763"/>
          <p14:tracePt t="100853" x="4884738" y="2544763"/>
          <p14:tracePt t="100870" x="4911725" y="2554288"/>
          <p14:tracePt t="101337" x="4919663" y="2554288"/>
          <p14:tracePt t="101458" x="4919663" y="2562225"/>
          <p14:tracePt t="105546" x="4929188" y="2571750"/>
          <p14:tracePt t="105562" x="4938713" y="2581275"/>
          <p14:tracePt t="105570" x="5010150" y="2625725"/>
          <p14:tracePt t="105579" x="5143500" y="2705100"/>
          <p14:tracePt t="105579" x="5241925" y="2759075"/>
          <p14:tracePt t="105589" x="5572125" y="2928938"/>
          <p14:tracePt t="105606" x="5795963" y="3009900"/>
          <p14:tracePt t="105623" x="5973763" y="3071813"/>
          <p14:tracePt t="105639" x="6170613" y="3125788"/>
          <p14:tracePt t="105659" x="6224588" y="3143250"/>
          <p14:tracePt t="105676" x="6276975" y="3160713"/>
          <p14:tracePt t="105689" x="6340475" y="3170238"/>
          <p14:tracePt t="105706" x="6402388" y="3197225"/>
          <p14:tracePt t="105722" x="6491288" y="3214688"/>
          <p14:tracePt t="105740" x="6572250" y="3224213"/>
          <p14:tracePt t="105756" x="6634163" y="3224213"/>
          <p14:tracePt t="105773" x="6715125" y="3232150"/>
          <p14:tracePt t="105789" x="6804025" y="3251200"/>
          <p14:tracePt t="105806" x="6911975" y="3276600"/>
          <p14:tracePt t="105806" x="6973888" y="3295650"/>
          <p14:tracePt t="105827" x="7099300" y="3330575"/>
          <p14:tracePt t="105842" x="7188200" y="3367088"/>
          <p14:tracePt t="105858" x="7215188" y="3367088"/>
          <p14:tracePt t="105898" x="7224713" y="3367088"/>
          <p14:tracePt t="106058" x="7224713" y="3375025"/>
          <p14:tracePt t="106088" x="7224713" y="3384550"/>
          <p14:tracePt t="106195" x="7224713" y="3394075"/>
          <p14:tracePt t="106210" x="7215188" y="3394075"/>
          <p14:tracePt t="106218" x="7215188" y="3411538"/>
          <p14:tracePt t="106223" x="7188200" y="3411538"/>
          <p14:tracePt t="106240" x="7143750" y="3411538"/>
          <p14:tracePt t="106259" x="7108825" y="3411538"/>
          <p14:tracePt t="106273" x="7081838" y="3411538"/>
          <p14:tracePt t="106289" x="7072313" y="3411538"/>
          <p14:tracePt t="106306" x="7062788" y="3411538"/>
          <p14:tracePt t="106354" x="7054850" y="3419475"/>
          <p14:tracePt t="106370" x="7045325" y="3419475"/>
          <p14:tracePt t="106386" x="7027863" y="3419475"/>
          <p14:tracePt t="106402" x="7018338" y="3419475"/>
          <p14:tracePt t="106419" x="7010400" y="3419475"/>
          <p14:tracePt t="106421" x="7000875" y="3419475"/>
          <p14:tracePt t="106439" x="6991350" y="3419475"/>
          <p14:tracePt t="106440" x="6983413" y="3429000"/>
          <p14:tracePt t="106457" x="6965950" y="3429000"/>
          <p14:tracePt t="106473" x="6956425" y="3429000"/>
          <p14:tracePt t="106512" x="6938963" y="3429000"/>
          <p14:tracePt t="106538" x="6929438" y="3429000"/>
          <p14:tracePt t="106550" x="6919913" y="3429000"/>
          <p14:tracePt t="106561" x="6911975" y="3429000"/>
          <p14:tracePt t="106569" x="6911975" y="3446463"/>
          <p14:tracePt t="106578" x="6894513" y="3446463"/>
          <p14:tracePt t="106590" x="6875463" y="3446463"/>
          <p14:tracePt t="106607" x="6867525" y="3446463"/>
          <p14:tracePt t="106827" x="6875463" y="3446463"/>
          <p14:tracePt t="106867" x="6884988" y="3446463"/>
          <p14:tracePt t="106874" x="6894513" y="3438525"/>
          <p14:tracePt t="106890" x="6902450" y="3438525"/>
          <p14:tracePt t="106899" x="6911975" y="3438525"/>
          <p14:tracePt t="106906" x="6919913" y="3438525"/>
          <p14:tracePt t="106908" x="6946900" y="3438525"/>
          <p14:tracePt t="106923" x="6956425" y="3438525"/>
          <p14:tracePt t="106940" x="6973888" y="3438525"/>
          <p14:tracePt t="106957" x="6991350" y="3438525"/>
          <p14:tracePt t="106974" x="7000875" y="3438525"/>
          <p14:tracePt t="106991" x="7018338" y="3438525"/>
          <p14:tracePt t="107006" x="7054850" y="3438525"/>
          <p14:tracePt t="107023" x="7099300" y="3438525"/>
          <p14:tracePt t="107042" x="7126288" y="3438525"/>
          <p14:tracePt t="107059" x="7143750" y="3438525"/>
          <p14:tracePt t="107073" x="7161213" y="3438525"/>
          <p14:tracePt t="107090" x="7170738" y="3438525"/>
          <p14:tracePt t="107107" x="7180263" y="3438525"/>
          <p14:tracePt t="107124" x="7197725" y="3438525"/>
          <p14:tracePt t="107140" x="7215188" y="3438525"/>
          <p14:tracePt t="107157" x="7232650" y="3438525"/>
          <p14:tracePt t="107173" x="7251700" y="3438525"/>
          <p14:tracePt t="107190" x="7269163" y="3438525"/>
          <p14:tracePt t="107190" x="7286625" y="3438525"/>
          <p14:tracePt t="107211" x="7304088" y="3438525"/>
          <p14:tracePt t="107226" x="7323138" y="3438525"/>
          <p14:tracePt t="107242" x="7331075" y="3438525"/>
          <p14:tracePt t="107257" x="7340600" y="3438525"/>
          <p14:tracePt t="107274" x="7348538" y="3438525"/>
          <p14:tracePt t="107290" x="7358063" y="3438525"/>
          <p14:tracePt t="107306" x="7385050" y="3438525"/>
          <p14:tracePt t="107324" x="7394575" y="3438525"/>
          <p14:tracePt t="107340" x="7402513" y="3438525"/>
          <p14:tracePt t="107357" x="7419975" y="3438525"/>
          <p14:tracePt t="107373" x="7429500" y="3438525"/>
          <p14:tracePt t="107389" x="7446963" y="3429000"/>
          <p14:tracePt t="107406" x="7466013" y="3429000"/>
          <p14:tracePt t="107423" x="7483475" y="3429000"/>
          <p14:tracePt t="107440" x="7500938" y="3429000"/>
          <p14:tracePt t="107455" x="7510463" y="3429000"/>
          <p14:tracePt t="107473" x="7518400" y="3429000"/>
          <p14:tracePt t="107531" x="7527925" y="3429000"/>
          <p14:tracePt t="107547" x="7537450" y="3429000"/>
          <p14:tracePt t="107557" x="7545388" y="3429000"/>
          <p14:tracePt t="107559" x="7554913" y="3429000"/>
          <p14:tracePt t="107707" x="7545388" y="3429000"/>
          <p14:tracePt t="107713" x="7537450" y="3429000"/>
          <p14:tracePt t="107713" x="7527925" y="3429000"/>
          <p14:tracePt t="107722" x="7518400" y="3438525"/>
          <p14:tracePt t="107730" x="7491413" y="3446463"/>
          <p14:tracePt t="107740" x="7466013" y="3455988"/>
          <p14:tracePt t="107757" x="7358063" y="3455988"/>
          <p14:tracePt t="107774" x="7296150" y="3455988"/>
          <p14:tracePt t="107790" x="7242175" y="3455988"/>
          <p14:tracePt t="107810" x="7224713" y="3455988"/>
          <p14:tracePt t="107825" x="7215188" y="3455988"/>
          <p14:tracePt t="107865" x="7205663" y="3455988"/>
          <p14:tracePt t="107872" x="7188200" y="3465513"/>
          <p14:tracePt t="107898" x="7180263" y="3465513"/>
          <p14:tracePt t="107907" x="7161213" y="3465513"/>
          <p14:tracePt t="107914" x="7134225" y="3465513"/>
          <p14:tracePt t="107924" x="7099300" y="3465513"/>
          <p14:tracePt t="107940" x="7062788" y="3455988"/>
          <p14:tracePt t="107957" x="7045325" y="3455988"/>
          <p14:tracePt t="107975" x="7037388" y="3455988"/>
          <p14:tracePt t="107990" x="7018338" y="3455988"/>
          <p14:tracePt t="108058" x="7010400" y="3455988"/>
          <p14:tracePt t="108082" x="7000875" y="3455988"/>
          <p14:tracePt t="108099" x="6991350" y="3455988"/>
          <p14:tracePt t="108113" x="6973888" y="3465513"/>
          <p14:tracePt t="108122" x="6956425" y="3465513"/>
          <p14:tracePt t="108140" x="6946900" y="3465513"/>
          <p14:tracePt t="108242" x="6973888" y="3455988"/>
          <p14:tracePt t="108258" x="6991350" y="3446463"/>
          <p14:tracePt t="108282" x="7062788" y="3438525"/>
          <p14:tracePt t="108290" x="7259638" y="3375025"/>
          <p14:tracePt t="108298" x="7348538" y="3322638"/>
          <p14:tracePt t="108307" x="7500938" y="3259138"/>
          <p14:tracePt t="108323" x="7616825" y="3187700"/>
          <p14:tracePt t="108340" x="7697788" y="3125788"/>
          <p14:tracePt t="108357" x="7769225" y="3098800"/>
          <p14:tracePt t="108374" x="7786688" y="3081338"/>
          <p14:tracePt t="108391" x="7894638" y="3027363"/>
          <p14:tracePt t="108425" x="7947025" y="2990850"/>
          <p14:tracePt t="108425" x="8001000" y="2955925"/>
          <p14:tracePt t="108441" x="8054975" y="2901950"/>
          <p14:tracePt t="108458" x="8116888" y="2847975"/>
          <p14:tracePt t="108474" x="8170863" y="2786063"/>
          <p14:tracePt t="108491" x="8232775" y="2724150"/>
          <p14:tracePt t="108507" x="8286750" y="2670175"/>
          <p14:tracePt t="108523" x="8331200" y="2633663"/>
          <p14:tracePt t="108540" x="8340725" y="2608263"/>
          <p14:tracePt t="108557" x="8358188" y="2589213"/>
          <p14:tracePt t="108574" x="8375650" y="2581275"/>
          <p14:tracePt t="108589" x="8385175" y="2571750"/>
          <p14:tracePt t="108606" x="8394700" y="2562225"/>
          <p14:tracePt t="108623" x="8412163" y="2544763"/>
          <p14:tracePt t="108640" x="8420100" y="2544763"/>
          <p14:tracePt t="108657" x="8447088" y="2527300"/>
          <p14:tracePt t="108673" x="8491538" y="2517775"/>
          <p14:tracePt t="108690" x="8528050" y="2509838"/>
          <p14:tracePt t="108707" x="8562975" y="2490788"/>
          <p14:tracePt t="108723" x="8589963" y="2473325"/>
          <p14:tracePt t="108740" x="8616950" y="2455863"/>
          <p14:tracePt t="108931" x="8616950" y="2465388"/>
          <p14:tracePt t="108953" x="8609013" y="2465388"/>
          <p14:tracePt t="109002" x="8609013" y="2473325"/>
          <p14:tracePt t="109014" x="8599488" y="2473325"/>
          <p14:tracePt t="109065" x="8589963" y="2482850"/>
          <p14:tracePt t="109090" x="8582025" y="2482850"/>
          <p14:tracePt t="109097" x="8582025" y="2490788"/>
          <p14:tracePt t="109107" x="8572500" y="2500313"/>
          <p14:tracePt t="109108" x="8562975" y="2500313"/>
          <p14:tracePt t="109125" x="8555038" y="2509838"/>
          <p14:tracePt t="109141" x="8545513" y="2509838"/>
          <p14:tracePt t="109158" x="8537575" y="2509838"/>
          <p14:tracePt t="109192" x="8537575" y="2517775"/>
          <p14:tracePt t="109346" x="8528050" y="2517775"/>
          <p14:tracePt t="109394" x="8528050" y="2527300"/>
          <p14:tracePt t="109401" x="8518525" y="2527300"/>
          <p14:tracePt t="109617" x="8528050" y="2527300"/>
          <p14:tracePt t="109624" x="8537575" y="2527300"/>
          <p14:tracePt t="109641" x="8572500" y="2527300"/>
          <p14:tracePt t="109641" x="8609013" y="2527300"/>
          <p14:tracePt t="109657" x="8634413" y="2517775"/>
          <p14:tracePt t="109674" x="8653463" y="2517775"/>
          <p14:tracePt t="109691" x="8697913" y="2517775"/>
          <p14:tracePt t="109707" x="8715375" y="2509838"/>
          <p14:tracePt t="109724" x="8732838" y="2509838"/>
          <p14:tracePt t="109741" x="8742363" y="2509838"/>
          <p14:tracePt t="109971" x="8724900" y="2509838"/>
          <p14:tracePt t="109987" x="8715375" y="2509838"/>
          <p14:tracePt t="109995" x="8715375" y="2517775"/>
          <p14:tracePt t="109996" x="8697913" y="2517775"/>
          <p14:tracePt t="110011" x="8661400" y="2536825"/>
          <p14:tracePt t="110028" x="8643938" y="2536825"/>
          <p14:tracePt t="110042" x="8616950" y="2536825"/>
          <p14:tracePt t="110058" x="8599488" y="2544763"/>
          <p14:tracePt t="110075" x="8589963" y="2544763"/>
          <p14:tracePt t="110091" x="8589963" y="2554288"/>
          <p14:tracePt t="110108" x="8582025" y="2562225"/>
          <p14:tracePt t="110125" x="8572500" y="2562225"/>
          <p14:tracePt t="110291" x="8562975" y="2562225"/>
          <p14:tracePt t="110305" x="8555038" y="2562225"/>
          <p14:tracePt t="110313" x="8528050" y="2562225"/>
          <p14:tracePt t="110324" x="8510588" y="2562225"/>
          <p14:tracePt t="110341" x="8483600" y="2562225"/>
          <p14:tracePt t="110378" x="8474075" y="2562225"/>
          <p14:tracePt t="110400" x="8466138" y="2562225"/>
          <p14:tracePt t="110424" x="8456613" y="2562225"/>
          <p14:tracePt t="110441" x="8447088" y="2562225"/>
          <p14:tracePt t="110554" x="8439150" y="2562225"/>
          <p14:tracePt t="110689" x="8439150" y="2554288"/>
          <p14:tracePt t="110818" x="8447088" y="2554288"/>
          <p14:tracePt t="110834" x="8447088" y="2544763"/>
          <p14:tracePt t="110847" x="8456613" y="2544763"/>
          <p14:tracePt t="110857" x="8466138" y="2544763"/>
          <p14:tracePt t="110858" x="8491538" y="2527300"/>
          <p14:tracePt t="110875" x="8501063" y="2527300"/>
          <p14:tracePt t="110891" x="8518525" y="2527300"/>
          <p14:tracePt t="110908" x="8528050" y="2517775"/>
          <p14:tracePt t="110925" x="8537575" y="2517775"/>
          <p14:tracePt t="110942" x="8545513" y="2517775"/>
          <p14:tracePt t="110958" x="8562975" y="2509838"/>
          <p14:tracePt t="111042" x="8572500" y="2509838"/>
          <p14:tracePt t="111106" x="8582025" y="2509838"/>
          <p14:tracePt t="111148" x="8589963" y="2509838"/>
          <p14:tracePt t="111162" x="8599488" y="2509838"/>
          <p14:tracePt t="111187" x="8609013" y="2509838"/>
          <p14:tracePt t="111202" x="8616950" y="2509838"/>
          <p14:tracePt t="111217" x="8626475" y="2509838"/>
          <p14:tracePt t="111218" x="8634413" y="2509838"/>
          <p14:tracePt t="111274" x="8643938" y="2509838"/>
          <p14:tracePt t="112674" x="8643938" y="2517775"/>
          <p14:tracePt t="112746" x="8643938" y="2527300"/>
          <p14:tracePt t="112786" x="8634413" y="2527300"/>
          <p14:tracePt t="112826" x="8626475" y="2527300"/>
          <p14:tracePt t="112865" x="8626475" y="2536825"/>
          <p14:tracePt t="112914" x="8616950" y="2536825"/>
          <p14:tracePt t="112962" x="8609013" y="2536825"/>
          <p14:tracePt t="114475" x="8599488" y="2536825"/>
          <p14:tracePt t="114482" x="8589963" y="2536825"/>
          <p14:tracePt t="114500" x="8582025" y="2536825"/>
          <p14:tracePt t="114501" x="8572500" y="2536825"/>
          <p14:tracePt t="114510" x="8562975" y="2536825"/>
          <p14:tracePt t="114692" x="8562975" y="2527300"/>
          <p14:tracePt t="114723" x="8572500" y="2527300"/>
          <p14:tracePt t="114740" x="8582025" y="2517775"/>
          <p14:tracePt t="114756" x="8589963" y="2517775"/>
          <p14:tracePt t="114779" x="8599488" y="2509838"/>
          <p14:tracePt t="114785" x="8609013" y="2509838"/>
          <p14:tracePt t="114803" x="8616950" y="2509838"/>
          <p14:tracePt t="114820" x="8626475" y="2509838"/>
          <p14:tracePt t="114836" x="8634413" y="2509838"/>
          <p14:tracePt t="114842" x="8643938" y="2500313"/>
          <p14:tracePt t="114859" x="8653463" y="2500313"/>
          <p14:tracePt t="114877" x="8661400" y="2500313"/>
          <p14:tracePt t="114877" x="8670925" y="2500313"/>
          <p14:tracePt t="114894" x="8680450" y="2500313"/>
          <p14:tracePt t="114932" x="8688388" y="2500313"/>
          <p14:tracePt t="114955" x="8697913" y="2500313"/>
          <p14:tracePt t="114979" x="8705850" y="2500313"/>
          <p14:tracePt t="115483" x="8697913" y="2509838"/>
          <p14:tracePt t="115492" x="8697913" y="2517775"/>
          <p14:tracePt t="115531" x="8688388" y="2527300"/>
          <p14:tracePt t="115555" x="8688388" y="2536825"/>
          <p14:tracePt t="115572" x="8680450" y="2536825"/>
          <p14:tracePt t="115588" x="8670925" y="2544763"/>
          <p14:tracePt t="115604" x="8670925" y="2554288"/>
          <p14:tracePt t="115610" x="8661400" y="2554288"/>
          <p14:tracePt t="115611" x="8661400" y="2562225"/>
          <p14:tracePt t="115627" x="8626475" y="2589213"/>
          <p14:tracePt t="115644" x="8589963" y="2633663"/>
          <p14:tracePt t="115660" x="8555038" y="2679700"/>
          <p14:tracePt t="115677" x="8510588" y="2732088"/>
          <p14:tracePt t="115694" x="8501063" y="2751138"/>
          <p14:tracePt t="115711" x="8474075" y="2795588"/>
          <p14:tracePt t="115727" x="8420100" y="2894013"/>
          <p14:tracePt t="115747" x="8385175" y="2928938"/>
          <p14:tracePt t="115763" x="8358188" y="2955925"/>
          <p14:tracePt t="115778" x="8331200" y="2982913"/>
          <p14:tracePt t="115794" x="8296275" y="3009900"/>
          <p14:tracePt t="115810" x="8259763" y="3036888"/>
          <p14:tracePt t="115827" x="8215313" y="3071813"/>
          <p14:tracePt t="115844" x="8126413" y="3143250"/>
          <p14:tracePt t="115861" x="8010525" y="3232150"/>
          <p14:tracePt t="115878" x="7885113" y="3322638"/>
          <p14:tracePt t="115894" x="7777163" y="3402013"/>
          <p14:tracePt t="115910" x="7697788" y="3455988"/>
          <p14:tracePt t="115928" x="7653338" y="3482975"/>
          <p14:tracePt t="115944" x="7634288" y="3490913"/>
          <p14:tracePt t="115964" x="7616825" y="3490913"/>
          <p14:tracePt t="115981" x="7589838" y="3509963"/>
          <p14:tracePt t="115996" x="7562850" y="3517900"/>
          <p14:tracePt t="116010" x="7537450" y="3527425"/>
          <p14:tracePt t="116028" x="7500938" y="3536950"/>
          <p14:tracePt t="116045" x="7473950" y="3554413"/>
          <p14:tracePt t="116060" x="7456488" y="3554413"/>
          <p14:tracePt t="116141" x="7446963" y="3544888"/>
          <p14:tracePt t="116147" x="7439025" y="3544888"/>
          <p14:tracePt t="116156" x="7429500" y="3544888"/>
          <p14:tracePt t="116164" x="7419975" y="3536950"/>
          <p14:tracePt t="116164" x="7412038" y="3536950"/>
          <p14:tracePt t="116178" x="7402513" y="3517900"/>
          <p14:tracePt t="116194" x="7385050" y="3517900"/>
          <p14:tracePt t="116410" x="7375525" y="3517900"/>
          <p14:tracePt t="116459" x="7367588" y="3517900"/>
          <p14:tracePt t="116467" x="7358063" y="3517900"/>
          <p14:tracePt t="116473" x="7348538" y="3517900"/>
          <p14:tracePt t="116481" x="7331075" y="3527425"/>
          <p14:tracePt t="116494" x="7323138" y="3536950"/>
          <p14:tracePt t="116511" x="7313613" y="3536950"/>
          <p14:tracePt t="116528" x="7304088" y="3536950"/>
          <p14:tracePt t="116545" x="7304088" y="3544888"/>
          <p14:tracePt t="116635" x="7296150" y="3544888"/>
          <p14:tracePt t="118465" x="7286625" y="3544888"/>
          <p14:tracePt t="118491" x="7269163" y="3544888"/>
          <p14:tracePt t="118499" x="7251700" y="3544888"/>
          <p14:tracePt t="118507" x="7232650" y="3544888"/>
          <p14:tracePt t="118515" x="7197725" y="3544888"/>
          <p14:tracePt t="118528" x="7161213" y="3544888"/>
          <p14:tracePt t="118545" x="7108825" y="3544888"/>
          <p14:tracePt t="118562" x="7081838" y="3544888"/>
          <p14:tracePt t="118578" x="7062788" y="3544888"/>
          <p14:tracePt t="118595" x="7027863" y="3544888"/>
          <p14:tracePt t="118611" x="6983413" y="3544888"/>
          <p14:tracePt t="118628" x="6938963" y="3544888"/>
          <p14:tracePt t="118645" x="6902450" y="3544888"/>
          <p14:tracePt t="118661" x="6848475" y="3544888"/>
          <p14:tracePt t="118678" x="6804025" y="3544888"/>
          <p14:tracePt t="118694" x="6751638" y="3544888"/>
          <p14:tracePt t="118711" x="6697663" y="3544888"/>
          <p14:tracePt t="118728" x="6661150" y="3544888"/>
          <p14:tracePt t="118745" x="6608763" y="3536950"/>
          <p14:tracePt t="118762" x="6581775" y="3536950"/>
          <p14:tracePt t="118778" x="6572250" y="3536950"/>
          <p14:tracePt t="118939" x="6599238" y="3536950"/>
          <p14:tracePt t="118947" x="6616700" y="3536950"/>
          <p14:tracePt t="118956" x="6653213" y="3536950"/>
          <p14:tracePt t="118964" x="6680200" y="3536950"/>
          <p14:tracePt t="118979" x="6732588" y="3536950"/>
          <p14:tracePt t="118995" x="6813550" y="3536950"/>
          <p14:tracePt t="119012" x="6858000" y="3536950"/>
          <p14:tracePt t="119028" x="6867525" y="3536950"/>
          <p14:tracePt t="119066" x="6875463" y="3536950"/>
          <p14:tracePt t="119308" x="6858000" y="3536950"/>
          <p14:tracePt t="119315" x="6813550" y="3544888"/>
          <p14:tracePt t="119323" x="6751638" y="3562350"/>
          <p14:tracePt t="119323" x="6697663" y="3571875"/>
          <p14:tracePt t="119331" x="6572250" y="3581400"/>
          <p14:tracePt t="119348" x="6491288" y="3589338"/>
          <p14:tracePt t="119363" x="6446838" y="3589338"/>
          <p14:tracePt t="119379" x="6367463" y="3589338"/>
          <p14:tracePt t="119396" x="6303963" y="3589338"/>
          <p14:tracePt t="119413" x="6197600" y="3589338"/>
          <p14:tracePt t="119429" x="6045200" y="3598863"/>
          <p14:tracePt t="119446" x="5857875" y="3598863"/>
          <p14:tracePt t="119463" x="5680075" y="3598863"/>
          <p14:tracePt t="119479" x="5518150" y="3608388"/>
          <p14:tracePt t="119497" x="5429250" y="3616325"/>
          <p14:tracePt t="119513" x="5394325" y="3625850"/>
          <p14:tracePt t="120331" x="5394325" y="3608388"/>
          <p14:tracePt t="120339" x="5402263" y="3589338"/>
          <p14:tracePt t="120347" x="5411788" y="3571875"/>
          <p14:tracePt t="120362" x="5411788" y="3562350"/>
          <p14:tracePt t="120363" x="5473700" y="3375025"/>
          <p14:tracePt t="120380" x="5554663" y="3179763"/>
          <p14:tracePt t="120396" x="5634038" y="3036888"/>
          <p14:tracePt t="120414" x="5688013" y="2911475"/>
          <p14:tracePt t="120430" x="5697538" y="2867025"/>
          <p14:tracePt t="120446" x="5705475" y="2847975"/>
          <p14:tracePt t="120463" x="5705475" y="2840038"/>
          <p14:tracePt t="120480" x="5705475" y="2830513"/>
          <p14:tracePt t="120715" x="5705475" y="2840038"/>
          <p14:tracePt t="120877" x="5697538" y="2840038"/>
          <p14:tracePt t="120940" x="5697538" y="2847975"/>
          <p14:tracePt t="121092" x="5697538" y="2857500"/>
          <p14:tracePt t="121122" x="5688013" y="2857500"/>
          <p14:tracePt t="121148" x="5680075" y="2857500"/>
          <p14:tracePt t="121162" x="5680075" y="2874963"/>
          <p14:tracePt t="121171" x="5680075" y="2884488"/>
          <p14:tracePt t="121187" x="5670550" y="2901950"/>
          <p14:tracePt t="121196" x="5670550" y="2911475"/>
          <p14:tracePt t="121203" x="5670550" y="2919413"/>
          <p14:tracePt t="121213" x="5661025" y="2938463"/>
          <p14:tracePt t="121229" x="5661025" y="2946400"/>
          <p14:tracePt t="121276" x="5661025" y="2955925"/>
          <p14:tracePt t="121300" x="5653088" y="2965450"/>
          <p14:tracePt t="121317" x="5653088" y="2973388"/>
          <p14:tracePt t="121323" x="5643563" y="2973388"/>
          <p14:tracePt t="121332" x="5643563" y="2982913"/>
          <p14:tracePt t="121357" x="5643563" y="2990850"/>
          <p14:tracePt t="121412" x="5643563" y="3000375"/>
          <p14:tracePt t="122499" x="5643563" y="2990850"/>
          <p14:tracePt t="122507" x="5643563" y="2973388"/>
          <p14:tracePt t="122516" x="5643563" y="2955925"/>
          <p14:tracePt t="122523" x="5661025" y="2928938"/>
          <p14:tracePt t="122530" x="5670550" y="2928938"/>
          <p14:tracePt t="122547" x="5670550" y="2911475"/>
          <p14:tracePt t="122564" x="5680075" y="2901950"/>
          <p14:tracePt t="122581" x="5688013" y="2894013"/>
          <p14:tracePt t="122597" x="5688013" y="2874963"/>
          <p14:tracePt t="122615" x="5697538" y="2867025"/>
          <p14:tracePt t="122630" x="5715000" y="2847975"/>
          <p14:tracePt t="122647" x="5715000" y="2830513"/>
          <p14:tracePt t="122664" x="5732463" y="2803525"/>
          <p14:tracePt t="122680" x="5741988" y="2795588"/>
          <p14:tracePt t="122698" x="5751513" y="2768600"/>
          <p14:tracePt t="122732" x="5751513" y="2759075"/>
          <p14:tracePt t="122733" x="5759450" y="2741613"/>
          <p14:tracePt t="122749" x="5759450" y="2732088"/>
          <p14:tracePt t="122764" x="5768975" y="2714625"/>
          <p14:tracePt t="122781" x="5776913" y="2697163"/>
          <p14:tracePt t="122797" x="5776913" y="2687638"/>
          <p14:tracePt t="122814" x="5776913" y="2679700"/>
          <p14:tracePt t="122831" x="5786438" y="2660650"/>
          <p14:tracePt t="122848" x="5795963" y="2633663"/>
          <p14:tracePt t="122863" x="5795963" y="2625725"/>
          <p14:tracePt t="122880" x="5803900" y="2598738"/>
          <p14:tracePt t="122896" x="5803900" y="2581275"/>
          <p14:tracePt t="122946" x="5803900" y="2571750"/>
          <p14:tracePt t="123011" x="5803900" y="2589213"/>
          <p14:tracePt t="123035" x="5768975" y="2714625"/>
          <p14:tracePt t="123042" x="5589588" y="3108325"/>
          <p14:tracePt t="123051" x="5419725" y="3482975"/>
          <p14:tracePt t="123058" x="5224463" y="3795713"/>
          <p14:tracePt t="123064" x="4956175" y="4286250"/>
          <p14:tracePt t="123080" x="4741863" y="4554538"/>
          <p14:tracePt t="123101" x="4679950" y="4598988"/>
          <p14:tracePt t="123116" x="4670425" y="4616450"/>
          <p14:tracePt t="123180" x="4670425" y="4598988"/>
          <p14:tracePt t="123188" x="4679950" y="4581525"/>
          <p14:tracePt t="123212" x="4679950" y="4572000"/>
          <p14:tracePt t="123220" x="4679950" y="4562475"/>
          <p14:tracePt t="123230" x="4679950" y="4554538"/>
          <p14:tracePt t="123364" x="4679950" y="4545013"/>
          <p14:tracePt t="123381" x="4687888" y="4518025"/>
          <p14:tracePt t="123421" x="4687888" y="4510088"/>
          <p14:tracePt t="123426" x="4687888" y="4500563"/>
          <p14:tracePt t="123437" x="4687888" y="4491038"/>
          <p14:tracePt t="123452" x="4687888" y="4483100"/>
          <p14:tracePt t="123596" x="4697413" y="4473575"/>
          <p14:tracePt t="123611" x="4705350" y="4473575"/>
          <p14:tracePt t="123620" x="4714875" y="4465638"/>
          <p14:tracePt t="123627" x="4732338" y="4456113"/>
          <p14:tracePt t="123630" x="4768850" y="4429125"/>
          <p14:tracePt t="123647" x="4813300" y="4419600"/>
          <p14:tracePt t="123664" x="4857750" y="4394200"/>
          <p14:tracePt t="123664" x="4884738" y="4367213"/>
          <p14:tracePt t="123684" x="5010150" y="4303713"/>
          <p14:tracePt t="123699" x="5133975" y="4251325"/>
          <p14:tracePt t="123715" x="5232400" y="4179888"/>
          <p14:tracePt t="123730" x="5303838" y="4125913"/>
          <p14:tracePt t="123747" x="5348288" y="4098925"/>
          <p14:tracePt t="123764" x="5367338" y="4089400"/>
          <p14:tracePt t="123780" x="5375275" y="4089400"/>
          <p14:tracePt t="123797" x="5402263" y="4081463"/>
          <p14:tracePt t="123815" x="5438775" y="4071938"/>
          <p14:tracePt t="123832" x="5491163" y="4062413"/>
          <p14:tracePt t="123848" x="5562600" y="4054475"/>
          <p14:tracePt t="123865" x="5634038" y="4037013"/>
          <p14:tracePt t="123882" x="5705475" y="4027488"/>
          <p14:tracePt t="123898" x="5786438" y="4017963"/>
          <p14:tracePt t="123917" x="5830888" y="4017963"/>
          <p14:tracePt t="123932" x="5875338" y="4000500"/>
          <p14:tracePt t="123948" x="5929313" y="4000500"/>
          <p14:tracePt t="123964" x="6010275" y="4000500"/>
          <p14:tracePt t="123980" x="6054725" y="4000500"/>
          <p14:tracePt t="123997" x="6081713" y="3990975"/>
          <p14:tracePt t="124013" x="6099175" y="3990975"/>
          <p14:tracePt t="124052" x="6108700" y="3990975"/>
          <p14:tracePt t="124060" x="6126163" y="3990975"/>
          <p14:tracePt t="124068" x="6180138" y="3990975"/>
          <p14:tracePt t="124081" x="6215063" y="3990975"/>
          <p14:tracePt t="124097" x="6259513" y="3990975"/>
          <p14:tracePt t="124116" x="6357938" y="3973513"/>
          <p14:tracePt t="124131" x="6429375" y="3956050"/>
          <p14:tracePt t="124147" x="6500813" y="3938588"/>
          <p14:tracePt t="124164" x="6545263" y="3929063"/>
          <p14:tracePt t="124181" x="6589713" y="3902075"/>
          <p14:tracePt t="124197" x="6626225" y="3902075"/>
          <p14:tracePt t="124214" x="6661150" y="3894138"/>
          <p14:tracePt t="124230" x="6697663" y="3884613"/>
          <p14:tracePt t="124247" x="6715125" y="3884613"/>
          <p14:tracePt t="124264" x="6724650" y="3875088"/>
          <p14:tracePt t="124281" x="6742113" y="3867150"/>
          <p14:tracePt t="124477" x="6732588" y="3875088"/>
          <p14:tracePt t="124488" x="6724650" y="3875088"/>
          <p14:tracePt t="124488" x="6715125" y="3875088"/>
          <p14:tracePt t="124498" x="6697663" y="3902075"/>
          <p14:tracePt t="124518" x="6688138" y="3911600"/>
          <p14:tracePt t="124531" x="6670675" y="3919538"/>
          <p14:tracePt t="124548" x="6661150" y="3929063"/>
          <p14:tracePt t="124565" x="6653213" y="3938588"/>
          <p14:tracePt t="124581" x="6634163" y="3938588"/>
          <p14:tracePt t="124598" x="6634163" y="3946525"/>
          <p14:tracePt t="124636" x="6626225" y="3946525"/>
          <p14:tracePt t="124669" x="6616700" y="3956050"/>
          <p14:tracePt t="124676" x="6608763" y="3956050"/>
          <p14:tracePt t="124701" x="6599238" y="3965575"/>
          <p14:tracePt t="124709" x="6599238" y="3973513"/>
          <p14:tracePt t="124725" x="6589713" y="3973513"/>
          <p14:tracePt t="126908" x="6589713" y="3965575"/>
          <p14:tracePt t="126915" x="6589713" y="3956050"/>
          <p14:tracePt t="126924" x="6589713" y="3946525"/>
          <p14:tracePt t="126924" x="6589713" y="3938588"/>
          <p14:tracePt t="126941" x="6589713" y="3929063"/>
          <p14:tracePt t="126954" x="6589713" y="3919538"/>
          <p14:tracePt t="127022" x="6589713" y="3911600"/>
          <p14:tracePt t="127100" x="6589713" y="3902075"/>
          <p14:tracePt t="127500" x="6599238" y="3902075"/>
          <p14:tracePt t="127508" x="6608763" y="3894138"/>
          <p14:tracePt t="127508" x="6608763" y="3884613"/>
          <p14:tracePt t="127541" x="6616700" y="3884613"/>
          <p14:tracePt t="127564" x="6626225" y="3875088"/>
          <p14:tracePt t="127581" x="6634163" y="3867150"/>
          <p14:tracePt t="127589" x="6643688" y="3867150"/>
          <p14:tracePt t="127596" x="6643688" y="3857625"/>
          <p14:tracePt t="127604" x="6661150" y="3848100"/>
          <p14:tracePt t="127616" x="6680200" y="3840163"/>
          <p14:tracePt t="127632" x="6688138" y="3830638"/>
          <p14:tracePt t="127650" x="6705600" y="3822700"/>
          <p14:tracePt t="127650" x="6715125" y="3803650"/>
          <p14:tracePt t="127669" x="6742113" y="3795713"/>
          <p14:tracePt t="127684" x="6769100" y="3776663"/>
          <p14:tracePt t="127700" x="6796088" y="3751263"/>
          <p14:tracePt t="127716" x="6823075" y="3741738"/>
          <p14:tracePt t="127733" x="6831013" y="3732213"/>
          <p14:tracePt t="127749" x="6831013" y="3724275"/>
          <p14:tracePt t="127767" x="6840538" y="3724275"/>
          <p14:tracePt t="127805" x="6858000" y="3724275"/>
          <p14:tracePt t="127816" x="6867525" y="3714750"/>
          <p14:tracePt t="127817" x="6894513" y="3705225"/>
          <p14:tracePt t="127832" x="6929438" y="3705225"/>
          <p14:tracePt t="127849" x="6965950" y="3697288"/>
          <p14:tracePt t="127870" x="6973888" y="3697288"/>
          <p14:tracePt t="127885" x="6983413" y="3697288"/>
          <p14:tracePt t="127902" x="6991350" y="3697288"/>
          <p14:tracePt t="127941" x="7000875" y="3697288"/>
          <p14:tracePt t="127957" x="7010400" y="3697288"/>
          <p14:tracePt t="127966" x="7018338" y="3697288"/>
          <p14:tracePt t="127988" x="7027863" y="3697288"/>
          <p14:tracePt t="128012" x="7037388" y="3697288"/>
          <p14:tracePt t="128046" x="7045325" y="3697288"/>
          <p14:tracePt t="128049" x="7054850" y="3697288"/>
          <p14:tracePt t="128086" x="7062788" y="3697288"/>
          <p14:tracePt t="128947" x="7062788" y="3687763"/>
          <p14:tracePt t="132373" x="7072313" y="3687763"/>
          <p14:tracePt t="132429" x="7072313" y="3679825"/>
          <p14:tracePt t="137086" x="7072313" y="3687763"/>
          <p14:tracePt t="137093" x="7062788" y="3687763"/>
          <p14:tracePt t="137103" x="7054850" y="3687763"/>
          <p14:tracePt t="137104" x="7054850" y="3697288"/>
          <p14:tracePt t="137120" x="7045325" y="3697288"/>
          <p14:tracePt t="137137" x="7045325" y="3714750"/>
          <p14:tracePt t="137154" x="7037388" y="3724275"/>
          <p14:tracePt t="137171" x="7027863" y="3732213"/>
          <p14:tracePt t="137187" x="7010400" y="3741738"/>
          <p14:tracePt t="137203" x="6991350" y="3759200"/>
          <p14:tracePt t="137220" x="6875463" y="3795713"/>
          <p14:tracePt t="137236" x="6589713" y="3830638"/>
          <p14:tracePt t="137253" x="6367463" y="3848100"/>
          <p14:tracePt t="137270" x="6143625" y="3848100"/>
          <p14:tracePt t="137287" x="5911850" y="3848100"/>
          <p14:tracePt t="137303" x="5705475" y="3840163"/>
          <p14:tracePt t="137320" x="5491163" y="3822700"/>
          <p14:tracePt t="137338" x="5180013" y="3768725"/>
          <p14:tracePt t="137354" x="4875213" y="3705225"/>
          <p14:tracePt t="137371" x="4419600" y="3643313"/>
          <p14:tracePt t="137390" x="4187825" y="3598863"/>
          <p14:tracePt t="137406" x="3990975" y="3571875"/>
          <p14:tracePt t="137420" x="3803650" y="3544888"/>
          <p14:tracePt t="137437" x="3598863" y="3536950"/>
          <p14:tracePt t="137454" x="3330575" y="3509963"/>
          <p14:tracePt t="137471" x="3089275" y="3482975"/>
          <p14:tracePt t="137487" x="2874963" y="3473450"/>
          <p14:tracePt t="137503" x="2714625" y="3465513"/>
          <p14:tracePt t="137520" x="2554288" y="3455988"/>
          <p14:tracePt t="137537" x="2357438" y="3429000"/>
          <p14:tracePt t="137537" x="2276475" y="3411538"/>
          <p14:tracePt t="137558" x="2179638" y="3402013"/>
          <p14:tracePt t="137570" x="1847850" y="3340100"/>
          <p14:tracePt t="137590" x="1652588" y="3286125"/>
          <p14:tracePt t="137606" x="1482725" y="3251200"/>
          <p14:tracePt t="137621" x="1374775" y="3224213"/>
          <p14:tracePt t="137637" x="1303338" y="3214688"/>
          <p14:tracePt t="137653" x="1231900" y="3205163"/>
          <p14:tracePt t="137671" x="1169988" y="3187700"/>
          <p14:tracePt t="137687" x="1116013" y="3179763"/>
          <p14:tracePt t="137704" x="1027113" y="3170238"/>
          <p14:tracePt t="137720" x="973138" y="3152775"/>
          <p14:tracePt t="137737" x="919163" y="3133725"/>
          <p14:tracePt t="137754" x="857250" y="3125788"/>
          <p14:tracePt t="137770" x="847725" y="3116263"/>
          <p14:tracePt t="138022" x="919163" y="3116263"/>
          <p14:tracePt t="138030" x="938213" y="3125788"/>
          <p14:tracePt t="138052" x="982663" y="3143250"/>
          <p14:tracePt t="138061" x="1036638" y="3143250"/>
          <p14:tracePt t="138069" x="1108075" y="3160713"/>
          <p14:tracePt t="138077" x="1152525" y="3179763"/>
          <p14:tracePt t="138087" x="1196975" y="3187700"/>
          <p14:tracePt t="138104" x="1214438" y="3187700"/>
          <p14:tracePt t="138120" x="1223963" y="3187700"/>
          <p14:tracePt t="138276" x="1241425" y="3187700"/>
          <p14:tracePt t="138284" x="1258888" y="3187700"/>
          <p14:tracePt t="138294" x="1285875" y="3187700"/>
          <p14:tracePt t="138300" x="1322388" y="3187700"/>
          <p14:tracePt t="138307" x="1374775" y="3205163"/>
          <p14:tracePt t="138320" x="1465263" y="3205163"/>
          <p14:tracePt t="138336" x="1527175" y="3205163"/>
          <p14:tracePt t="138353" x="1581150" y="3205163"/>
          <p14:tracePt t="138370" x="1616075" y="3205163"/>
          <p14:tracePt t="138387" x="1660525" y="3205163"/>
          <p14:tracePt t="138403" x="1704975" y="3205163"/>
          <p14:tracePt t="138423" x="1768475" y="3224213"/>
          <p14:tracePt t="138437" x="1857375" y="3232150"/>
          <p14:tracePt t="138453" x="1938338" y="3232150"/>
          <p14:tracePt t="138470" x="1990725" y="3232150"/>
          <p14:tracePt t="138487" x="2017713" y="3232150"/>
          <p14:tracePt t="138504" x="2027238" y="3232150"/>
          <p14:tracePt t="138520" x="2036763" y="3232150"/>
          <p14:tracePt t="138537" x="2044700" y="3232150"/>
          <p14:tracePt t="138554" x="2054225" y="3232150"/>
          <p14:tracePt t="138571" x="2081213" y="3232150"/>
          <p14:tracePt t="138586" x="2116138" y="3232150"/>
          <p14:tracePt t="138605" x="2125663" y="3232150"/>
          <p14:tracePt t="138669" x="2133600" y="3232150"/>
          <p14:tracePt t="138677" x="2143125" y="3232150"/>
          <p14:tracePt t="138686" x="2160588" y="3232150"/>
          <p14:tracePt t="138687" x="2205038" y="3232150"/>
          <p14:tracePt t="138703" x="2259013" y="3232150"/>
          <p14:tracePt t="138721" x="2295525" y="3232150"/>
          <p14:tracePt t="138736" x="2322513" y="3232150"/>
          <p14:tracePt t="138753" x="2339975" y="3232150"/>
          <p14:tracePt t="138771" x="2366963" y="3232150"/>
          <p14:tracePt t="138790" x="2384425" y="3232150"/>
          <p14:tracePt t="138805" x="2419350" y="3232150"/>
          <p14:tracePt t="138820" x="2465388" y="3232150"/>
          <p14:tracePt t="138836" x="2500313" y="3232150"/>
          <p14:tracePt t="138854" x="2527300" y="3232150"/>
          <p14:tracePt t="138870" x="2554288" y="3232150"/>
          <p14:tracePt t="138887" x="2571750" y="3232150"/>
          <p14:tracePt t="138903" x="2581275" y="3232150"/>
          <p14:tracePt t="138921" x="2589213" y="3232150"/>
          <p14:tracePt t="138937" x="2598738" y="3232150"/>
          <p14:tracePt t="138954" x="2616200" y="3241675"/>
          <p14:tracePt t="138971" x="2643188" y="3241675"/>
          <p14:tracePt t="138987" x="2670175" y="3241675"/>
          <p14:tracePt t="139004" x="2687638" y="3251200"/>
          <p14:tracePt t="139020" x="2697163" y="3251200"/>
          <p14:tracePt t="157951" x="2840038" y="3251200"/>
          <p14:tracePt t="157961" x="3089275" y="3276600"/>
          <p14:tracePt t="157970" x="3295650" y="3303588"/>
          <p14:tracePt t="157970" x="3571875" y="3322638"/>
          <p14:tracePt t="157980" x="4071938" y="3375025"/>
          <p14:tracePt t="158001" x="4170363" y="3394075"/>
          <p14:tracePt t="158013" x="4259263" y="3419475"/>
          <p14:tracePt t="158029" x="4402138" y="3429000"/>
          <p14:tracePt t="158047" x="4402138" y="3438525"/>
          <p14:tracePt t="158064" x="4438650" y="3446463"/>
          <p14:tracePt t="158080" x="4500563" y="3465513"/>
          <p14:tracePt t="158096" x="4562475" y="3482975"/>
          <p14:tracePt t="158113" x="4572000" y="3482975"/>
          <p14:tracePt t="158130" x="4652963" y="3482975"/>
          <p14:tracePt t="158146" x="4732338" y="3500438"/>
          <p14:tracePt t="158163" x="4803775" y="3517900"/>
          <p14:tracePt t="158178" x="4884738" y="3527425"/>
          <p14:tracePt t="158196" x="4973638" y="3554413"/>
          <p14:tracePt t="158212" x="5108575" y="3598863"/>
          <p14:tracePt t="158229" x="5276850" y="3643313"/>
          <p14:tracePt t="158246" x="5367338" y="3660775"/>
          <p14:tracePt t="158263" x="5483225" y="3687763"/>
          <p14:tracePt t="158279" x="5608638" y="3714750"/>
          <p14:tracePt t="158295" x="5724525" y="3751263"/>
          <p14:tracePt t="158312" x="5857875" y="3786188"/>
          <p14:tracePt t="158329" x="6018213" y="3830638"/>
          <p14:tracePt t="158346" x="6161088" y="3875088"/>
          <p14:tracePt t="158363" x="6303963" y="3911600"/>
          <p14:tracePt t="158379" x="6394450" y="3929063"/>
          <p14:tracePt t="158397" x="6446838" y="3938588"/>
          <p14:tracePt t="158412" x="6500813" y="3956050"/>
          <p14:tracePt t="158430" x="6599238" y="3973513"/>
          <p14:tracePt t="158448" x="6680200" y="3990975"/>
          <p14:tracePt t="158464" x="6769100" y="4010025"/>
          <p14:tracePt t="158479" x="6813550" y="4017963"/>
          <p14:tracePt t="158496" x="6848475" y="4017963"/>
          <p14:tracePt t="158513" x="6875463" y="4017963"/>
          <p14:tracePt t="158530" x="6894513" y="4037013"/>
          <p14:tracePt t="158545" x="6929438" y="4037013"/>
          <p14:tracePt t="158563" x="6956425" y="4037013"/>
          <p14:tracePt t="158580" x="6983413" y="4037013"/>
          <p14:tracePt t="158632" x="6991350" y="4037013"/>
          <p14:tracePt t="158808" x="7000875" y="4037013"/>
          <p14:tracePt t="158823" x="7010400" y="4027488"/>
          <p14:tracePt t="158832" x="7010400" y="4017963"/>
          <p14:tracePt t="158840" x="7018338" y="4000500"/>
          <p14:tracePt t="158863" x="7027863" y="3990975"/>
          <p14:tracePt t="158864" x="7045325" y="3973513"/>
          <p14:tracePt t="158880" x="7054850" y="3956050"/>
          <p14:tracePt t="158898" x="7072313" y="3946525"/>
          <p14:tracePt t="158913" x="7081838" y="3929063"/>
          <p14:tracePt t="158930" x="7089775" y="3929063"/>
          <p14:tracePt t="158947" x="7089775" y="3919538"/>
          <p14:tracePt t="158963" x="7099300" y="3911600"/>
          <p14:tracePt t="158981" x="7099300" y="3894138"/>
          <p14:tracePt t="158996" x="7116763" y="3884613"/>
          <p14:tracePt t="159013" x="7126288" y="3867150"/>
          <p14:tracePt t="159033" x="7134225" y="3857625"/>
          <p14:tracePt t="159047" x="7134225" y="3848100"/>
          <p14:tracePt t="159064" x="7153275" y="3840163"/>
          <p14:tracePt t="159104" x="7153275" y="3830638"/>
          <p14:tracePt t="159112" x="7161213" y="3830638"/>
          <p14:tracePt t="159153" x="7161213" y="3813175"/>
          <p14:tracePt t="159161" x="7170738" y="3813175"/>
          <p14:tracePt t="159200" x="7170738" y="3803650"/>
          <p14:tracePt t="159223" x="7180263" y="3795713"/>
          <p14:tracePt t="159231" x="7180263" y="3786188"/>
          <p14:tracePt t="159278" x="7180263" y="3776663"/>
          <p14:tracePt t="159504" x="7170738" y="3776663"/>
          <p14:tracePt t="159528" x="7161213" y="3776663"/>
          <p14:tracePt t="159536" x="7161213" y="3786188"/>
          <p14:tracePt t="159560" x="7153275" y="3786188"/>
          <p14:tracePt t="159592" x="7134225" y="3786188"/>
          <p14:tracePt t="159609" x="7126288" y="3786188"/>
          <p14:tracePt t="159624" x="7116763" y="3786188"/>
          <p14:tracePt t="159648" x="7108825" y="3786188"/>
          <p14:tracePt t="159657" x="7099300" y="3786188"/>
          <p14:tracePt t="159680" x="7089775" y="3786188"/>
          <p14:tracePt t="159696" x="7081838" y="3786188"/>
          <p14:tracePt t="159720" x="7072313" y="3786188"/>
          <p14:tracePt t="159752" x="7062788" y="3786188"/>
          <p14:tracePt t="159962" x="7072313" y="3786188"/>
          <p14:tracePt t="159977" x="7081838" y="3786188"/>
          <p14:tracePt t="160001" x="7089775" y="3786188"/>
          <p14:tracePt t="160032" x="7099300" y="3786188"/>
          <p14:tracePt t="160041" x="7108825" y="3786188"/>
          <p14:tracePt t="160056" x="7108825" y="3776663"/>
          <p14:tracePt t="160088" x="7116763" y="3776663"/>
          <p14:tracePt t="160121" x="7126288" y="3776663"/>
          <p14:tracePt t="160137" x="7134225" y="3776663"/>
          <p14:tracePt t="160146" x="7143750" y="3776663"/>
          <p14:tracePt t="160186" x="7161213" y="3768725"/>
          <p14:tracePt t="160225" x="7170738" y="3768725"/>
          <p14:tracePt t="160240" x="7180263" y="3768725"/>
          <p14:tracePt t="160263" x="7188200" y="3768725"/>
          <p14:tracePt t="160288" x="7197725" y="3768725"/>
          <p14:tracePt t="160296" x="7205663" y="3768725"/>
          <p14:tracePt t="160321" x="7215188" y="3768725"/>
          <p14:tracePt t="160343" x="7224713" y="3768725"/>
          <p14:tracePt t="160375" x="7232650" y="3768725"/>
          <p14:tracePt t="160387" x="7242175" y="3768725"/>
          <p14:tracePt t="160407" x="7251700" y="3768725"/>
          <p14:tracePt t="160414" x="7251700" y="3759200"/>
          <p14:tracePt t="160428" x="7259638" y="3759200"/>
          <p14:tracePt t="160431" x="7269163" y="3759200"/>
          <p14:tracePt t="160447" x="7269163" y="3751263"/>
          <p14:tracePt t="160464" x="7277100" y="3751263"/>
          <p14:tracePt t="160480" x="7296150" y="3741738"/>
          <p14:tracePt t="160497" x="7304088" y="3741738"/>
          <p14:tracePt t="160513" x="7304088" y="3732213"/>
          <p14:tracePt t="160529" x="7313613" y="3732213"/>
          <p14:tracePt t="160567" x="7323138" y="3724275"/>
          <p14:tracePt t="160592" x="7323138" y="3714750"/>
          <p14:tracePt t="160609" x="7331075" y="3705225"/>
          <p14:tracePt t="160632" x="7331075" y="3697288"/>
          <p14:tracePt t="160639" x="7340600" y="3697288"/>
          <p14:tracePt t="160656" x="7340600" y="3687763"/>
          <p14:tracePt t="160672" x="7340600" y="3679825"/>
          <p14:tracePt t="160688" x="7348538" y="3670300"/>
          <p14:tracePt t="160704" x="7348538" y="3652838"/>
          <p14:tracePt t="160712" x="7358063" y="3643313"/>
          <p14:tracePt t="160720" x="7358063" y="3633788"/>
          <p14:tracePt t="160731" x="7358063" y="3625850"/>
          <p14:tracePt t="160747" x="7358063" y="3608388"/>
          <p14:tracePt t="160764" x="7358063" y="3598863"/>
          <p14:tracePt t="160781" x="7358063" y="3589338"/>
          <p14:tracePt t="160798" x="7358063" y="3571875"/>
          <p14:tracePt t="160814" x="7358063" y="3562350"/>
          <p14:tracePt t="160831" x="7358063" y="3554413"/>
          <p14:tracePt t="160847" x="7348538" y="3544888"/>
          <p14:tracePt t="160864" x="7340600" y="3544888"/>
          <p14:tracePt t="160881" x="7331075" y="3527425"/>
          <p14:tracePt t="160898" x="7331075" y="3517900"/>
          <p14:tracePt t="160914" x="7323138" y="3517900"/>
          <p14:tracePt t="160931" x="7323138" y="3509963"/>
          <p14:tracePt t="160968" x="7313613" y="3500438"/>
          <p14:tracePt t="160968" x="7313613" y="3490913"/>
          <p14:tracePt t="160981" x="7304088" y="3490913"/>
          <p14:tracePt t="160998" x="7296150" y="3490913"/>
          <p14:tracePt t="161017" x="7286625" y="3482975"/>
          <p14:tracePt t="161063" x="7277100" y="3482975"/>
          <p14:tracePt t="161097" x="7269163" y="3482975"/>
          <p14:tracePt t="161105" x="7259638" y="3482975"/>
          <p14:tracePt t="161112" x="7242175" y="3473450"/>
          <p14:tracePt t="161121" x="7232650" y="3473450"/>
          <p14:tracePt t="161131" x="7215188" y="3465513"/>
          <p14:tracePt t="161149" x="7197725" y="3465513"/>
          <p14:tracePt t="161164" x="7188200" y="3465513"/>
          <p14:tracePt t="161181" x="7170738" y="3465513"/>
          <p14:tracePt t="161200" x="7161213" y="3465513"/>
          <p14:tracePt t="161214" x="7153275" y="3465513"/>
          <p14:tracePt t="161231" x="7143750" y="3465513"/>
          <p14:tracePt t="161248" x="7126288" y="3465513"/>
          <p14:tracePt t="161264" x="7116763" y="3465513"/>
          <p14:tracePt t="161281" x="7116763" y="3473450"/>
          <p14:tracePt t="161298" x="7099300" y="3473450"/>
          <p14:tracePt t="161315" x="7089775" y="3482975"/>
          <p14:tracePt t="161331" x="7072313" y="3490913"/>
          <p14:tracePt t="161348" x="7062788" y="3500438"/>
          <p14:tracePt t="161365" x="7054850" y="3500438"/>
          <p14:tracePt t="161381" x="7045325" y="3500438"/>
          <p14:tracePt t="161398" x="7045325" y="3509963"/>
          <p14:tracePt t="161415" x="7037388" y="3517900"/>
          <p14:tracePt t="161434" x="7027863" y="3517900"/>
          <p14:tracePt t="161449" x="7018338" y="3536950"/>
          <p14:tracePt t="161464" x="7018338" y="3544888"/>
          <p14:tracePt t="161481" x="7010400" y="3554413"/>
          <p14:tracePt t="161497" x="7010400" y="3562350"/>
          <p14:tracePt t="161514" x="7010400" y="3581400"/>
          <p14:tracePt t="161531" x="7010400" y="3589338"/>
          <p14:tracePt t="161548" x="7010400" y="3608388"/>
          <p14:tracePt t="161564" x="7010400" y="3616325"/>
          <p14:tracePt t="161581" x="7010400" y="3633788"/>
          <p14:tracePt t="161597" x="7027863" y="3652838"/>
          <p14:tracePt t="161616" x="7045325" y="3660775"/>
          <p14:tracePt t="161631" x="7054850" y="3670300"/>
          <p14:tracePt t="161647" x="7072313" y="3679825"/>
          <p14:tracePt t="161664" x="7081838" y="3687763"/>
          <p14:tracePt t="161680" x="7099300" y="3697288"/>
          <p14:tracePt t="161698" x="7108825" y="3705225"/>
          <p14:tracePt t="161713" x="7126288" y="3714750"/>
          <p14:tracePt t="161760" x="7134225" y="3714750"/>
          <p14:tracePt t="161768" x="7134225" y="3724275"/>
          <p14:tracePt t="161792" x="7143750" y="3724275"/>
          <p14:tracePt t="162050" x="7143750" y="3732213"/>
          <p14:tracePt t="163354" x="7134225" y="3732213"/>
          <p14:tracePt t="163638" x="0" y="0"/>
        </p14:tracePtLst>
        <p14:tracePtLst>
          <p14:tracePt t="165347" x="4572000" y="3429000"/>
          <p14:tracePt t="166049" x="4572000" y="3438525"/>
          <p14:tracePt t="166058" x="4562475" y="3455988"/>
          <p14:tracePt t="166058" x="4537075" y="3473450"/>
          <p14:tracePt t="166081" x="4419600" y="3571875"/>
          <p14:tracePt t="166090" x="4259263" y="3705225"/>
          <p14:tracePt t="166098" x="4089400" y="3822700"/>
          <p14:tracePt t="166105" x="3894138" y="3983038"/>
          <p14:tracePt t="166116" x="3375025" y="4340225"/>
          <p14:tracePt t="166134" x="3098800" y="4527550"/>
          <p14:tracePt t="166154" x="2965450" y="4608513"/>
          <p14:tracePt t="166169" x="2874963" y="4652963"/>
          <p14:tracePt t="166184" x="2822575" y="4679950"/>
          <p14:tracePt t="166200" x="2795588" y="4687888"/>
          <p14:tracePt t="166216" x="2768600" y="4697413"/>
          <p14:tracePt t="166234" x="2751138" y="4705350"/>
          <p14:tracePt t="166250" x="2741613" y="4714875"/>
          <p14:tracePt t="166266" x="2714625" y="4732338"/>
          <p14:tracePt t="166284" x="2697163" y="4751388"/>
          <p14:tracePt t="166300" x="2670175" y="4776788"/>
          <p14:tracePt t="166317" x="2598738" y="4795838"/>
          <p14:tracePt t="166333" x="2482850" y="4830763"/>
          <p14:tracePt t="166350" x="2241550" y="4919663"/>
          <p14:tracePt t="166370" x="2089150" y="4973638"/>
          <p14:tracePt t="166388" x="1946275" y="5027613"/>
          <p14:tracePt t="166401" x="1822450" y="5081588"/>
          <p14:tracePt t="166417" x="1731963" y="5108575"/>
          <p14:tracePt t="166434" x="1679575" y="5133975"/>
          <p14:tracePt t="166450" x="1643063" y="5143500"/>
          <p14:tracePt t="166467" x="1616075" y="5153025"/>
          <p14:tracePt t="166484" x="1589088" y="5153025"/>
          <p14:tracePt t="166500" x="1562100" y="5160963"/>
          <p14:tracePt t="166518" x="1527175" y="5170488"/>
          <p14:tracePt t="166533" x="1500188" y="5170488"/>
          <p14:tracePt t="166550" x="1473200" y="5187950"/>
          <p14:tracePt t="166584" x="1465263" y="5187950"/>
          <p14:tracePt t="166665" x="1455738" y="5187950"/>
          <p14:tracePt t="166713" x="1446213" y="5187950"/>
          <p14:tracePt t="166738" x="1438275" y="5187950"/>
          <p14:tracePt t="166746" x="1419225" y="5187950"/>
          <p14:tracePt t="166768" x="1393825" y="5187950"/>
          <p14:tracePt t="166777" x="1374775" y="5180013"/>
          <p14:tracePt t="166784" x="1339850" y="5153025"/>
          <p14:tracePt t="166808" x="1330325" y="5143500"/>
          <p14:tracePt t="166817" x="1303338" y="5126038"/>
          <p14:tracePt t="166818" x="1258888" y="5072063"/>
          <p14:tracePt t="166834" x="1231900" y="5045075"/>
          <p14:tracePt t="166851" x="1196975" y="5000625"/>
          <p14:tracePt t="166867" x="1169988" y="4973638"/>
          <p14:tracePt t="166884" x="1169988" y="4965700"/>
          <p14:tracePt t="166900" x="1160463" y="4919663"/>
          <p14:tracePt t="166917" x="1160463" y="4902200"/>
          <p14:tracePt t="166935" x="1160463" y="4884738"/>
          <p14:tracePt t="166951" x="1160463" y="4875213"/>
          <p14:tracePt t="166951" x="1160463" y="4867275"/>
          <p14:tracePt t="166967" x="1160463" y="4848225"/>
          <p14:tracePt t="166983" x="1160463" y="4813300"/>
          <p14:tracePt t="167000" x="1169988" y="4768850"/>
          <p14:tracePt t="167016" x="1169988" y="4751388"/>
          <p14:tracePt t="167033" x="1179513" y="4714875"/>
          <p14:tracePt t="167050" x="1179513" y="4697413"/>
          <p14:tracePt t="167066" x="1179513" y="4679950"/>
          <p14:tracePt t="167082" x="1179513" y="4670425"/>
          <p14:tracePt t="167099" x="1179513" y="4652963"/>
          <p14:tracePt t="167117" x="1179513" y="4616450"/>
          <p14:tracePt t="167133" x="1179513" y="4581525"/>
          <p14:tracePt t="167149" x="1179513" y="4545013"/>
          <p14:tracePt t="167167" x="1169988" y="4500563"/>
          <p14:tracePt t="167186" x="1160463" y="4473575"/>
          <p14:tracePt t="167200" x="1160463" y="4456113"/>
          <p14:tracePt t="167217" x="1152525" y="4456113"/>
          <p14:tracePt t="167234" x="1152525" y="4446588"/>
          <p14:tracePt t="167250" x="1143000" y="4438650"/>
          <p14:tracePt t="167577" x="1152525" y="4438650"/>
          <p14:tracePt t="167610" x="1160463" y="4438650"/>
          <p14:tracePt t="167632" x="1169988" y="4438650"/>
          <p14:tracePt t="167649" x="1179513" y="4438650"/>
          <p14:tracePt t="167657" x="1187450" y="4438650"/>
          <p14:tracePt t="167673" x="1196975" y="4438650"/>
          <p14:tracePt t="167682" x="1204913" y="4438650"/>
          <p14:tracePt t="167705" x="1214438" y="4438650"/>
          <p14:tracePt t="167722" x="1223963" y="4438650"/>
          <p14:tracePt t="167745" x="1231900" y="4438650"/>
          <p14:tracePt t="167761" x="1241425" y="4438650"/>
          <p14:tracePt t="167785" x="1250950" y="4438650"/>
          <p14:tracePt t="167792" x="1258888" y="4438650"/>
          <p14:tracePt t="167842" x="1268413" y="4438650"/>
          <p14:tracePt t="167882" x="1276350" y="4438650"/>
          <p14:tracePt t="167906" x="1276350" y="4446588"/>
          <p14:tracePt t="167913" x="1285875" y="4446588"/>
          <p14:tracePt t="167944" x="1295400" y="4446588"/>
          <p14:tracePt t="167977" x="1303338" y="4446588"/>
          <p14:tracePt t="168002" x="1312863" y="4446588"/>
          <p14:tracePt t="168032" x="1330325" y="4446588"/>
          <p14:tracePt t="168048" x="1339850" y="4446588"/>
          <p14:tracePt t="168058" x="1347788" y="4446588"/>
          <p14:tracePt t="168066" x="1357313" y="4446588"/>
          <p14:tracePt t="168067" x="1374775" y="4446588"/>
          <p14:tracePt t="168083" x="1411288" y="4456113"/>
          <p14:tracePt t="168100" x="1455738" y="4473575"/>
          <p14:tracePt t="168117" x="1500188" y="4473575"/>
          <p14:tracePt t="168133" x="1527175" y="4473575"/>
          <p14:tracePt t="168150" x="1554163" y="4473575"/>
          <p14:tracePt t="168167" x="1562100" y="4473575"/>
          <p14:tracePt t="168184" x="1571625" y="4473575"/>
          <p14:tracePt t="168200" x="1581150" y="4473575"/>
          <p14:tracePt t="168217" x="1589088" y="4473575"/>
          <p14:tracePt t="168234" x="1625600" y="4473575"/>
          <p14:tracePt t="168251" x="1652588" y="4473575"/>
          <p14:tracePt t="168267" x="1670050" y="4473575"/>
          <p14:tracePt t="168283" x="1687513" y="4473575"/>
          <p14:tracePt t="168300" x="1697038" y="4473575"/>
          <p14:tracePt t="168317" x="1704975" y="4473575"/>
          <p14:tracePt t="168352" x="1714500" y="4473575"/>
          <p14:tracePt t="168353" x="1751013" y="4473575"/>
          <p14:tracePt t="168368" x="1785938" y="4473575"/>
          <p14:tracePt t="168386" x="1839913" y="4473575"/>
          <p14:tracePt t="168401" x="1893888" y="4473575"/>
          <p14:tracePt t="168417" x="1938338" y="4473575"/>
          <p14:tracePt t="168434" x="1982788" y="4473575"/>
          <p14:tracePt t="168450" x="2027238" y="4465638"/>
          <p14:tracePt t="168467" x="2062163" y="4456113"/>
          <p14:tracePt t="168483" x="2125663" y="4456113"/>
          <p14:tracePt t="168500" x="2179638" y="4446588"/>
          <p14:tracePt t="168517" x="2276475" y="4446588"/>
          <p14:tracePt t="168533" x="2347913" y="4446588"/>
          <p14:tracePt t="168550" x="2411413" y="4446588"/>
          <p14:tracePt t="168570" x="2446338" y="4446588"/>
          <p14:tracePt t="168588" x="2473325" y="4429125"/>
          <p14:tracePt t="168601" x="2509838" y="4429125"/>
          <p14:tracePt t="168617" x="2544763" y="4429125"/>
          <p14:tracePt t="168635" x="2581275" y="4429125"/>
          <p14:tracePt t="168651" x="2625725" y="4429125"/>
          <p14:tracePt t="168667" x="2670175" y="4429125"/>
          <p14:tracePt t="168684" x="2732088" y="4419600"/>
          <p14:tracePt t="168701" x="2751138" y="4411663"/>
          <p14:tracePt t="168718" x="2759075" y="4411663"/>
          <p14:tracePt t="168734" x="2776538" y="4402138"/>
          <p14:tracePt t="168754" x="2786063" y="4402138"/>
          <p14:tracePt t="168769" x="2813050" y="4402138"/>
          <p14:tracePt t="168785" x="2830513" y="4402138"/>
          <p14:tracePt t="168801" x="2847975" y="4402138"/>
          <p14:tracePt t="168818" x="2857500" y="4402138"/>
          <p14:tracePt t="168834" x="2867025" y="4402138"/>
          <p14:tracePt t="168874" x="2874963" y="4402138"/>
          <p14:tracePt t="168874" x="2884488" y="4402138"/>
          <p14:tracePt t="168884" x="2901950" y="4402138"/>
          <p14:tracePt t="168902" x="2911475" y="4402138"/>
          <p14:tracePt t="168969" x="2919413" y="4402138"/>
          <p14:tracePt t="169498" x="2928938" y="4402138"/>
          <p14:tracePt t="169506" x="2938463" y="4402138"/>
          <p14:tracePt t="169512" x="2946400" y="4402138"/>
          <p14:tracePt t="169520" x="2965450" y="4402138"/>
          <p14:tracePt t="169553" x="2973388" y="4402138"/>
          <p14:tracePt t="169553" x="2990850" y="4402138"/>
          <p14:tracePt t="169571" x="3017838" y="4402138"/>
          <p14:tracePt t="169585" x="3054350" y="4402138"/>
          <p14:tracePt t="169603" x="3081338" y="4402138"/>
          <p14:tracePt t="169618" x="3116263" y="4402138"/>
          <p14:tracePt t="169635" x="3133725" y="4402138"/>
          <p14:tracePt t="169652" x="3179763" y="4402138"/>
          <p14:tracePt t="169668" x="3197225" y="4402138"/>
          <p14:tracePt t="169685" x="3224213" y="4402138"/>
          <p14:tracePt t="169701" x="3241675" y="4402138"/>
          <p14:tracePt t="169718" x="3259138" y="4411663"/>
          <p14:tracePt t="169738" x="3276600" y="4411663"/>
          <p14:tracePt t="169753" x="3286125" y="4411663"/>
          <p14:tracePt t="169769" x="3303588" y="4411663"/>
          <p14:tracePt t="169785" x="3322638" y="4411663"/>
          <p14:tracePt t="169801" x="3348038" y="4419600"/>
          <p14:tracePt t="169819" x="3367088" y="4429125"/>
          <p14:tracePt t="169835" x="3402013" y="4429125"/>
          <p14:tracePt t="169852" x="3411538" y="4438650"/>
          <p14:tracePt t="169868" x="3429000" y="4438650"/>
          <p14:tracePt t="170335" x="3446463" y="4438650"/>
          <p14:tracePt t="170345" x="3455988" y="4446588"/>
          <p14:tracePt t="170352" x="3473450" y="4446588"/>
          <p14:tracePt t="170361" x="3500438" y="4446588"/>
          <p14:tracePt t="170373" x="3517900" y="4446588"/>
          <p14:tracePt t="170384" x="3527425" y="4446588"/>
          <p14:tracePt t="170432" x="3536950" y="4446588"/>
          <p14:tracePt t="170449" x="3554413" y="4446588"/>
          <p14:tracePt t="170454" x="3562350" y="4446588"/>
          <p14:tracePt t="170475" x="3571875" y="4456113"/>
          <p14:tracePt t="170491" x="3581400" y="4456113"/>
          <p14:tracePt t="170502" x="3589338" y="4456113"/>
          <p14:tracePt t="170503" x="3589338" y="4465638"/>
          <p14:tracePt t="170519" x="3608388" y="4465638"/>
          <p14:tracePt t="170536" x="3625850" y="4465638"/>
          <p14:tracePt t="170556" x="3643313" y="4465638"/>
          <p14:tracePt t="170570" x="3660775" y="4473575"/>
          <p14:tracePt t="170585" x="3670300" y="4473575"/>
          <p14:tracePt t="170603" x="3697288" y="4473575"/>
          <p14:tracePt t="170619" x="3732213" y="4473575"/>
          <p14:tracePt t="170635" x="3786188" y="4473575"/>
          <p14:tracePt t="170652" x="3822700" y="4483100"/>
          <p14:tracePt t="170669" x="3840163" y="4483100"/>
          <p14:tracePt t="170685" x="3911600" y="4483100"/>
          <p14:tracePt t="170703" x="3938588" y="4491038"/>
          <p14:tracePt t="170718" x="3965575" y="4491038"/>
          <p14:tracePt t="170752" x="3990975" y="4491038"/>
          <p14:tracePt t="170753" x="4010025" y="4491038"/>
          <p14:tracePt t="170769" x="4037013" y="4491038"/>
          <p14:tracePt t="170786" x="4071938" y="4500563"/>
          <p14:tracePt t="170802" x="4125913" y="4500563"/>
          <p14:tracePt t="170820" x="4197350" y="4510088"/>
          <p14:tracePt t="170835" x="4268788" y="4518025"/>
          <p14:tracePt t="170852" x="4330700" y="4527550"/>
          <p14:tracePt t="170870" x="4384675" y="4527550"/>
          <p14:tracePt t="170885" x="4411663" y="4537075"/>
          <p14:tracePt t="170903" x="4429125" y="4537075"/>
          <p14:tracePt t="170921" x="4446588" y="4537075"/>
          <p14:tracePt t="170938" x="4465638" y="4537075"/>
          <p14:tracePt t="170952" x="4500563" y="4537075"/>
          <p14:tracePt t="170969" x="4545013" y="4537075"/>
          <p14:tracePt t="170986" x="4598988" y="4537075"/>
          <p14:tracePt t="171002" x="4660900" y="4537075"/>
          <p14:tracePt t="171019" x="4687888" y="4537075"/>
          <p14:tracePt t="171036" x="4714875" y="4537075"/>
          <p14:tracePt t="171052" x="4724400" y="4537075"/>
          <p14:tracePt t="171122" x="4732338" y="4537075"/>
          <p14:tracePt t="171154" x="4741863" y="4537075"/>
          <p14:tracePt t="171171" x="4751388" y="4537075"/>
          <p14:tracePt t="171179" x="4759325" y="4537075"/>
          <p14:tracePt t="171179" x="4768850" y="4537075"/>
          <p14:tracePt t="171191" x="4776788" y="4537075"/>
          <p14:tracePt t="171202" x="4786313" y="4537075"/>
          <p14:tracePt t="171203" x="4813300" y="4537075"/>
          <p14:tracePt t="171219" x="4848225" y="4537075"/>
          <p14:tracePt t="171236" x="4875213" y="4537075"/>
          <p14:tracePt t="171252" x="4902200" y="4537075"/>
          <p14:tracePt t="171270" x="4938713" y="4537075"/>
          <p14:tracePt t="171285" x="4946650" y="4537075"/>
          <p14:tracePt t="171302" x="4983163" y="4537075"/>
          <p14:tracePt t="171319" x="5000625" y="4537075"/>
          <p14:tracePt t="171336" x="5072063" y="4537075"/>
          <p14:tracePt t="171354" x="5108575" y="4537075"/>
          <p14:tracePt t="171368" x="5153025" y="4537075"/>
          <p14:tracePt t="171385" x="5197475" y="4537075"/>
          <p14:tracePt t="171402" x="5232400" y="4537075"/>
          <p14:tracePt t="171418" x="5276850" y="4537075"/>
          <p14:tracePt t="171435" x="5330825" y="4537075"/>
          <p14:tracePt t="171452" x="5384800" y="4537075"/>
          <p14:tracePt t="171468" x="5438775" y="4537075"/>
          <p14:tracePt t="171485" x="5465763" y="4537075"/>
          <p14:tracePt t="171502" x="5500688" y="4537075"/>
          <p14:tracePt t="171519" x="5554663" y="4537075"/>
          <p14:tracePt t="171537" x="5581650" y="4537075"/>
          <p14:tracePt t="171552" x="5626100" y="4537075"/>
          <p14:tracePt t="171568" x="5653088" y="4537075"/>
          <p14:tracePt t="171585" x="5697538" y="4537075"/>
          <p14:tracePt t="171602" x="5724525" y="4537075"/>
          <p14:tracePt t="171619" x="5768975" y="4537075"/>
          <p14:tracePt t="171636" x="5786438" y="4537075"/>
          <p14:tracePt t="171652" x="5830888" y="4537075"/>
          <p14:tracePt t="171669" x="5848350" y="4537075"/>
          <p14:tracePt t="171686" x="5884863" y="4527550"/>
          <p14:tracePt t="171702" x="5911850" y="4527550"/>
          <p14:tracePt t="171720" x="5938838" y="4527550"/>
          <p14:tracePt t="171737" x="5956300" y="4527550"/>
          <p14:tracePt t="171770" x="5965825" y="4527550"/>
          <p14:tracePt t="171785" x="5973763" y="4527550"/>
          <p14:tracePt t="171786" x="5973763" y="4518025"/>
          <p14:tracePt t="174434" x="5983288" y="4518025"/>
          <p14:tracePt t="174467" x="6010275" y="4510088"/>
          <p14:tracePt t="174491" x="6062663" y="4500563"/>
          <p14:tracePt t="174498" x="6134100" y="4491038"/>
          <p14:tracePt t="174507" x="6197600" y="4491038"/>
          <p14:tracePt t="174511" x="6340475" y="4491038"/>
          <p14:tracePt t="174524" x="6491288" y="4483100"/>
          <p14:tracePt t="174539" x="6697663" y="4473575"/>
          <p14:tracePt t="174554" x="6732588" y="4465638"/>
          <p14:tracePt t="174570" x="6751638" y="4446588"/>
          <p14:tracePt t="174589" x="6769100" y="4419600"/>
          <p14:tracePt t="174603" x="6831013" y="4394200"/>
          <p14:tracePt t="174620" x="6867525" y="4367213"/>
          <p14:tracePt t="174637" x="6929438" y="4322763"/>
          <p14:tracePt t="174653" x="6983413" y="4286250"/>
          <p14:tracePt t="174672" x="7010400" y="4251325"/>
          <p14:tracePt t="174689" x="7027863" y="4241800"/>
          <p14:tracePt t="174703" x="7054850" y="4214813"/>
          <p14:tracePt t="174720" x="7081838" y="4187825"/>
          <p14:tracePt t="174736" x="7099300" y="4160838"/>
          <p14:tracePt t="174777" x="7108825" y="4160838"/>
          <p14:tracePt t="174786" x="7126288" y="4133850"/>
          <p14:tracePt t="174793" x="7134225" y="4125913"/>
          <p14:tracePt t="174803" x="7153275" y="4098925"/>
          <p14:tracePt t="174820" x="7161213" y="4071938"/>
          <p14:tracePt t="174837" x="7180263" y="4044950"/>
          <p14:tracePt t="174854" x="7188200" y="4010025"/>
          <p14:tracePt t="174870" x="7197725" y="3973513"/>
          <p14:tracePt t="174887" x="7215188" y="3938588"/>
          <p14:tracePt t="174904" x="7224713" y="3875088"/>
          <p14:tracePt t="174922" x="7224713" y="3857625"/>
          <p14:tracePt t="174937" x="7224713" y="3848100"/>
          <p14:tracePt t="174954" x="7224713" y="3830638"/>
          <p14:tracePt t="174970" x="7224713" y="3822700"/>
          <p14:tracePt t="175075" x="7224713" y="3813175"/>
          <p14:tracePt t="175115" x="7215188" y="3813175"/>
          <p14:tracePt t="175226" x="7215188" y="3803650"/>
          <p14:tracePt t="175242" x="7215188" y="3795713"/>
          <p14:tracePt t="175254" x="7205663" y="3795713"/>
          <p14:tracePt t="175255" x="7205663" y="3776663"/>
          <p14:tracePt t="175270" x="7205663" y="3751263"/>
          <p14:tracePt t="175288" x="7197725" y="3714750"/>
          <p14:tracePt t="175304" x="7180263" y="3679825"/>
          <p14:tracePt t="175323" x="7180263" y="3660775"/>
          <p14:tracePt t="175337" x="7180263" y="3643313"/>
          <p14:tracePt t="175379" x="7180263" y="3633788"/>
          <p14:tracePt t="175394" x="7180263" y="3625850"/>
          <p14:tracePt t="175411" x="7180263" y="3616325"/>
          <p14:tracePt t="175418" x="7170738" y="3608388"/>
          <p14:tracePt t="175437" x="7170738" y="3598863"/>
          <p14:tracePt t="175467" x="7170738" y="3589338"/>
          <p14:tracePt t="175488" x="7161213" y="3581400"/>
          <p14:tracePt t="175506" x="7153275" y="3571875"/>
          <p14:tracePt t="175515" x="7143750" y="3562350"/>
          <p14:tracePt t="175531" x="7134225" y="3562350"/>
          <p14:tracePt t="175570" x="7134225" y="3554413"/>
          <p14:tracePt t="175586" x="7126288" y="3554413"/>
          <p14:tracePt t="175618" x="7116763" y="3554413"/>
          <p14:tracePt t="175627" x="7108825" y="3554413"/>
          <p14:tracePt t="175659" x="7108825" y="3544888"/>
          <p14:tracePt t="175666" x="7099300" y="3544888"/>
          <p14:tracePt t="175730" x="7089775" y="3544888"/>
          <p14:tracePt t="175746" x="7081838" y="3544888"/>
          <p14:tracePt t="175755" x="7062788" y="3544888"/>
          <p14:tracePt t="175778" x="7054850" y="3544888"/>
          <p14:tracePt t="175794" x="7037388" y="3536950"/>
          <p14:tracePt t="175809" x="7027863" y="3536950"/>
          <p14:tracePt t="175825" x="7018338" y="3536950"/>
          <p14:tracePt t="175832" x="7018338" y="3527425"/>
          <p14:tracePt t="175840" x="7010400" y="3527425"/>
          <p14:tracePt t="175854" x="7000875" y="3517900"/>
          <p14:tracePt t="175871" x="6991350" y="3517900"/>
          <p14:tracePt t="175939" x="6983413" y="3517900"/>
          <p14:tracePt t="175986" x="6973888" y="3517900"/>
          <p14:tracePt t="183843" x="6973888" y="3527425"/>
          <p14:tracePt t="184180" x="6991350" y="3527425"/>
          <p14:tracePt t="184196" x="7010400" y="3527425"/>
          <p14:tracePt t="184202" x="7037388" y="3544888"/>
          <p14:tracePt t="184208" x="7099300" y="3571875"/>
          <p14:tracePt t="184225" x="7134225" y="3589338"/>
          <p14:tracePt t="184243" x="7153275" y="3608388"/>
          <p14:tracePt t="184258" x="7170738" y="3616325"/>
          <p14:tracePt t="184275" x="7180263" y="3625850"/>
          <p14:tracePt t="184524" x="7180263" y="3633788"/>
          <p14:tracePt t="184540" x="7188200" y="3652838"/>
          <p14:tracePt t="184563" x="7197725" y="3660775"/>
          <p14:tracePt t="184612" x="7197725" y="3670300"/>
          <p14:tracePt t="184713" x="7197725" y="3679825"/>
          <p14:tracePt t="184802" x="7197725" y="3687763"/>
          <p14:tracePt t="184860" x="7197725" y="3697288"/>
          <p14:tracePt t="184900" x="7197725" y="3705225"/>
          <p14:tracePt t="184907" x="7188200" y="3705225"/>
          <p14:tracePt t="184916" x="7188200" y="3714750"/>
          <p14:tracePt t="184924" x="7180263" y="3714750"/>
          <p14:tracePt t="184941" x="7180263" y="3724275"/>
          <p14:tracePt t="184942" x="7170738" y="3732213"/>
          <p14:tracePt t="184958" x="7161213" y="3741738"/>
          <p14:tracePt t="184976" x="7143750" y="3751263"/>
          <p14:tracePt t="185044" x="7143750" y="3759200"/>
          <p14:tracePt t="185108" x="7134225" y="3759200"/>
          <p14:tracePt t="185172" x="7126288" y="3759200"/>
          <p14:tracePt t="185251" x="7116763" y="3768725"/>
          <p14:tracePt t="185259" x="7108825" y="3768725"/>
          <p14:tracePt t="185275" x="7099300" y="3768725"/>
          <p14:tracePt t="185283" x="7081838" y="3768725"/>
          <p14:tracePt t="185292" x="7054850" y="3768725"/>
          <p14:tracePt t="185299" x="7037388" y="3768725"/>
          <p14:tracePt t="185309" x="7000875" y="3768725"/>
          <p14:tracePt t="185325" x="6956425" y="3768725"/>
          <p14:tracePt t="185343" x="6919913" y="3768725"/>
          <p14:tracePt t="185358" x="6884988" y="3768725"/>
          <p14:tracePt t="185375" x="6867525" y="3768725"/>
          <p14:tracePt t="185393" x="6848475" y="3768725"/>
          <p14:tracePt t="185408" x="6813550" y="3768725"/>
          <p14:tracePt t="185428" x="6796088" y="3768725"/>
          <p14:tracePt t="185444" x="6759575" y="3768725"/>
          <p14:tracePt t="185460" x="6751638" y="3768725"/>
          <p14:tracePt t="185500" x="6742113" y="3768725"/>
          <p14:tracePt t="185620" x="6732588" y="3768725"/>
          <p14:tracePt t="185661" x="6724650" y="3768725"/>
          <p14:tracePt t="185676" x="6705600" y="3768725"/>
          <p14:tracePt t="185692" x="6697663" y="3776663"/>
          <p14:tracePt t="185724" x="6688138" y="3776663"/>
          <p14:tracePt t="185948" x="6680200" y="3776663"/>
          <p14:tracePt t="185956" x="6653213" y="3776663"/>
          <p14:tracePt t="185963" x="6626225" y="3786188"/>
          <p14:tracePt t="185964" x="6599238" y="3786188"/>
          <p14:tracePt t="185980" x="6545263" y="3803650"/>
          <p14:tracePt t="185980" x="6510338" y="3803650"/>
          <p14:tracePt t="185996" x="6446838" y="3803650"/>
          <p14:tracePt t="186012" x="6402388" y="3803650"/>
          <p14:tracePt t="186030" x="6348413" y="3803650"/>
          <p14:tracePt t="186043" x="6323013" y="3803650"/>
          <p14:tracePt t="186059" x="6296025" y="3803650"/>
          <p14:tracePt t="186076" x="6286500" y="3803650"/>
          <p14:tracePt t="186093" x="6269038" y="3803650"/>
          <p14:tracePt t="186172" x="6259513" y="3803650"/>
          <p14:tracePt t="186301" x="6269038" y="3803650"/>
          <p14:tracePt t="186324" x="6276975" y="3803650"/>
          <p14:tracePt t="186332" x="6286500" y="3803650"/>
          <p14:tracePt t="186340" x="6296025" y="3803650"/>
          <p14:tracePt t="186349" x="6313488" y="3803650"/>
          <p14:tracePt t="186359" x="6367463" y="3795713"/>
          <p14:tracePt t="186376" x="6465888" y="3795713"/>
          <p14:tracePt t="186393" x="6608763" y="3795713"/>
          <p14:tracePt t="186410" x="6858000" y="3795713"/>
          <p14:tracePt t="186429" x="6919913" y="3795713"/>
          <p14:tracePt t="186443" x="7081838" y="3803650"/>
          <p14:tracePt t="186459" x="7116763" y="3813175"/>
          <p14:tracePt t="186476" x="7143750" y="3813175"/>
          <p14:tracePt t="186493" x="7153275" y="3813175"/>
          <p14:tracePt t="186509" x="7161213" y="3813175"/>
          <p14:tracePt t="186526" x="7170738" y="3813175"/>
          <p14:tracePt t="186542" x="7180263" y="3813175"/>
          <p14:tracePt t="186560" x="7197725" y="3813175"/>
          <p14:tracePt t="186576" x="7224713" y="3813175"/>
          <p14:tracePt t="186592" x="7259638" y="3803650"/>
          <p14:tracePt t="186612" x="7286625" y="3795713"/>
          <p14:tracePt t="186627" x="7313613" y="3795713"/>
          <p14:tracePt t="186643" x="7323138" y="3786188"/>
          <p14:tracePt t="186659" x="7331075" y="3786188"/>
          <p14:tracePt t="186676" x="7340600" y="3786188"/>
          <p14:tracePt t="186843" x="7340600" y="3776663"/>
          <p14:tracePt t="186874" x="7331075" y="3776663"/>
          <p14:tracePt t="186891" x="7323138" y="3776663"/>
          <p14:tracePt t="186906" x="7304088" y="3776663"/>
          <p14:tracePt t="186923" x="7296150" y="3776663"/>
          <p14:tracePt t="186931" x="7286625" y="3776663"/>
          <p14:tracePt t="186948" x="7277100" y="3776663"/>
          <p14:tracePt t="186956" x="7259638" y="3776663"/>
          <p14:tracePt t="186959" x="7251700" y="3776663"/>
          <p14:tracePt t="186976" x="7242175" y="3776663"/>
          <p14:tracePt t="186992" x="7224713" y="3776663"/>
          <p14:tracePt t="187008" x="7215188" y="3776663"/>
          <p14:tracePt t="187026" x="7205663" y="3776663"/>
          <p14:tracePt t="187044" x="7197725" y="3776663"/>
          <p14:tracePt t="187059" x="7188200" y="3776663"/>
          <p14:tracePt t="187116" x="7180263" y="3776663"/>
          <p14:tracePt t="187210" x="7180263" y="3786188"/>
          <p14:tracePt t="189404" x="7170738" y="3786188"/>
          <p14:tracePt t="189443" x="7161213" y="3786188"/>
          <p14:tracePt t="189451" x="7161213" y="3795713"/>
          <p14:tracePt t="189676" x="7170738" y="3795713"/>
          <p14:tracePt t="189701" x="7180263" y="3795713"/>
          <p14:tracePt t="189731" x="7188200" y="3795713"/>
          <p14:tracePt t="189740" x="7197725" y="3795713"/>
          <p14:tracePt t="189803" x="7205663" y="3795713"/>
          <p14:tracePt t="192450" x="7197725" y="3795713"/>
          <p14:tracePt t="192475" x="7188200" y="3795713"/>
          <p14:tracePt t="192475" x="7188200" y="3803650"/>
          <p14:tracePt t="192524" x="7180263" y="3803650"/>
          <p14:tracePt t="192556" x="7161213" y="3813175"/>
          <p14:tracePt t="192564" x="7153275" y="3813175"/>
          <p14:tracePt t="192567" x="7099300" y="3830638"/>
          <p14:tracePt t="192581" x="7037388" y="3840163"/>
          <p14:tracePt t="192596" x="7010400" y="3848100"/>
          <p14:tracePt t="192612" x="6946900" y="3857625"/>
          <p14:tracePt t="192628" x="6867525" y="3867150"/>
          <p14:tracePt t="192646" x="6796088" y="3867150"/>
          <p14:tracePt t="192662" x="6697663" y="3875088"/>
          <p14:tracePt t="192679" x="6599238" y="3875088"/>
          <p14:tracePt t="192695" x="6491288" y="3875088"/>
          <p14:tracePt t="192712" x="6411913" y="3875088"/>
          <p14:tracePt t="192730" x="6313488" y="3875088"/>
          <p14:tracePt t="192745" x="6143625" y="3875088"/>
          <p14:tracePt t="192763" x="5973763" y="3875088"/>
          <p14:tracePt t="192780" x="5776913" y="3875088"/>
          <p14:tracePt t="192795" x="5562600" y="3867150"/>
          <p14:tracePt t="192812" x="5340350" y="3867150"/>
          <p14:tracePt t="192828" x="5126038" y="3857625"/>
          <p14:tracePt t="192845" x="4965700" y="3848100"/>
          <p14:tracePt t="192862" x="4830763" y="3840163"/>
          <p14:tracePt t="192878" x="4759325" y="3840163"/>
          <p14:tracePt t="192896" x="4724400" y="3840163"/>
          <p14:tracePt t="192912" x="4697413" y="3840163"/>
          <p14:tracePt t="192989" x="4697413" y="3830638"/>
          <p14:tracePt t="201605" x="4670425" y="3867150"/>
          <p14:tracePt t="201613" x="4652963" y="3919538"/>
          <p14:tracePt t="201622" x="4643438" y="3946525"/>
          <p14:tracePt t="201630" x="4616450" y="3983038"/>
          <p14:tracePt t="201638" x="4572000" y="4044950"/>
          <p14:tracePt t="201638" x="4554538" y="4062413"/>
          <p14:tracePt t="201654" x="4545013" y="4081463"/>
          <p14:tracePt t="201666" x="4500563" y="4116388"/>
          <p14:tracePt t="201682" x="4465638" y="4152900"/>
          <p14:tracePt t="201703" x="4438650" y="4170363"/>
          <p14:tracePt t="201717" x="4419600" y="4187825"/>
          <p14:tracePt t="201733" x="4357688" y="4241800"/>
          <p14:tracePt t="201749" x="4268788" y="4286250"/>
          <p14:tracePt t="201766" x="4152900" y="4340225"/>
          <p14:tracePt t="201784" x="4071938" y="4384675"/>
          <p14:tracePt t="201799" x="3965575" y="4446588"/>
          <p14:tracePt t="201816" x="3894138" y="4483100"/>
          <p14:tracePt t="201832" x="3813175" y="4537075"/>
          <p14:tracePt t="201849" x="3732213" y="4589463"/>
          <p14:tracePt t="201867" x="3625850" y="4625975"/>
          <p14:tracePt t="201883" x="3490913" y="4705350"/>
          <p14:tracePt t="201902" x="3429000" y="4741863"/>
          <p14:tracePt t="201917" x="3367088" y="4776788"/>
          <p14:tracePt t="201934" x="3340100" y="4795838"/>
          <p14:tracePt t="201949" x="3303588" y="4822825"/>
          <p14:tracePt t="201966" x="3268663" y="4848225"/>
          <p14:tracePt t="201984" x="3224213" y="4884738"/>
          <p14:tracePt t="202000" x="3197225" y="4902200"/>
          <p14:tracePt t="202017" x="3170238" y="4929188"/>
          <p14:tracePt t="202033" x="3160713" y="4938713"/>
          <p14:tracePt t="202050" x="3152775" y="4938713"/>
          <p14:tracePt t="202067" x="3143250" y="4938713"/>
          <p14:tracePt t="202083" x="3143250" y="4946650"/>
          <p14:tracePt t="202100" x="3125788" y="4956175"/>
          <p14:tracePt t="202142" x="3116263" y="4956175"/>
          <p14:tracePt t="202159" x="3108325" y="4965700"/>
          <p14:tracePt t="202167" x="3098800" y="4965700"/>
          <p14:tracePt t="202174" x="3081338" y="4973638"/>
          <p14:tracePt t="202183" x="3036888" y="4983163"/>
          <p14:tracePt t="202200" x="2982913" y="5000625"/>
          <p14:tracePt t="202216" x="2894013" y="5010150"/>
          <p14:tracePt t="202233" x="2830513" y="5018088"/>
          <p14:tracePt t="202249" x="2768600" y="5027613"/>
          <p14:tracePt t="202267" x="2670175" y="5037138"/>
          <p14:tracePt t="202286" x="2633663" y="5037138"/>
          <p14:tracePt t="202316" x="2608263" y="5037138"/>
          <p14:tracePt t="202317" x="2581275" y="5037138"/>
          <p14:tracePt t="202334" x="2562225" y="5037138"/>
          <p14:tracePt t="202350" x="2544763" y="5037138"/>
          <p14:tracePt t="202365" x="2527300" y="5037138"/>
          <p14:tracePt t="202382" x="2482850" y="5037138"/>
          <p14:tracePt t="202398" x="2438400" y="5045075"/>
          <p14:tracePt t="202415" x="2411413" y="5045075"/>
          <p14:tracePt t="202433" x="2401888" y="5045075"/>
          <p14:tracePt t="202448" x="2393950" y="5045075"/>
          <p14:tracePt t="202517" x="2384425" y="5045075"/>
          <p14:tracePt t="202525" x="2374900" y="5054600"/>
          <p14:tracePt t="202532" x="2366963" y="5054600"/>
          <p14:tracePt t="202549" x="2357438" y="5054600"/>
          <p14:tracePt t="202550" x="2330450" y="5054600"/>
          <p14:tracePt t="202565" x="2322513" y="5054600"/>
          <p14:tracePt t="202582" x="2303463" y="5054600"/>
          <p14:tracePt t="202687" x="2295525" y="5054600"/>
          <p14:tracePt t="202790" x="2295525" y="5045075"/>
          <p14:tracePt t="202807" x="2295525" y="5037138"/>
          <p14:tracePt t="202813" x="2286000" y="5037138"/>
          <p14:tracePt t="202823" x="2286000" y="5027613"/>
          <p14:tracePt t="202833" x="2286000" y="5018088"/>
          <p14:tracePt t="202850" x="2286000" y="4991100"/>
          <p14:tracePt t="202871" x="2286000" y="4983163"/>
          <p14:tracePt t="202883" x="2286000" y="4973638"/>
          <p14:tracePt t="202965" x="2286000" y="4956175"/>
          <p14:tracePt t="202981" x="2286000" y="4946650"/>
          <p14:tracePt t="202997" x="2286000" y="4938713"/>
          <p14:tracePt t="203198" x="2276475" y="4938713"/>
          <p14:tracePt t="203231" x="2268538" y="4938713"/>
          <p14:tracePt t="203247" x="2268538" y="4946650"/>
          <p14:tracePt t="203270" x="2259013" y="4946650"/>
          <p14:tracePt t="203287" x="2259013" y="4956175"/>
          <p14:tracePt t="203302" x="2259013" y="4965700"/>
          <p14:tracePt t="203507" x="2276475" y="4965700"/>
          <p14:tracePt t="203515" x="2295525" y="4965700"/>
          <p14:tracePt t="203516" x="2322513" y="4965700"/>
          <p14:tracePt t="203533" x="2357438" y="4965700"/>
          <p14:tracePt t="203550" x="2374900" y="4965700"/>
          <p14:tracePt t="203566" x="2393950" y="4965700"/>
          <p14:tracePt t="203583" x="2401888" y="4965700"/>
          <p14:tracePt t="203600" x="2419350" y="4965700"/>
          <p14:tracePt t="203617" x="2446338" y="4965700"/>
          <p14:tracePt t="203634" x="2500313" y="4965700"/>
          <p14:tracePt t="203651" x="2608263" y="4965700"/>
          <p14:tracePt t="203669" x="2697163" y="4965700"/>
          <p14:tracePt t="203686" x="2786063" y="4965700"/>
          <p14:tracePt t="203701" x="2830513" y="4965700"/>
          <p14:tracePt t="203717" x="2857500" y="4965700"/>
          <p14:tracePt t="203734" x="2874963" y="4965700"/>
          <p14:tracePt t="203750" x="2901950" y="4965700"/>
          <p14:tracePt t="203768" x="2955925" y="4973638"/>
          <p14:tracePt t="203784" x="3036888" y="4991100"/>
          <p14:tracePt t="203801" x="3133725" y="5000625"/>
          <p14:tracePt t="203817" x="3205163" y="5010150"/>
          <p14:tracePt t="203833" x="3224213" y="5010150"/>
          <p14:tracePt t="203851" x="3232150" y="5010150"/>
          <p14:tracePt t="203934" x="3232150" y="5000625"/>
          <p14:tracePt t="203942" x="3232150" y="4991100"/>
          <p14:tracePt t="203950" x="3232150" y="4956175"/>
          <p14:tracePt t="203960" x="3224213" y="4929188"/>
          <p14:tracePt t="203968" x="3214688" y="4875213"/>
          <p14:tracePt t="203984" x="3187700" y="4803775"/>
          <p14:tracePt t="204000" x="3179763" y="4751388"/>
          <p14:tracePt t="204017" x="3170238" y="4714875"/>
          <p14:tracePt t="204034" x="3160713" y="4697413"/>
          <p14:tracePt t="204094" x="3152775" y="4697413"/>
          <p14:tracePt t="204111" x="3143250" y="4697413"/>
          <p14:tracePt t="204118" x="3133725" y="4697413"/>
          <p14:tracePt t="204128" x="3071813" y="4670425"/>
          <p14:tracePt t="204134" x="3044825" y="4670425"/>
          <p14:tracePt t="204150" x="3000375" y="4652963"/>
          <p14:tracePt t="204167" x="2955925" y="4643438"/>
          <p14:tracePt t="204184" x="2919413" y="4625975"/>
          <p14:tracePt t="204200" x="2884488" y="4616450"/>
          <p14:tracePt t="204218" x="2840038" y="4608513"/>
          <p14:tracePt t="204234" x="2786063" y="4598988"/>
          <p14:tracePt t="204234" x="2768600" y="4598988"/>
          <p14:tracePt t="204254" x="2705100" y="4598988"/>
          <p14:tracePt t="204270" x="2643188" y="4598988"/>
          <p14:tracePt t="204286" x="2544763" y="4598988"/>
          <p14:tracePt t="204301" x="2465388" y="4598988"/>
          <p14:tracePt t="204317" x="2419350" y="4598988"/>
          <p14:tracePt t="204334" x="2384425" y="4598988"/>
          <p14:tracePt t="204350" x="2374900" y="4598988"/>
          <p14:tracePt t="204422" x="2357438" y="4598988"/>
          <p14:tracePt t="204431" x="2339975" y="4598988"/>
          <p14:tracePt t="204439" x="2322513" y="4598988"/>
          <p14:tracePt t="204450" x="2303463" y="4598988"/>
          <p14:tracePt t="204451" x="2276475" y="4598988"/>
          <p14:tracePt t="204468" x="2241550" y="4598988"/>
          <p14:tracePt t="204487" x="2232025" y="4608513"/>
          <p14:tracePt t="204502" x="2214563" y="4608513"/>
          <p14:tracePt t="204517" x="2205038" y="4616450"/>
          <p14:tracePt t="204535" x="2197100" y="4633913"/>
          <p14:tracePt t="204551" x="2187575" y="4633913"/>
          <p14:tracePt t="204568" x="2170113" y="4643438"/>
          <p14:tracePt t="204604" x="2170113" y="4652963"/>
          <p14:tracePt t="204621" x="2170113" y="4660900"/>
          <p14:tracePt t="204628" x="2160588" y="4679950"/>
          <p14:tracePt t="204637" x="2160588" y="4705350"/>
          <p14:tracePt t="204655" x="2160588" y="4732338"/>
          <p14:tracePt t="204667" x="2160588" y="4759325"/>
          <p14:tracePt t="204683" x="2160588" y="4786313"/>
          <p14:tracePt t="204701" x="2160588" y="4803775"/>
          <p14:tracePt t="204717" x="2160588" y="4822825"/>
          <p14:tracePt t="204734" x="2179638" y="4857750"/>
          <p14:tracePt t="204749" x="2197100" y="4875213"/>
          <p14:tracePt t="204766" x="2214563" y="4884738"/>
          <p14:tracePt t="204784" x="2224088" y="4894263"/>
          <p14:tracePt t="204821" x="2232025" y="4894263"/>
          <p14:tracePt t="204829" x="2241550" y="4902200"/>
          <p14:tracePt t="204852" x="2251075" y="4902200"/>
          <p14:tracePt t="204856" x="2259013" y="4911725"/>
          <p14:tracePt t="204867" x="2295525" y="4946650"/>
          <p14:tracePt t="204884" x="2322513" y="4965700"/>
          <p14:tracePt t="204901" x="2347913" y="4973638"/>
          <p14:tracePt t="204917" x="2357438" y="4983163"/>
          <p14:tracePt t="204933" x="2374900" y="4983163"/>
          <p14:tracePt t="204951" x="2393950" y="4991100"/>
          <p14:tracePt t="204967" x="2411413" y="4991100"/>
          <p14:tracePt t="204984" x="2446338" y="4991100"/>
          <p14:tracePt t="205000" x="2509838" y="4991100"/>
          <p14:tracePt t="205017" x="2652713" y="4991100"/>
          <p14:tracePt t="205033" x="2938463" y="5018088"/>
          <p14:tracePt t="205050" x="3214688" y="5054600"/>
          <p14:tracePt t="205067" x="3527425" y="5062538"/>
          <p14:tracePt t="205084" x="4108450" y="5072063"/>
          <p14:tracePt t="205102" x="4527550" y="5072063"/>
          <p14:tracePt t="205117" x="4919663" y="5072063"/>
          <p14:tracePt t="205134" x="5205413" y="5072063"/>
          <p14:tracePt t="205151" x="5537200" y="5062538"/>
          <p14:tracePt t="205167" x="5759450" y="5045075"/>
          <p14:tracePt t="205184" x="5973763" y="5000625"/>
          <p14:tracePt t="205200" x="6170613" y="4965700"/>
          <p14:tracePt t="205218" x="6340475" y="4929188"/>
          <p14:tracePt t="205235" x="6491288" y="4894263"/>
          <p14:tracePt t="205251" x="6599238" y="4857750"/>
          <p14:tracePt t="205251" x="6643688" y="4840288"/>
          <p14:tracePt t="205287" x="6697663" y="4803775"/>
          <p14:tracePt t="205287" x="6724650" y="4768850"/>
          <p14:tracePt t="205303" x="6759575" y="4741863"/>
          <p14:tracePt t="205318" x="6777038" y="4714875"/>
          <p14:tracePt t="205335" x="6796088" y="4670425"/>
          <p14:tracePt t="205352" x="6823075" y="4625975"/>
          <p14:tracePt t="205367" x="6858000" y="4572000"/>
          <p14:tracePt t="205385" x="6884988" y="4510088"/>
          <p14:tracePt t="205401" x="6902450" y="4465638"/>
          <p14:tracePt t="205417" x="6956425" y="4402138"/>
          <p14:tracePt t="205434" x="6973888" y="4357688"/>
          <p14:tracePt t="205451" x="6991350" y="4303713"/>
          <p14:tracePt t="205468" x="7027863" y="4241800"/>
          <p14:tracePt t="205484" x="7045325" y="4205288"/>
          <p14:tracePt t="205501" x="7054850" y="4160838"/>
          <p14:tracePt t="205517" x="7062788" y="4108450"/>
          <p14:tracePt t="205534" x="7072313" y="4062413"/>
          <p14:tracePt t="205551" x="7072313" y="4027488"/>
          <p14:tracePt t="205568" x="7081838" y="4000500"/>
          <p14:tracePt t="205584" x="7081838" y="3973513"/>
          <p14:tracePt t="205601" x="7081838" y="3956050"/>
          <p14:tracePt t="205617" x="7081838" y="3946525"/>
          <p14:tracePt t="205635" x="7081838" y="3929063"/>
          <p14:tracePt t="205651" x="7081838" y="3919538"/>
          <p14:tracePt t="205692" x="7072313" y="3919538"/>
          <p14:tracePt t="205709" x="7072313" y="3911600"/>
          <p14:tracePt t="206350" x="7062788" y="3911600"/>
          <p14:tracePt t="206366" x="7045325" y="3911600"/>
          <p14:tracePt t="206374" x="7037388" y="3911600"/>
          <p14:tracePt t="206382" x="7010400" y="3911600"/>
          <p14:tracePt t="206391" x="6983413" y="3911600"/>
          <p14:tracePt t="206402" x="6946900" y="3911600"/>
          <p14:tracePt t="206418" x="6902450" y="3911600"/>
          <p14:tracePt t="206435" x="6848475" y="3902075"/>
          <p14:tracePt t="206435" x="6831013" y="3902075"/>
          <p14:tracePt t="206454" x="6777038" y="3902075"/>
          <p14:tracePt t="206471" x="6742113" y="3902075"/>
          <p14:tracePt t="206487" x="6688138" y="3902075"/>
          <p14:tracePt t="206502" x="6626225" y="3902075"/>
          <p14:tracePt t="206535" x="6554788" y="3902075"/>
          <p14:tracePt t="206536" x="6446838" y="3902075"/>
          <p14:tracePt t="206552" x="6330950" y="3902075"/>
          <p14:tracePt t="206569" x="6205538" y="3902075"/>
          <p14:tracePt t="206585" x="6099175" y="3902075"/>
          <p14:tracePt t="206602" x="6010275" y="3902075"/>
          <p14:tracePt t="206618" x="5956300" y="3902075"/>
          <p14:tracePt t="206635" x="5911850" y="3902075"/>
          <p14:tracePt t="206635" x="5902325" y="3902075"/>
          <p14:tracePt t="206655" x="5884863" y="3902075"/>
          <p14:tracePt t="206670" x="5848350" y="3902075"/>
          <p14:tracePt t="206687" x="5840413" y="3902075"/>
          <p14:tracePt t="206702" x="5830888" y="3902075"/>
          <p14:tracePt t="206789" x="5822950" y="3902075"/>
          <p14:tracePt t="206853" x="5813425" y="3902075"/>
          <p14:tracePt t="206876" x="5803900" y="3902075"/>
          <p14:tracePt t="206892" x="5786438" y="3902075"/>
          <p14:tracePt t="206900" x="5776913" y="3902075"/>
          <p14:tracePt t="206906" x="5732463" y="3902075"/>
          <p14:tracePt t="206906" x="5705475" y="3902075"/>
          <p14:tracePt t="206925" x="5680075" y="3902075"/>
          <p14:tracePt t="206934" x="5608638" y="3902075"/>
          <p14:tracePt t="206951" x="5510213" y="3902075"/>
          <p14:tracePt t="206968" x="5411788" y="3902075"/>
          <p14:tracePt t="206984" x="5303838" y="3902075"/>
          <p14:tracePt t="207001" x="5205413" y="3902075"/>
          <p14:tracePt t="207018" x="5099050" y="3902075"/>
          <p14:tracePt t="207034" x="4991100" y="3902075"/>
          <p14:tracePt t="207051" x="4911725" y="3902075"/>
          <p14:tracePt t="207068" x="4884738" y="3902075"/>
          <p14:tracePt t="207884" x="4884738" y="3894138"/>
          <p14:tracePt t="207958" x="4884738" y="3884613"/>
          <p14:tracePt t="208014" x="4884738" y="3875088"/>
          <p14:tracePt t="208038" x="4894263" y="3875088"/>
          <p14:tracePt t="208439" x="4902200" y="3875088"/>
          <p14:tracePt t="208462" x="4902200" y="3867150"/>
          <p14:tracePt t="208470" x="4911725" y="3867150"/>
          <p14:tracePt t="208502" x="4919663" y="3857625"/>
          <p14:tracePt t="208518" x="4929188" y="3857625"/>
          <p14:tracePt t="208528" x="4929188" y="3848100"/>
          <p14:tracePt t="208534" x="4946650" y="3840163"/>
          <p14:tracePt t="208548" x="4956175" y="3830638"/>
          <p14:tracePt t="208553" x="4991100" y="3795713"/>
          <p14:tracePt t="208570" x="5072063" y="3741738"/>
          <p14:tracePt t="208586" x="5126038" y="3705225"/>
          <p14:tracePt t="208603" x="5170488" y="3670300"/>
          <p14:tracePt t="208619" x="5251450" y="3625850"/>
          <p14:tracePt t="208639" x="5276850" y="3616325"/>
          <p14:tracePt t="208652" x="5322888" y="3589338"/>
          <p14:tracePt t="208672" x="5348288" y="3562350"/>
          <p14:tracePt t="208688" x="5394325" y="3544888"/>
          <p14:tracePt t="208703" x="5429250" y="3527425"/>
          <p14:tracePt t="208720" x="5473700" y="3509963"/>
          <p14:tracePt t="208736" x="5537200" y="3473450"/>
          <p14:tracePt t="208752" x="5572125" y="3465513"/>
          <p14:tracePt t="208769" x="5643563" y="3429000"/>
          <p14:tracePt t="208786" x="5715000" y="3402013"/>
          <p14:tracePt t="208803" x="5786438" y="3375025"/>
          <p14:tracePt t="208819" x="5911850" y="3330575"/>
          <p14:tracePt t="208839" x="5991225" y="3303588"/>
          <p14:tracePt t="208854" x="6081713" y="3268663"/>
          <p14:tracePt t="208869" x="6143625" y="3259138"/>
          <p14:tracePt t="208886" x="6197600" y="3241675"/>
          <p14:tracePt t="208903" x="6269038" y="3224213"/>
          <p14:tracePt t="208920" x="6340475" y="3214688"/>
          <p14:tracePt t="208936" x="6429375" y="3197225"/>
          <p14:tracePt t="208954" x="6545263" y="3179763"/>
          <p14:tracePt t="208971" x="6643688" y="3160713"/>
          <p14:tracePt t="208985" x="6732588" y="3160713"/>
          <p14:tracePt t="209002" x="6813550" y="3143250"/>
          <p14:tracePt t="209018" x="6902450" y="3125788"/>
          <p14:tracePt t="209035" x="6973888" y="3116263"/>
          <p14:tracePt t="209054" x="7000875" y="3116263"/>
          <p14:tracePt t="209069" x="7054850" y="3108325"/>
          <p14:tracePt t="209086" x="7099300" y="3098800"/>
          <p14:tracePt t="209102" x="7153275" y="3098800"/>
          <p14:tracePt t="209119" x="7205663" y="3089275"/>
          <p14:tracePt t="209135" x="7242175" y="3089275"/>
          <p14:tracePt t="209152" x="7259638" y="3089275"/>
          <p14:tracePt t="209240" x="7269163" y="3089275"/>
          <p14:tracePt t="209583" x="7277100" y="3089275"/>
          <p14:tracePt t="209591" x="7286625" y="3089275"/>
          <p14:tracePt t="209601" x="7296150" y="3089275"/>
          <p14:tracePt t="209639" x="7296150" y="3081338"/>
          <p14:tracePt t="209639" x="7304088" y="3081338"/>
          <p14:tracePt t="209742" x="7313613" y="3081338"/>
          <p14:tracePt t="209791" x="7323138" y="3081338"/>
          <p14:tracePt t="209831" x="7331075" y="3081338"/>
          <p14:tracePt t="210008" x="7340600" y="3081338"/>
          <p14:tracePt t="211960" x="7340600" y="3089275"/>
          <p14:tracePt t="211975" x="7331075" y="3098800"/>
          <p14:tracePt t="211992" x="7323138" y="3116263"/>
          <p14:tracePt t="212004" x="7313613" y="3133725"/>
          <p14:tracePt t="212005" x="7251700" y="3241675"/>
          <p14:tracePt t="212023" x="7197725" y="3313113"/>
          <p14:tracePt t="212039" x="7072313" y="3438525"/>
          <p14:tracePt t="212054" x="6929438" y="3562350"/>
          <p14:tracePt t="212070" x="6804025" y="3687763"/>
          <p14:tracePt t="212091" x="6661150" y="3768725"/>
          <p14:tracePt t="212104" x="6483350" y="3902075"/>
          <p14:tracePt t="212122" x="6276975" y="4010025"/>
          <p14:tracePt t="212139" x="6000750" y="4160838"/>
          <p14:tracePt t="212154" x="5759450" y="4268788"/>
          <p14:tracePt t="212172" x="5562600" y="4330700"/>
          <p14:tracePt t="212188" x="5322888" y="4402138"/>
          <p14:tracePt t="212222" x="5170488" y="4429125"/>
          <p14:tracePt t="212237" x="5010150" y="4465638"/>
          <p14:tracePt t="212238" x="4840288" y="4510088"/>
          <p14:tracePt t="212254" x="4633913" y="4554538"/>
          <p14:tracePt t="212272" x="4465638" y="4581525"/>
          <p14:tracePt t="212289" x="4313238" y="4598988"/>
          <p14:tracePt t="212304" x="4143375" y="4616450"/>
          <p14:tracePt t="212321" x="4010025" y="4633913"/>
          <p14:tracePt t="212338" x="3857625" y="4670425"/>
          <p14:tracePt t="212353" x="3697288" y="4705350"/>
          <p14:tracePt t="212370" x="3490913" y="4751388"/>
          <p14:tracePt t="212387" x="3303588" y="4786313"/>
          <p14:tracePt t="212404" x="3133725" y="4803775"/>
          <p14:tracePt t="212420" x="2973388" y="4822825"/>
          <p14:tracePt t="212439" x="2919413" y="4840288"/>
          <p14:tracePt t="212455" x="2911475" y="4840288"/>
          <p14:tracePt t="212471" x="2874963" y="4840288"/>
          <p14:tracePt t="212487" x="2840038" y="4848225"/>
          <p14:tracePt t="212503" x="2813050" y="4857750"/>
          <p14:tracePt t="212520" x="2776538" y="4867275"/>
          <p14:tracePt t="212538" x="2751138" y="4875213"/>
          <p14:tracePt t="212555" x="2732088" y="4875213"/>
          <p14:tracePt t="212571" x="2705100" y="4884738"/>
          <p14:tracePt t="212587" x="2643188" y="4902200"/>
          <p14:tracePt t="212606" x="2581275" y="4902200"/>
          <p14:tracePt t="212624" x="2527300" y="4919663"/>
          <p14:tracePt t="212640" x="2482850" y="4929188"/>
          <p14:tracePt t="212655" x="2446338" y="4938713"/>
          <p14:tracePt t="212671" x="2428875" y="4946650"/>
          <p14:tracePt t="212688" x="2411413" y="4946650"/>
          <p14:tracePt t="212704" x="2393950" y="4956175"/>
          <p14:tracePt t="212722" x="2374900" y="4956175"/>
          <p14:tracePt t="212738" x="2366963" y="4956175"/>
          <p14:tracePt t="212754" x="2357438" y="4956175"/>
          <p14:tracePt t="212823" x="2347913" y="4956175"/>
          <p14:tracePt t="212831" x="2339975" y="4965700"/>
          <p14:tracePt t="212838" x="2303463" y="4965700"/>
          <p14:tracePt t="212862" x="2295525" y="4965700"/>
          <p14:tracePt t="212871" x="2286000" y="4965700"/>
          <p14:tracePt t="213119" x="2295525" y="4965700"/>
          <p14:tracePt t="213128" x="2303463" y="4965700"/>
          <p14:tracePt t="213131" x="2330450" y="4965700"/>
          <p14:tracePt t="213138" x="2347913" y="4965700"/>
          <p14:tracePt t="213154" x="2411413" y="4965700"/>
          <p14:tracePt t="213171" x="2571750" y="4965700"/>
          <p14:tracePt t="213188" x="2660650" y="4965700"/>
          <p14:tracePt t="213204" x="2911475" y="4965700"/>
          <p14:tracePt t="213224" x="2919413" y="4965700"/>
          <p14:tracePt t="213412" x="2938463" y="4965700"/>
          <p14:tracePt t="213420" x="2946400" y="4965700"/>
          <p14:tracePt t="213428" x="2955925" y="4965700"/>
          <p14:tracePt t="213437" x="2965450" y="4965700"/>
          <p14:tracePt t="213444" x="2982913" y="4965700"/>
          <p14:tracePt t="213454" x="3000375" y="4965700"/>
          <p14:tracePt t="213508" x="3000375" y="4956175"/>
          <p14:tracePt t="213527" x="3000375" y="4946650"/>
          <p14:tracePt t="213598" x="3000375" y="4929188"/>
          <p14:tracePt t="213607" x="3000375" y="4911725"/>
          <p14:tracePt t="213615" x="2990850" y="4911725"/>
          <p14:tracePt t="213620" x="2982913" y="4902200"/>
          <p14:tracePt t="213638" x="2973388" y="4894263"/>
          <p14:tracePt t="213654" x="2965450" y="4875213"/>
          <p14:tracePt t="213671" x="2946400" y="4867275"/>
          <p14:tracePt t="213688" x="2938463" y="4848225"/>
          <p14:tracePt t="213705" x="2911475" y="4840288"/>
          <p14:tracePt t="213721" x="2901950" y="4822825"/>
          <p14:tracePt t="213738" x="2884488" y="4803775"/>
          <p14:tracePt t="213755" x="2867025" y="4795838"/>
          <p14:tracePt t="213771" x="2830513" y="4768850"/>
          <p14:tracePt t="213788" x="2803525" y="4741863"/>
          <p14:tracePt t="213805" x="2768600" y="4724400"/>
          <p14:tracePt t="213823" x="2751138" y="4714875"/>
          <p14:tracePt t="213837" x="2741613" y="4705350"/>
          <p14:tracePt t="213855" x="2732088" y="4705350"/>
          <p14:tracePt t="213871" x="2724150" y="4705350"/>
          <p14:tracePt t="213887" x="2687638" y="4687888"/>
          <p14:tracePt t="213905" x="2652713" y="4687888"/>
          <p14:tracePt t="213920" x="2616200" y="4670425"/>
          <p14:tracePt t="213937" x="2589213" y="4660900"/>
          <p14:tracePt t="213955" x="2581275" y="4660900"/>
          <p14:tracePt t="213971" x="2544763" y="4660900"/>
          <p14:tracePt t="213988" x="2509838" y="4652963"/>
          <p14:tracePt t="214006" x="2473325" y="4652963"/>
          <p14:tracePt t="214022" x="2438400" y="4643438"/>
          <p14:tracePt t="214038" x="2393950" y="4643438"/>
          <p14:tracePt t="214055" x="2330450" y="4643438"/>
          <p14:tracePt t="214072" x="2268538" y="4643438"/>
          <p14:tracePt t="214088" x="2205038" y="4652963"/>
          <p14:tracePt t="214106" x="2170113" y="4660900"/>
          <p14:tracePt t="214121" x="2143125" y="4660900"/>
          <p14:tracePt t="214160" x="2133600" y="4660900"/>
          <p14:tracePt t="214239" x="2133600" y="4670425"/>
          <p14:tracePt t="214256" x="2125663" y="4670425"/>
          <p14:tracePt t="214263" x="2116138" y="4687888"/>
          <p14:tracePt t="214273" x="2116138" y="4697413"/>
          <p14:tracePt t="214290" x="2116138" y="4724400"/>
          <p14:tracePt t="214305" x="2116138" y="4751388"/>
          <p14:tracePt t="214323" x="2116138" y="4776788"/>
          <p14:tracePt t="214338" x="2116138" y="4803775"/>
          <p14:tracePt t="214355" x="2116138" y="4822825"/>
          <p14:tracePt t="214371" x="2125663" y="4830763"/>
          <p14:tracePt t="214388" x="2125663" y="4848225"/>
          <p14:tracePt t="214408" x="2133600" y="4857750"/>
          <p14:tracePt t="214422" x="2143125" y="4867275"/>
          <p14:tracePt t="214439" x="2152650" y="4867275"/>
          <p14:tracePt t="214455" x="2160588" y="4875213"/>
          <p14:tracePt t="214494" x="2170113" y="4875213"/>
          <p14:tracePt t="214502" x="2170113" y="4884738"/>
          <p14:tracePt t="214512" x="2179638" y="4884738"/>
          <p14:tracePt t="214523" x="2187575" y="4894263"/>
          <p14:tracePt t="214537" x="2197100" y="4902200"/>
          <p14:tracePt t="214554" x="2224088" y="4911725"/>
          <p14:tracePt t="214571" x="2232025" y="4919663"/>
          <p14:tracePt t="214588" x="2241550" y="4929188"/>
          <p14:tracePt t="214605" x="2251075" y="4929188"/>
          <p14:tracePt t="214623" x="2251075" y="4938713"/>
          <p14:tracePt t="214638" x="2259013" y="4946650"/>
          <p14:tracePt t="214655" x="2268538" y="4956175"/>
          <p14:tracePt t="214672" x="2276475" y="4965700"/>
          <p14:tracePt t="214688" x="2276475" y="4973638"/>
          <p14:tracePt t="214705" x="2286000" y="4973638"/>
          <p14:tracePt t="215871" x="2276475" y="4973638"/>
          <p14:tracePt t="215879" x="2268538" y="4973638"/>
          <p14:tracePt t="215888" x="2268538" y="4983163"/>
          <p14:tracePt t="215920" x="2259013" y="4983163"/>
          <p14:tracePt t="215959" x="2241550" y="4983163"/>
          <p14:tracePt t="216048" x="2232025" y="4983163"/>
          <p14:tracePt t="216103" x="2214563" y="4983163"/>
          <p14:tracePt t="216111" x="2187575" y="4973638"/>
          <p14:tracePt t="216122" x="2152650" y="4956175"/>
          <p14:tracePt t="216142" x="2116138" y="4938713"/>
          <p14:tracePt t="216143" x="2071688" y="4919663"/>
          <p14:tracePt t="216156" x="1990725" y="4884738"/>
          <p14:tracePt t="216176" x="1955800" y="4857750"/>
          <p14:tracePt t="216191" x="1911350" y="4840288"/>
          <p14:tracePt t="216223" x="1893888" y="4830763"/>
          <p14:tracePt t="216224" x="1857375" y="4813300"/>
          <p14:tracePt t="216239" x="1830388" y="4803775"/>
          <p14:tracePt t="216259" x="1776413" y="4786313"/>
          <p14:tracePt t="216272" x="1724025" y="4768850"/>
          <p14:tracePt t="216289" x="1660525" y="4751388"/>
          <p14:tracePt t="216307" x="1616075" y="4724400"/>
          <p14:tracePt t="216322" x="1571625" y="4705350"/>
          <p14:tracePt t="216340" x="1527175" y="4679950"/>
          <p14:tracePt t="216356" x="1465263" y="4652963"/>
          <p14:tracePt t="216373" x="1347788" y="4598988"/>
          <p14:tracePt t="216392" x="1295400" y="4572000"/>
          <p14:tracePt t="216407" x="1241425" y="4554538"/>
          <p14:tracePt t="216423" x="1231900" y="4554538"/>
          <p14:tracePt t="216439" x="1231900" y="4545013"/>
          <p14:tracePt t="216789" x="1231900" y="4537075"/>
          <p14:tracePt t="216805" x="1241425" y="4537075"/>
          <p14:tracePt t="216822" x="1250950" y="4537075"/>
          <p14:tracePt t="216824" x="1285875" y="4537075"/>
          <p14:tracePt t="216839" x="1347788" y="4537075"/>
          <p14:tracePt t="216856" x="1438275" y="4537075"/>
          <p14:tracePt t="216873" x="1500188" y="4537075"/>
          <p14:tracePt t="216888" x="1581150" y="4537075"/>
          <p14:tracePt t="216905" x="1660525" y="4537075"/>
          <p14:tracePt t="216923" x="1751013" y="4537075"/>
          <p14:tracePt t="216939" x="1847850" y="4537075"/>
          <p14:tracePt t="216956" x="1938338" y="4537075"/>
          <p14:tracePt t="216973" x="2009775" y="4537075"/>
          <p14:tracePt t="216991" x="2027238" y="4527550"/>
          <p14:tracePt t="217006" x="2036763" y="4527550"/>
          <p14:tracePt t="217023" x="2044700" y="4527550"/>
          <p14:tracePt t="217040" x="2054225" y="4518025"/>
          <p14:tracePt t="217057" x="2089150" y="4518025"/>
          <p14:tracePt t="217074" x="2143125" y="4518025"/>
          <p14:tracePt t="217089" x="2205038" y="4518025"/>
          <p14:tracePt t="217108" x="2251075" y="4518025"/>
          <p14:tracePt t="217123" x="2286000" y="4518025"/>
          <p14:tracePt t="217139" x="2322513" y="4518025"/>
          <p14:tracePt t="217157" x="2330450" y="4518025"/>
          <p14:tracePt t="217173" x="2347913" y="4518025"/>
          <p14:tracePt t="217192" x="2393950" y="4510088"/>
          <p14:tracePt t="217224" x="2428875" y="4500563"/>
          <p14:tracePt t="217224" x="2465388" y="4483100"/>
          <p14:tracePt t="217239" x="2598738" y="4483100"/>
          <p14:tracePt t="217256" x="2679700" y="4483100"/>
          <p14:tracePt t="217273" x="2714625" y="4483100"/>
          <p14:tracePt t="217289" x="2741613" y="4483100"/>
          <p14:tracePt t="217400" x="2751138" y="4483100"/>
          <p14:tracePt t="217415" x="2768600" y="4483100"/>
          <p14:tracePt t="217423" x="2803525" y="4483100"/>
          <p14:tracePt t="217439" x="2822575" y="4483100"/>
          <p14:tracePt t="217440" x="2847975" y="4483100"/>
          <p14:tracePt t="217456" x="2857500" y="4483100"/>
          <p14:tracePt t="217607" x="2867025" y="4483100"/>
          <p14:tracePt t="221112" x="2874963" y="4483100"/>
          <p14:tracePt t="221190" x="2874963" y="4518025"/>
          <p14:tracePt t="221198" x="2894013" y="4545013"/>
          <p14:tracePt t="221221" x="2894013" y="4562475"/>
          <p14:tracePt t="221231" x="2894013" y="4589463"/>
          <p14:tracePt t="221238" x="2894013" y="4616450"/>
          <p14:tracePt t="221246" x="2874963" y="4652963"/>
          <p14:tracePt t="221257" x="2867025" y="4670425"/>
          <p14:tracePt t="221274" x="2867025" y="4679950"/>
          <p14:tracePt t="221291" x="2857500" y="4679950"/>
          <p14:tracePt t="221335" x="2857500" y="4687888"/>
          <p14:tracePt t="221342" x="2847975" y="4697413"/>
          <p14:tracePt t="221352" x="2822575" y="4724400"/>
          <p14:tracePt t="221358" x="2795588" y="4751388"/>
          <p14:tracePt t="221375" x="2759075" y="4786313"/>
          <p14:tracePt t="221392" x="2705100" y="4822825"/>
          <p14:tracePt t="221408" x="2643188" y="4857750"/>
          <p14:tracePt t="221425" x="2589213" y="4894263"/>
          <p14:tracePt t="221441" x="2544763" y="4911725"/>
          <p14:tracePt t="221459" x="2509838" y="4919663"/>
          <p14:tracePt t="221475" x="2473325" y="4938713"/>
          <p14:tracePt t="221492" x="2465388" y="4946650"/>
          <p14:tracePt t="221509" x="2428875" y="4946650"/>
          <p14:tracePt t="221525" x="2411413" y="4946650"/>
          <p14:tracePt t="221545" x="2393950" y="4946650"/>
          <p14:tracePt t="221561" x="2374900" y="4946650"/>
          <p14:tracePt t="221576" x="2366963" y="4946650"/>
          <p14:tracePt t="221591" x="2357438" y="4946650"/>
          <p14:tracePt t="221608" x="2347913" y="4946650"/>
          <p14:tracePt t="221625" x="2330450" y="4956175"/>
          <p14:tracePt t="221641" x="2322513" y="4956175"/>
          <p14:tracePt t="221680" x="2312988" y="4956175"/>
          <p14:tracePt t="221690" x="2312988" y="4965700"/>
          <p14:tracePt t="221694" x="2295525" y="4965700"/>
          <p14:tracePt t="221709" x="2286000" y="4965700"/>
          <p14:tracePt t="221725" x="2268538" y="4965700"/>
          <p14:tracePt t="221912" x="2259013" y="4965700"/>
          <p14:tracePt t="221942" x="2251075" y="4973638"/>
          <p14:tracePt t="222239" x="2259013" y="4973638"/>
          <p14:tracePt t="222255" x="2268538" y="4973638"/>
          <p14:tracePt t="222270" x="2286000" y="4973638"/>
          <p14:tracePt t="222278" x="2295525" y="4973638"/>
          <p14:tracePt t="222286" x="2322513" y="4973638"/>
          <p14:tracePt t="222294" x="2374900" y="4973638"/>
          <p14:tracePt t="222308" x="2438400" y="4973638"/>
          <p14:tracePt t="222325" x="2500313" y="4973638"/>
          <p14:tracePt t="222342" x="2608263" y="4983163"/>
          <p14:tracePt t="222360" x="2652713" y="4991100"/>
          <p14:tracePt t="222375" x="2705100" y="5000625"/>
          <p14:tracePt t="222392" x="2724150" y="5000625"/>
          <p14:tracePt t="222408" x="2741613" y="5000625"/>
          <p14:tracePt t="222425" x="2751138" y="5000625"/>
          <p14:tracePt t="222488" x="2759075" y="5000625"/>
          <p14:tracePt t="222503" x="2768600" y="5000625"/>
          <p14:tracePt t="222519" x="2830513" y="5000625"/>
          <p14:tracePt t="222527" x="2857500" y="5000625"/>
          <p14:tracePt t="222535" x="2911475" y="5000625"/>
          <p14:tracePt t="222546" x="2938463" y="5000625"/>
          <p14:tracePt t="222558" x="2955925" y="5000625"/>
          <p14:tracePt t="222641" x="2965450" y="5000625"/>
          <p14:tracePt t="222649" x="2973388" y="5000625"/>
          <p14:tracePt t="222657" x="2982913" y="4991100"/>
          <p14:tracePt t="222675" x="2990850" y="4991100"/>
          <p14:tracePt t="222676" x="3000375" y="4973638"/>
          <p14:tracePt t="222692" x="3009900" y="4965700"/>
          <p14:tracePt t="222728" x="3009900" y="4956175"/>
          <p14:tracePt t="222743" x="3009900" y="4946650"/>
          <p14:tracePt t="222785" x="3009900" y="4938713"/>
          <p14:tracePt t="222801" x="3009900" y="4919663"/>
          <p14:tracePt t="222824" x="3009900" y="4911725"/>
          <p14:tracePt t="222824" x="3009900" y="4902200"/>
          <p14:tracePt t="222840" x="3000375" y="4902200"/>
          <p14:tracePt t="222847" x="3000375" y="4894263"/>
          <p14:tracePt t="222856" x="2990850" y="4884738"/>
          <p14:tracePt t="222864" x="2982913" y="4867275"/>
          <p14:tracePt t="222876" x="2973388" y="4848225"/>
          <p14:tracePt t="222892" x="2955925" y="4830763"/>
          <p14:tracePt t="222909" x="2938463" y="4813300"/>
          <p14:tracePt t="222930" x="2928938" y="4803775"/>
          <p14:tracePt t="222945" x="2911475" y="4795838"/>
          <p14:tracePt t="222963" x="2884488" y="4776788"/>
          <p14:tracePt t="222976" x="2857500" y="4768850"/>
          <p14:tracePt t="222993" x="2822575" y="4741863"/>
          <p14:tracePt t="223009" x="2803525" y="4741863"/>
          <p14:tracePt t="223025" x="2776538" y="4724400"/>
          <p14:tracePt t="223043" x="2759075" y="4724400"/>
          <p14:tracePt t="223059" x="2732088" y="4714875"/>
          <p14:tracePt t="223076" x="2697163" y="4705350"/>
          <p14:tracePt t="223093" x="2633663" y="4687888"/>
          <p14:tracePt t="223109" x="2608263" y="4679950"/>
          <p14:tracePt t="223109" x="2598738" y="4679950"/>
          <p14:tracePt t="223144" x="2581275" y="4670425"/>
          <p14:tracePt t="223159" x="2562225" y="4660900"/>
          <p14:tracePt t="223160" x="2554288" y="4660900"/>
          <p14:tracePt t="223176" x="2517775" y="4660900"/>
          <p14:tracePt t="223192" x="2482850" y="4652963"/>
          <p14:tracePt t="223209" x="2428875" y="4652963"/>
          <p14:tracePt t="223225" x="2393950" y="4652963"/>
          <p14:tracePt t="223243" x="2357438" y="4652963"/>
          <p14:tracePt t="223259" x="2322513" y="4652963"/>
          <p14:tracePt t="223276" x="2295525" y="4660900"/>
          <p14:tracePt t="223292" x="2276475" y="4660900"/>
          <p14:tracePt t="223309" x="2259013" y="4670425"/>
          <p14:tracePt t="223330" x="2251075" y="4679950"/>
          <p14:tracePt t="223414" x="2241550" y="4679950"/>
          <p14:tracePt t="223422" x="2241550" y="4687888"/>
          <p14:tracePt t="223430" x="2241550" y="4697413"/>
          <p14:tracePt t="223447" x="2224088" y="4697413"/>
          <p14:tracePt t="223504" x="2224088" y="4705350"/>
          <p14:tracePt t="223592" x="2224088" y="4724400"/>
          <p14:tracePt t="223601" x="2224088" y="4732338"/>
          <p14:tracePt t="223609" x="2224088" y="4741863"/>
          <p14:tracePt t="223610" x="2224088" y="4759325"/>
          <p14:tracePt t="223626" x="2224088" y="4776788"/>
          <p14:tracePt t="223643" x="2224088" y="4786313"/>
          <p14:tracePt t="223659" x="2224088" y="4803775"/>
          <p14:tracePt t="223712" x="2232025" y="4813300"/>
          <p14:tracePt t="223737" x="2232025" y="4830763"/>
          <p14:tracePt t="224057" x="2232025" y="4840288"/>
          <p14:tracePt t="224064" x="2232025" y="4848225"/>
          <p14:tracePt t="224076" x="2232025" y="4867275"/>
          <p14:tracePt t="224081" x="2232025" y="4884738"/>
          <p14:tracePt t="224094" x="2241550" y="4902200"/>
          <p14:tracePt t="224109" x="2251075" y="4919663"/>
          <p14:tracePt t="224144" x="2251075" y="4929188"/>
          <p14:tracePt t="224416" x="2259013" y="4929188"/>
          <p14:tracePt t="224464" x="2268538" y="4929188"/>
          <p14:tracePt t="224472" x="2276475" y="4929188"/>
          <p14:tracePt t="224480" x="2276475" y="4938713"/>
          <p14:tracePt t="224502" x="2286000" y="4938713"/>
          <p14:tracePt t="224511" x="2295525" y="4946650"/>
          <p14:tracePt t="224518" x="2303463" y="4946650"/>
          <p14:tracePt t="224534" x="2312988" y="4946650"/>
          <p14:tracePt t="224543" x="2330450" y="4946650"/>
          <p14:tracePt t="224559" x="2339975" y="4946650"/>
          <p14:tracePt t="224576" x="2366963" y="4946650"/>
          <p14:tracePt t="224593" x="2384425" y="4946650"/>
          <p14:tracePt t="224609" x="2411413" y="4946650"/>
          <p14:tracePt t="224626" x="2438400" y="4956175"/>
          <p14:tracePt t="224642" x="2455863" y="4956175"/>
          <p14:tracePt t="224660" x="2473325" y="4956175"/>
          <p14:tracePt t="224675" x="2490788" y="4956175"/>
          <p14:tracePt t="224692" x="2509838" y="4956175"/>
          <p14:tracePt t="224711" x="2544763" y="4956175"/>
          <p14:tracePt t="224726" x="2589213" y="4956175"/>
          <p14:tracePt t="224744" x="2616200" y="4956175"/>
          <p14:tracePt t="224759" x="2633663" y="4956175"/>
          <p14:tracePt t="224775" x="2652713" y="4956175"/>
          <p14:tracePt t="224792" x="2660650" y="4956175"/>
          <p14:tracePt t="224810" x="2679700" y="4956175"/>
          <p14:tracePt t="224826" x="2687638" y="4956175"/>
          <p14:tracePt t="224842" x="2697163" y="4956175"/>
          <p14:tracePt t="224860" x="2714625" y="4956175"/>
          <p14:tracePt t="224876" x="2732088" y="4956175"/>
          <p14:tracePt t="224910" x="2741613" y="4956175"/>
          <p14:tracePt t="224937" x="2751138" y="4956175"/>
          <p14:tracePt t="224952" x="2759075" y="4956175"/>
          <p14:tracePt t="224968" x="2768600" y="4956175"/>
          <p14:tracePt t="224969" x="2776538" y="4956175"/>
          <p14:tracePt t="224980" x="2786063" y="4956175"/>
          <p14:tracePt t="224993" x="2786063" y="4946650"/>
          <p14:tracePt t="225010" x="2803525" y="4946650"/>
          <p14:tracePt t="225026" x="2813050" y="4946650"/>
          <p14:tracePt t="225043" x="2822575" y="4938713"/>
          <p14:tracePt t="225060" x="2830513" y="4929188"/>
          <p14:tracePt t="225077" x="2840038" y="4919663"/>
          <p14:tracePt t="225093" x="2847975" y="4902200"/>
          <p14:tracePt t="225111" x="2867025" y="4884738"/>
          <p14:tracePt t="225129" x="2867025" y="4875213"/>
          <p14:tracePt t="225143" x="2874963" y="4867275"/>
          <p14:tracePt t="225160" x="2884488" y="4857750"/>
          <p14:tracePt t="225200" x="2884488" y="4848225"/>
          <p14:tracePt t="225209" x="2884488" y="4840288"/>
          <p14:tracePt t="225225" x="2894013" y="4830763"/>
          <p14:tracePt t="225256" x="2894013" y="4822825"/>
          <p14:tracePt t="225289" x="2894013" y="4813300"/>
          <p14:tracePt t="225329" x="2894013" y="4803775"/>
          <p14:tracePt t="225343" x="2894013" y="4795838"/>
          <p14:tracePt t="225369" x="2894013" y="4786313"/>
          <p14:tracePt t="225385" x="2894013" y="4776788"/>
          <p14:tracePt t="225401" x="2884488" y="4768850"/>
          <p14:tracePt t="225409" x="2874963" y="4751388"/>
          <p14:tracePt t="225424" x="2857500" y="4751388"/>
          <p14:tracePt t="225448" x="2857500" y="4741863"/>
          <p14:tracePt t="225457" x="2847975" y="4741863"/>
          <p14:tracePt t="225464" x="2830513" y="4732338"/>
          <p14:tracePt t="225477" x="2803525" y="4732338"/>
          <p14:tracePt t="225494" x="2741613" y="4714875"/>
          <p14:tracePt t="225513" x="2724150" y="4714875"/>
          <p14:tracePt t="225528" x="2670175" y="4705350"/>
          <p14:tracePt t="225544" x="2643188" y="4705350"/>
          <p14:tracePt t="225561" x="2633663" y="4697413"/>
          <p14:tracePt t="225577" x="2625725" y="4697413"/>
          <p14:tracePt t="225594" x="2598738" y="4687888"/>
          <p14:tracePt t="225610" x="2571750" y="4679950"/>
          <p14:tracePt t="225627" x="2554288" y="4679950"/>
          <p14:tracePt t="225643" x="2517775" y="4679950"/>
          <p14:tracePt t="225659" x="2490788" y="4679950"/>
          <p14:tracePt t="225676" x="2465388" y="4679950"/>
          <p14:tracePt t="225692" x="2446338" y="4679950"/>
          <p14:tracePt t="225709" x="2438400" y="4679950"/>
          <p14:tracePt t="225727" x="2411413" y="4679950"/>
          <p14:tracePt t="225769" x="2401888" y="4679950"/>
          <p14:tracePt t="225794" x="2393950" y="4679950"/>
          <p14:tracePt t="225817" x="2374900" y="4679950"/>
          <p14:tracePt t="225833" x="2366963" y="4679950"/>
          <p14:tracePt t="225848" x="2357438" y="4679950"/>
          <p14:tracePt t="225864" x="2339975" y="4679950"/>
          <p14:tracePt t="225877" x="2330450" y="4679950"/>
          <p14:tracePt t="225893" x="2312988" y="4679950"/>
          <p14:tracePt t="225911" x="2295525" y="4679950"/>
          <p14:tracePt t="225912" x="2286000" y="4687888"/>
          <p14:tracePt t="225952" x="2276475" y="4687888"/>
          <p14:tracePt t="225969" x="2268538" y="4687888"/>
          <p14:tracePt t="226017" x="2259013" y="4687888"/>
          <p14:tracePt t="226025" x="2259013" y="4697413"/>
          <p14:tracePt t="226049" x="2251075" y="4697413"/>
          <p14:tracePt t="226089" x="2251075" y="4705350"/>
          <p14:tracePt t="226097" x="2241550" y="4705350"/>
          <p14:tracePt t="226104" x="2232025" y="4714875"/>
          <p14:tracePt t="226112" x="2224088" y="4724400"/>
          <p14:tracePt t="226160" x="2224088" y="4732338"/>
          <p14:tracePt t="226160" x="2214563" y="4732338"/>
          <p14:tracePt t="226185" x="2214563" y="4741863"/>
          <p14:tracePt t="226192" x="2214563" y="4759325"/>
          <p14:tracePt t="226217" x="2214563" y="4776788"/>
          <p14:tracePt t="226225" x="2214563" y="4786313"/>
          <p14:tracePt t="226238" x="2214563" y="4795838"/>
          <p14:tracePt t="226244" x="2214563" y="4803775"/>
          <p14:tracePt t="226260" x="2214563" y="4813300"/>
          <p14:tracePt t="226277" x="2214563" y="4822825"/>
          <p14:tracePt t="226294" x="2214563" y="4830763"/>
          <p14:tracePt t="226310" x="2224088" y="4848225"/>
          <p14:tracePt t="226331" x="2224088" y="4857750"/>
          <p14:tracePt t="226409" x="2224088" y="4867275"/>
          <p14:tracePt t="226418" x="2232025" y="4867275"/>
          <p14:tracePt t="226442" x="2232025" y="4875213"/>
          <p14:tracePt t="226464" x="2232025" y="4884738"/>
          <p14:tracePt t="226481" x="2241550" y="4884738"/>
          <p14:tracePt t="226489" x="2251075" y="4884738"/>
          <p14:tracePt t="226496" x="2251075" y="4894263"/>
          <p14:tracePt t="226512" x="2259013" y="4902200"/>
          <p14:tracePt t="226537" x="2268538" y="4902200"/>
          <p14:tracePt t="226552" x="2276475" y="4902200"/>
          <p14:tracePt t="226565" x="2286000" y="4911725"/>
          <p14:tracePt t="226585" x="2295525" y="4911725"/>
          <p14:tracePt t="226592" x="2312988" y="4929188"/>
          <p14:tracePt t="226610" x="2330450" y="4929188"/>
          <p14:tracePt t="226611" x="2347913" y="4929188"/>
          <p14:tracePt t="226627" x="2374900" y="4929188"/>
          <p14:tracePt t="226644" x="2419350" y="4938713"/>
          <p14:tracePt t="226660" x="2465388" y="4938713"/>
          <p14:tracePt t="226678" x="2509838" y="4938713"/>
          <p14:tracePt t="226697" x="2562225" y="4938713"/>
          <p14:tracePt t="226711" x="2616200" y="4938713"/>
          <p14:tracePt t="226727" x="2660650" y="4938713"/>
          <p14:tracePt t="226743" x="2687638" y="4938713"/>
          <p14:tracePt t="226760" x="2724150" y="4938713"/>
          <p14:tracePt t="226777" x="2741613" y="4938713"/>
          <p14:tracePt t="226793" x="2776538" y="4938713"/>
          <p14:tracePt t="226811" x="2786063" y="4938713"/>
          <p14:tracePt t="226827" x="2813050" y="4938713"/>
          <p14:tracePt t="226843" x="2840038" y="4938713"/>
          <p14:tracePt t="226860" x="2857500" y="4938713"/>
          <p14:tracePt t="226877" x="2894013" y="4938713"/>
          <p14:tracePt t="226893" x="2928938" y="4929188"/>
          <p14:tracePt t="226910" x="2946400" y="4919663"/>
          <p14:tracePt t="226952" x="2955925" y="4919663"/>
          <p14:tracePt t="226968" x="2955925" y="4911725"/>
          <p14:tracePt t="226985" x="2955925" y="4902200"/>
          <p14:tracePt t="226992" x="2965450" y="4894263"/>
          <p14:tracePt t="227000" x="2965450" y="4875213"/>
          <p14:tracePt t="227012" x="2965450" y="4867275"/>
          <p14:tracePt t="227027" x="2965450" y="4848225"/>
          <p14:tracePt t="227044" x="2965450" y="4840288"/>
          <p14:tracePt t="227061" x="2965450" y="4830763"/>
          <p14:tracePt t="227096" x="2946400" y="4803775"/>
          <p14:tracePt t="227111" x="2938463" y="4795838"/>
          <p14:tracePt t="227111" x="2928938" y="4786313"/>
          <p14:tracePt t="227127" x="2919413" y="4776788"/>
          <p14:tracePt t="227144" x="2901950" y="4768850"/>
          <p14:tracePt t="227160" x="2894013" y="4751388"/>
          <p14:tracePt t="227177" x="2867025" y="4751388"/>
          <p14:tracePt t="227194" x="2840038" y="4741863"/>
          <p14:tracePt t="227212" x="2830513" y="4732338"/>
          <p14:tracePt t="227227" x="2822575" y="4724400"/>
          <p14:tracePt t="227245" x="2803525" y="4714875"/>
          <p14:tracePt t="227262" x="2776538" y="4705350"/>
          <p14:tracePt t="227277" x="2724150" y="4687888"/>
          <p14:tracePt t="227298" x="2687638" y="4679950"/>
          <p14:tracePt t="227312" x="2660650" y="4679950"/>
          <p14:tracePt t="227328" x="2608263" y="4660900"/>
          <p14:tracePt t="227344" x="2571750" y="4660900"/>
          <p14:tracePt t="227361" x="2527300" y="4652963"/>
          <p14:tracePt t="227378" x="2465388" y="4652963"/>
          <p14:tracePt t="227394" x="2419350" y="4652963"/>
          <p14:tracePt t="227411" x="2393950" y="4643438"/>
          <p14:tracePt t="227428" x="2374900" y="4643438"/>
          <p14:tracePt t="227444" x="2357438" y="4643438"/>
          <p14:tracePt t="227489" x="2347913" y="4643438"/>
          <p14:tracePt t="227513" x="2339975" y="4643438"/>
          <p14:tracePt t="227520" x="2330450" y="4643438"/>
          <p14:tracePt t="227530" x="2322513" y="4643438"/>
          <p14:tracePt t="227610" x="2312988" y="4643438"/>
          <p14:tracePt t="227634" x="2303463" y="4643438"/>
          <p14:tracePt t="227642" x="2295525" y="4652963"/>
          <p14:tracePt t="227647" x="2286000" y="4670425"/>
          <p14:tracePt t="227662" x="2276475" y="4670425"/>
          <p14:tracePt t="227678" x="2276475" y="4679950"/>
          <p14:tracePt t="227694" x="2268538" y="4697413"/>
          <p14:tracePt t="227714" x="2259013" y="4732338"/>
          <p14:tracePt t="227730" x="2251075" y="4751388"/>
          <p14:tracePt t="227747" x="2241550" y="4768850"/>
          <p14:tracePt t="227761" x="2232025" y="4786313"/>
          <p14:tracePt t="227778" x="2232025" y="4803775"/>
          <p14:tracePt t="227815" x="2224088" y="4813300"/>
          <p14:tracePt t="227830" x="2224088" y="4822825"/>
          <p14:tracePt t="227846" x="2214563" y="4822825"/>
          <p14:tracePt t="227870" x="2214563" y="4830763"/>
          <p14:tracePt t="227928" x="2214563" y="4840288"/>
          <p14:tracePt t="228217" x="2214563" y="4848225"/>
          <p14:tracePt t="234665" x="2214563" y="4857750"/>
          <p14:tracePt t="234691" x="2205038" y="4857750"/>
          <p14:tracePt t="234698" x="2205038" y="4867275"/>
          <p14:tracePt t="234706" x="2205038" y="4875213"/>
          <p14:tracePt t="234719" x="2197100" y="4884738"/>
          <p14:tracePt t="234731" x="2197100" y="4894263"/>
          <p14:tracePt t="234748" x="2197100" y="4902200"/>
          <p14:tracePt t="234784" x="2197100" y="4911725"/>
          <p14:tracePt t="234797" x="2187575" y="4911725"/>
          <p14:tracePt t="234799" x="2187575" y="4919663"/>
          <p14:tracePt t="234814" x="2179638" y="4929188"/>
          <p14:tracePt t="234867" x="2179638" y="4938713"/>
          <p14:tracePt t="234946" x="2179638" y="4956175"/>
          <p14:tracePt t="235025" x="2187575" y="4956175"/>
          <p14:tracePt t="235050" x="2197100" y="4956175"/>
          <p14:tracePt t="235097" x="2197100" y="4965700"/>
          <p14:tracePt t="235138" x="2205038" y="4965700"/>
          <p14:tracePt t="235186" x="2214563" y="4965700"/>
          <p14:tracePt t="235193" x="2224088" y="4965700"/>
          <p14:tracePt t="235207" x="2232025" y="4965700"/>
          <p14:tracePt t="235226" x="2241550" y="4965700"/>
          <p14:tracePt t="235233" x="2251075" y="4965700"/>
          <p14:tracePt t="235242" x="2259013" y="4965700"/>
          <p14:tracePt t="235249" x="2268538" y="4965700"/>
          <p14:tracePt t="235339" x="2286000" y="4965700"/>
          <p14:tracePt t="235354" x="2295525" y="4965700"/>
          <p14:tracePt t="235362" x="2303463" y="4965700"/>
          <p14:tracePt t="235366" x="2322513" y="4965700"/>
          <p14:tracePt t="235381" x="2339975" y="4965700"/>
          <p14:tracePt t="235398" x="2357438" y="4965700"/>
          <p14:tracePt t="235414" x="2374900" y="4965700"/>
          <p14:tracePt t="235431" x="2384425" y="4965700"/>
          <p14:tracePt t="235451" x="2401888" y="4965700"/>
          <p14:tracePt t="235466" x="2446338" y="4965700"/>
          <p14:tracePt t="235481" x="2500313" y="4965700"/>
          <p14:tracePt t="235498" x="2562225" y="4973638"/>
          <p14:tracePt t="235514" x="2589213" y="4973638"/>
          <p14:tracePt t="235531" x="2608263" y="4973638"/>
          <p14:tracePt t="235547" x="2616200" y="4973638"/>
          <p14:tracePt t="235564" x="2633663" y="4973638"/>
          <p14:tracePt t="235581" x="2652713" y="4973638"/>
          <p14:tracePt t="235597" x="2705100" y="4973638"/>
          <p14:tracePt t="235613" x="2724150" y="4973638"/>
          <p14:tracePt t="235630" x="2741613" y="4973638"/>
          <p14:tracePt t="235649" x="2751138" y="4973638"/>
          <p14:tracePt t="235689" x="2759075" y="4973638"/>
          <p14:tracePt t="235730" x="2768600" y="4973638"/>
          <p14:tracePt t="235746" x="2786063" y="4983163"/>
          <p14:tracePt t="235752" x="2795588" y="4983163"/>
          <p14:tracePt t="235762" x="2803525" y="4983163"/>
          <p14:tracePt t="235770" x="2822575" y="4991100"/>
          <p14:tracePt t="235781" x="2840038" y="4991100"/>
          <p14:tracePt t="235798" x="2847975" y="4991100"/>
          <p14:tracePt t="235818" x="2867025" y="4991100"/>
          <p14:tracePt t="235833" x="2894013" y="5000625"/>
          <p14:tracePt t="235849" x="2919413" y="5000625"/>
          <p14:tracePt t="235865" x="2973388" y="5000625"/>
          <p14:tracePt t="235881" x="3009900" y="5000625"/>
          <p14:tracePt t="235899" x="3036888" y="5000625"/>
          <p14:tracePt t="235915" x="3054350" y="5000625"/>
          <p14:tracePt t="235931" x="3062288" y="5000625"/>
          <p14:tracePt t="236345" x="3062288" y="4991100"/>
          <p14:tracePt t="236353" x="3062288" y="4983163"/>
          <p14:tracePt t="236370" x="3062288" y="4973638"/>
          <p14:tracePt t="236378" x="3062288" y="4965700"/>
          <p14:tracePt t="236382" x="3054350" y="4956175"/>
          <p14:tracePt t="236398" x="3054350" y="4946650"/>
          <p14:tracePt t="236415" x="3054350" y="4929188"/>
          <p14:tracePt t="236433" x="3054350" y="4919663"/>
          <p14:tracePt t="236449" x="3044825" y="4911725"/>
          <p14:tracePt t="236466" x="3036888" y="4902200"/>
          <p14:tracePt t="236482" x="3036888" y="4884738"/>
          <p14:tracePt t="236579" x="3027363" y="4884738"/>
          <p14:tracePt t="238467" x="3027363" y="4875213"/>
          <p14:tracePt t="241080" x="3017838" y="4875213"/>
          <p14:tracePt t="243547" x="3017838" y="4884738"/>
          <p14:tracePt t="243626" x="3017838" y="4894263"/>
          <p14:tracePt t="243699" x="3017838" y="4902200"/>
          <p14:tracePt t="243706" x="3017838" y="4911725"/>
          <p14:tracePt t="243714" x="3017838" y="4938713"/>
          <p14:tracePt t="243723" x="3044825" y="5000625"/>
          <p14:tracePt t="243754" x="3044825" y="5010150"/>
          <p14:tracePt t="243770" x="3062288" y="5018088"/>
          <p14:tracePt t="243785" x="3071813" y="5027613"/>
          <p14:tracePt t="243786" x="3071813" y="5045075"/>
          <p14:tracePt t="243802" x="3071813" y="5054600"/>
          <p14:tracePt t="243818" x="3081338" y="5054600"/>
          <p14:tracePt t="243860" x="3081338" y="5062538"/>
          <p14:tracePt t="243875" x="3089275" y="5072063"/>
          <p14:tracePt t="243883" x="3089275" y="5081588"/>
          <p14:tracePt t="243885" x="3089275" y="5108575"/>
          <p14:tracePt t="243902" x="3089275" y="5153025"/>
          <p14:tracePt t="243918" x="3089275" y="5187950"/>
          <p14:tracePt t="243936" x="3089275" y="5224463"/>
          <p14:tracePt t="243952" x="3081338" y="5241925"/>
          <p14:tracePt t="243952" x="3071813" y="5276850"/>
          <p14:tracePt t="243972" x="3054350" y="5286375"/>
          <p14:tracePt t="243988" x="3036888" y="5303838"/>
          <p14:tracePt t="244003" x="3017838" y="5322888"/>
          <p14:tracePt t="244019" x="3009900" y="5322888"/>
          <p14:tracePt t="244036" x="2990850" y="5340350"/>
          <p14:tracePt t="244052" x="2973388" y="5348288"/>
          <p14:tracePt t="244069" x="2965450" y="5348288"/>
          <p14:tracePt t="244085" x="2946400" y="5367338"/>
          <p14:tracePt t="244102" x="2938463" y="5367338"/>
          <p14:tracePt t="244118" x="2911475" y="5402263"/>
          <p14:tracePt t="244118" x="2894013" y="5402263"/>
          <p14:tracePt t="244139" x="2867025" y="5419725"/>
          <p14:tracePt t="244155" x="2830513" y="5438775"/>
          <p14:tracePt t="244171" x="2795588" y="5446713"/>
          <p14:tracePt t="244185" x="2768600" y="5465763"/>
          <p14:tracePt t="244202" x="2741613" y="5465763"/>
          <p14:tracePt t="244219" x="2724150" y="5473700"/>
          <p14:tracePt t="244236" x="2697163" y="5483225"/>
          <p14:tracePt t="244253" x="2670175" y="5483225"/>
          <p14:tracePt t="244268" x="2633663" y="5483225"/>
          <p14:tracePt t="244285" x="2589213" y="5500688"/>
          <p14:tracePt t="244303" x="2554288" y="5500688"/>
          <p14:tracePt t="244319" x="2536825" y="5510213"/>
          <p14:tracePt t="244336" x="2517775" y="5510213"/>
          <p14:tracePt t="244408" x="2509838" y="5510213"/>
          <p14:tracePt t="244467" x="2509838" y="5518150"/>
          <p14:tracePt t="244474" x="2500313" y="5518150"/>
          <p14:tracePt t="244732" x="2509838" y="5518150"/>
          <p14:tracePt t="244763" x="2517775" y="5518150"/>
          <p14:tracePt t="244795" x="2527300" y="5518150"/>
          <p14:tracePt t="244842" x="2536825" y="5518150"/>
          <p14:tracePt t="244851" x="2544763" y="5518150"/>
          <p14:tracePt t="244859" x="2554288" y="5518150"/>
          <p14:tracePt t="244869" x="2571750" y="5518150"/>
          <p14:tracePt t="244886" x="2581275" y="5518150"/>
          <p14:tracePt t="244955" x="2589213" y="5518150"/>
          <p14:tracePt t="244971" x="2608263" y="5518150"/>
          <p14:tracePt t="244977" x="2625725" y="5518150"/>
          <p14:tracePt t="244986" x="2652713" y="5527675"/>
          <p14:tracePt t="244987" x="2714625" y="5554663"/>
          <p14:tracePt t="245002" x="2768600" y="5562600"/>
          <p14:tracePt t="245019" x="2813050" y="5572125"/>
          <p14:tracePt t="245036" x="2830513" y="5572125"/>
          <p14:tracePt t="245300" x="2840038" y="5572125"/>
          <p14:tracePt t="245332" x="2847975" y="5572125"/>
          <p14:tracePt t="245340" x="2857500" y="5572125"/>
          <p14:tracePt t="245344" x="2874963" y="5572125"/>
          <p14:tracePt t="245353" x="2911475" y="5572125"/>
          <p14:tracePt t="245369" x="2938463" y="5572125"/>
          <p14:tracePt t="245387" x="2973388" y="5572125"/>
          <p14:tracePt t="245402" x="3000375" y="5572125"/>
          <p14:tracePt t="245419" x="3009900" y="5572125"/>
          <p14:tracePt t="245436" x="3017838" y="5572125"/>
          <p14:tracePt t="245453" x="3044825" y="5572125"/>
          <p14:tracePt t="245470" x="3062288" y="5572125"/>
          <p14:tracePt t="245486" x="3089275" y="5572125"/>
          <p14:tracePt t="245502" x="3108325" y="5562600"/>
          <p14:tracePt t="246649" x="3108325" y="5572125"/>
          <p14:tracePt t="246665" x="3108325" y="5589588"/>
          <p14:tracePt t="246673" x="3098800" y="5616575"/>
          <p14:tracePt t="246685" x="3081338" y="5643563"/>
          <p14:tracePt t="246686" x="3054350" y="5697538"/>
          <p14:tracePt t="246702" x="3036888" y="5741988"/>
          <p14:tracePt t="246719" x="3009900" y="5776913"/>
          <p14:tracePt t="246736" x="2990850" y="5803900"/>
          <p14:tracePt t="246753" x="2973388" y="5830888"/>
          <p14:tracePt t="246769" x="2955925" y="5848350"/>
          <p14:tracePt t="246785" x="2928938" y="5857875"/>
          <p14:tracePt t="246803" x="2894013" y="5884863"/>
          <p14:tracePt t="246820" x="2847975" y="5911850"/>
          <p14:tracePt t="246836" x="2813050" y="5929313"/>
          <p14:tracePt t="246853" x="2751138" y="5956300"/>
          <p14:tracePt t="246870" x="2724150" y="5965825"/>
          <p14:tracePt t="246888" x="2697163" y="5973763"/>
          <p14:tracePt t="246903" x="2660650" y="5983288"/>
          <p14:tracePt t="246920" x="2633663" y="5991225"/>
          <p14:tracePt t="246920" x="2616200" y="5991225"/>
          <p14:tracePt t="246940" x="2581275" y="6000750"/>
          <p14:tracePt t="246956" x="2536825" y="6000750"/>
          <p14:tracePt t="246973" x="2500313" y="6000750"/>
          <p14:tracePt t="246987" x="2465388" y="5991225"/>
          <p14:tracePt t="247004" x="2428875" y="5983288"/>
          <p14:tracePt t="247021" x="2419350" y="5983288"/>
          <p14:tracePt t="247037" x="2401888" y="5983288"/>
          <p14:tracePt t="247092" x="2393950" y="5983288"/>
          <p14:tracePt t="247107" x="2384425" y="5973763"/>
          <p14:tracePt t="247115" x="2357438" y="5973763"/>
          <p14:tracePt t="247124" x="2347913" y="5973763"/>
          <p14:tracePt t="247132" x="2330450" y="5965825"/>
          <p14:tracePt t="247132" x="2322513" y="5965825"/>
          <p14:tracePt t="247141" x="2286000" y="5965825"/>
          <p14:tracePt t="247156" x="2276475" y="5965825"/>
          <p14:tracePt t="247220" x="2268538" y="5965825"/>
          <p14:tracePt t="247228" x="2251075" y="5965825"/>
          <p14:tracePt t="247235" x="2214563" y="5965825"/>
          <p14:tracePt t="247252" x="2170113" y="5965825"/>
          <p14:tracePt t="247270" x="2143125" y="5973763"/>
          <p14:tracePt t="247271" x="2098675" y="5983288"/>
          <p14:tracePt t="247307" x="2089150" y="5983288"/>
          <p14:tracePt t="247456" x="2098675" y="5983288"/>
          <p14:tracePt t="247466" x="2143125" y="5983288"/>
          <p14:tracePt t="247492" x="2187575" y="5983288"/>
          <p14:tracePt t="247499" x="2259013" y="5983288"/>
          <p14:tracePt t="247508" x="2322513" y="5973763"/>
          <p14:tracePt t="247516" x="2393950" y="5973763"/>
          <p14:tracePt t="247524" x="2571750" y="5973763"/>
          <p14:tracePt t="247524" x="2643188" y="5973763"/>
          <p14:tracePt t="247540" x="2776538" y="5973763"/>
          <p14:tracePt t="247556" x="2847975" y="5973763"/>
          <p14:tracePt t="247571" x="2928938" y="5973763"/>
          <p14:tracePt t="247587" x="3000375" y="5983288"/>
          <p14:tracePt t="247603" x="3098800" y="6000750"/>
          <p14:tracePt t="247621" x="3205163" y="6010275"/>
          <p14:tracePt t="247637" x="3330575" y="6018213"/>
          <p14:tracePt t="247654" x="3429000" y="6018213"/>
          <p14:tracePt t="247671" x="3509963" y="6018213"/>
          <p14:tracePt t="247687" x="3562350" y="6018213"/>
          <p14:tracePt t="247704" x="3598863" y="6018213"/>
          <p14:tracePt t="247719" x="3625850" y="6018213"/>
          <p14:tracePt t="247736" x="3705225" y="6018213"/>
          <p14:tracePt t="247753" x="3751263" y="6018213"/>
          <p14:tracePt t="247769" x="3768725" y="6027738"/>
          <p14:tracePt t="247882" x="3776663" y="6027738"/>
          <p14:tracePt t="254532" x="3776663" y="6037263"/>
          <p14:tracePt t="254572" x="3776663" y="6045200"/>
          <p14:tracePt t="254588" x="3776663" y="6054725"/>
          <p14:tracePt t="254597" x="3768725" y="6081713"/>
          <p14:tracePt t="254628" x="3751263" y="6099175"/>
          <p14:tracePt t="254638" x="3697288" y="6134100"/>
          <p14:tracePt t="254640" x="3598863" y="6197600"/>
          <p14:tracePt t="254656" x="3517900" y="6215063"/>
          <p14:tracePt t="254692" x="3500438" y="6215063"/>
          <p14:tracePt t="254716" x="3490913" y="6215063"/>
          <p14:tracePt t="254732" x="3482975" y="6215063"/>
          <p14:tracePt t="254739" x="3429000" y="6089650"/>
          <p14:tracePt t="254747" x="3411538" y="6037263"/>
          <p14:tracePt t="254758" x="3375025" y="5911850"/>
          <p14:tracePt t="254774" x="3367088" y="5813425"/>
          <p14:tracePt t="254790" x="3367088" y="5688013"/>
          <p14:tracePt t="254808" x="3367088" y="5599113"/>
          <p14:tracePt t="254823" x="3367088" y="5518150"/>
          <p14:tracePt t="254840" x="3419475" y="5438775"/>
          <p14:tracePt t="254857" x="3490913" y="5348288"/>
          <p14:tracePt t="254873" x="3608388" y="5251450"/>
          <p14:tracePt t="254892" x="3697288" y="5214938"/>
          <p14:tracePt t="254910" x="3776663" y="5197475"/>
          <p14:tracePt t="254924" x="3848100" y="5197475"/>
          <p14:tracePt t="254940" x="3946525" y="5197475"/>
          <p14:tracePt t="254957" x="4081463" y="5224463"/>
          <p14:tracePt t="254974" x="4214813" y="5276850"/>
          <p14:tracePt t="254990" x="4322763" y="5330825"/>
          <p14:tracePt t="255007" x="4411663" y="5394325"/>
          <p14:tracePt t="255023" x="4456113" y="5446713"/>
          <p14:tracePt t="255041" x="4473575" y="5465763"/>
          <p14:tracePt t="255057" x="4491038" y="5491163"/>
          <p14:tracePt t="255073" x="4491038" y="5510213"/>
          <p14:tracePt t="255092" x="4491038" y="5562600"/>
          <p14:tracePt t="255108" x="4491038" y="5680075"/>
          <p14:tracePt t="255124" x="4438650" y="5776913"/>
          <p14:tracePt t="255140" x="4357688" y="5894388"/>
          <p14:tracePt t="255157" x="4268788" y="5973763"/>
          <p14:tracePt t="255174" x="4160838" y="6054725"/>
          <p14:tracePt t="255190" x="4037013" y="6108700"/>
          <p14:tracePt t="255207" x="3919538" y="6134100"/>
          <p14:tracePt t="255224" x="3830638" y="6143625"/>
          <p14:tracePt t="255241" x="3732213" y="6143625"/>
          <p14:tracePt t="255257" x="3625850" y="6143625"/>
          <p14:tracePt t="255273" x="3465513" y="6089650"/>
          <p14:tracePt t="255291" x="3367088" y="6027738"/>
          <p14:tracePt t="255308" x="3286125" y="5973763"/>
          <p14:tracePt t="255325" x="3241675" y="5938838"/>
          <p14:tracePt t="255340" x="3205163" y="5902325"/>
          <p14:tracePt t="255357" x="3187700" y="5875338"/>
          <p14:tracePt t="255374" x="3187700" y="5840413"/>
          <p14:tracePt t="255390" x="3187700" y="5786438"/>
          <p14:tracePt t="255407" x="3197225" y="5715000"/>
          <p14:tracePt t="255424" x="3259138" y="5589588"/>
          <p14:tracePt t="255441" x="3340100" y="5491163"/>
          <p14:tracePt t="255456" x="3411538" y="5446713"/>
          <p14:tracePt t="255473" x="3473450" y="5411788"/>
          <p14:tracePt t="255490" x="3581400" y="5402263"/>
          <p14:tracePt t="255507" x="3643313" y="5402263"/>
          <p14:tracePt t="255523" x="3679825" y="5411788"/>
          <p14:tracePt t="255540" x="3714750" y="5429250"/>
          <p14:tracePt t="255556" x="3732213" y="5456238"/>
          <p14:tracePt t="255574" x="3751263" y="5473700"/>
          <p14:tracePt t="255590" x="3759200" y="5510213"/>
          <p14:tracePt t="255607" x="3776663" y="5545138"/>
          <p14:tracePt t="255624" x="3786188" y="5599113"/>
          <p14:tracePt t="255640" x="3786188" y="5653088"/>
          <p14:tracePt t="255657" x="3786188" y="5724525"/>
          <p14:tracePt t="255674" x="3751263" y="5857875"/>
          <p14:tracePt t="255707" x="3670300" y="5965825"/>
          <p14:tracePt t="255708" x="3571875" y="6045200"/>
          <p14:tracePt t="255724" x="3465513" y="6108700"/>
          <p14:tracePt t="255741" x="3375025" y="6143625"/>
          <p14:tracePt t="255758" x="3303588" y="6161088"/>
          <p14:tracePt t="255774" x="3251200" y="6180138"/>
          <p14:tracePt t="255790" x="3152775" y="6180138"/>
          <p14:tracePt t="255807" x="3044825" y="6180138"/>
          <p14:tracePt t="255825" x="2919413" y="6180138"/>
          <p14:tracePt t="255840" x="2776538" y="6153150"/>
          <p14:tracePt t="255857" x="2625725" y="6089650"/>
          <p14:tracePt t="255874" x="2419350" y="5983288"/>
          <p14:tracePt t="255893" x="2322513" y="5894388"/>
          <p14:tracePt t="255908" x="2303463" y="5875338"/>
          <p14:tracePt t="255924" x="2286000" y="5840413"/>
          <p14:tracePt t="255941" x="2286000" y="5822950"/>
          <p14:tracePt t="255957" x="2286000" y="5724525"/>
          <p14:tracePt t="255976" x="2322513" y="5589588"/>
          <p14:tracePt t="255990" x="2419350" y="5446713"/>
          <p14:tracePt t="256007" x="2500313" y="5357813"/>
          <p14:tracePt t="256025" x="2581275" y="5303838"/>
          <p14:tracePt t="256040" x="2633663" y="5286375"/>
          <p14:tracePt t="256057" x="2714625" y="5276850"/>
          <p14:tracePt t="256078" x="2768600" y="5268913"/>
          <p14:tracePt t="256092" x="2803525" y="5268913"/>
          <p14:tracePt t="256107" x="2857500" y="5276850"/>
          <p14:tracePt t="256125" x="2894013" y="5303838"/>
          <p14:tracePt t="256141" x="2946400" y="5330825"/>
          <p14:tracePt t="256158" x="2973388" y="5348288"/>
          <p14:tracePt t="256174" x="3000375" y="5375275"/>
          <p14:tracePt t="256190" x="3009900" y="5384800"/>
          <p14:tracePt t="256208" x="3017838" y="5394325"/>
          <p14:tracePt t="256224" x="3027363" y="5402263"/>
          <p14:tracePt t="256240" x="3027363" y="5411788"/>
          <p14:tracePt t="256257" x="3027363" y="5465763"/>
          <p14:tracePt t="256277" x="3027363" y="5518150"/>
          <p14:tracePt t="256292" x="3009900" y="5608638"/>
          <p14:tracePt t="256309" x="2982913" y="5661025"/>
          <p14:tracePt t="256324" x="2955925" y="5688013"/>
          <p14:tracePt t="256341" x="2928938" y="5724525"/>
          <p14:tracePt t="256357" x="2894013" y="5768975"/>
          <p14:tracePt t="256374" x="2840038" y="5803900"/>
          <p14:tracePt t="256392" x="2786063" y="5822950"/>
          <p14:tracePt t="256407" x="2705100" y="5840413"/>
          <p14:tracePt t="256425" x="2598738" y="5840413"/>
          <p14:tracePt t="256440" x="2393950" y="5813425"/>
          <p14:tracePt t="256462" x="2276475" y="5759450"/>
          <p14:tracePt t="256479" x="2187575" y="5697538"/>
          <p14:tracePt t="256493" x="2133600" y="5653088"/>
          <p14:tracePt t="256508" x="2116138" y="5634038"/>
          <p14:tracePt t="256524" x="2116138" y="5616575"/>
          <p14:tracePt t="256541" x="2116138" y="5581650"/>
          <p14:tracePt t="256558" x="2116138" y="5527675"/>
          <p14:tracePt t="256573" x="2143125" y="5438775"/>
          <p14:tracePt t="256590" x="2179638" y="5348288"/>
          <p14:tracePt t="256606" x="2241550" y="5276850"/>
          <p14:tracePt t="256624" x="2312988" y="5205413"/>
          <p14:tracePt t="256640" x="2366963" y="5160963"/>
          <p14:tracePt t="256657" x="2419350" y="5143500"/>
          <p14:tracePt t="256673" x="2455863" y="5133975"/>
          <p14:tracePt t="256707" x="2482850" y="5133975"/>
          <p14:tracePt t="256709" x="2527300" y="5143500"/>
          <p14:tracePt t="256724" x="2562225" y="5160963"/>
          <p14:tracePt t="256741" x="2598738" y="5180013"/>
          <p14:tracePt t="256758" x="2660650" y="5205413"/>
          <p14:tracePt t="256774" x="2697163" y="5232400"/>
          <p14:tracePt t="256791" x="2741613" y="5259388"/>
          <p14:tracePt t="256808" x="2813050" y="5313363"/>
          <p14:tracePt t="256825" x="2884488" y="5375275"/>
          <p14:tracePt t="256842" x="2938463" y="5429250"/>
          <p14:tracePt t="256858" x="3000375" y="5491163"/>
          <p14:tracePt t="256878" x="3017838" y="5527675"/>
          <p14:tracePt t="256892" x="3036888" y="5537200"/>
          <p14:tracePt t="256908" x="3036888" y="5545138"/>
          <p14:tracePt t="256924" x="3044825" y="5572125"/>
          <p14:tracePt t="256941" x="3054350" y="5581650"/>
          <p14:tracePt t="256959" x="3054350" y="5608638"/>
          <p14:tracePt t="257004" x="3054350" y="5616575"/>
          <p14:tracePt t="257012" x="3062288" y="5626100"/>
          <p14:tracePt t="257021" x="3062288" y="5634038"/>
          <p14:tracePt t="257028" x="3071813" y="5661025"/>
          <p14:tracePt t="257041" x="3071813" y="5680075"/>
          <p14:tracePt t="257058" x="3071813" y="5688013"/>
          <p14:tracePt t="257077" x="3071813" y="5705475"/>
          <p14:tracePt t="257092" x="3071813" y="5732463"/>
          <p14:tracePt t="257108" x="3071813" y="5741988"/>
          <p14:tracePt t="257124" x="3071813" y="5751513"/>
          <p14:tracePt t="257141" x="3071813" y="5759450"/>
          <p14:tracePt t="257182" x="3071813" y="5768975"/>
          <p14:tracePt t="257508" x="3081338" y="5768975"/>
          <p14:tracePt t="257523" x="3108325" y="5786438"/>
          <p14:tracePt t="257533" x="3152775" y="5803900"/>
          <p14:tracePt t="257540" x="3241675" y="5822950"/>
          <p14:tracePt t="257548" x="3313113" y="5840413"/>
          <p14:tracePt t="257559" x="3322638" y="5840413"/>
          <p14:tracePt t="257575" x="3384550" y="5867400"/>
          <p14:tracePt t="257591" x="3455988" y="5875338"/>
          <p14:tracePt t="257608" x="3517900" y="5894388"/>
          <p14:tracePt t="257625" x="3554413" y="5902325"/>
          <p14:tracePt t="257641" x="3571875" y="5902325"/>
          <p14:tracePt t="257657" x="3608388" y="5911850"/>
          <p14:tracePt t="257674" x="3625850" y="5911850"/>
          <p14:tracePt t="257691" x="3633788" y="5911850"/>
          <p14:tracePt t="257707" x="3643313" y="5911850"/>
          <p14:tracePt t="257724" x="3660775" y="5911850"/>
          <p14:tracePt t="257740" x="3679825" y="5911850"/>
          <p14:tracePt t="257757" x="3687763" y="5911850"/>
          <p14:tracePt t="257774" x="3705225" y="5911850"/>
          <p14:tracePt t="257790" x="3724275" y="5911850"/>
          <p14:tracePt t="257808" x="3732213" y="5911850"/>
          <p14:tracePt t="257824" x="3759200" y="5911850"/>
          <p14:tracePt t="257841" x="3786188" y="5902325"/>
          <p14:tracePt t="257858" x="3830638" y="5894388"/>
          <p14:tracePt t="257875" x="3857625" y="5894388"/>
          <p14:tracePt t="257893" x="3875088" y="5894388"/>
          <p14:tracePt t="258100" x="3884613" y="5894388"/>
          <p14:tracePt t="258116" x="3902075" y="5894388"/>
          <p14:tracePt t="258141" x="3911600" y="5894388"/>
          <p14:tracePt t="258148" x="3919538" y="5894388"/>
          <p14:tracePt t="258157" x="3946525" y="5894388"/>
          <p14:tracePt t="258175" x="3973513" y="5894388"/>
          <p14:tracePt t="258176" x="4010025" y="5894388"/>
          <p14:tracePt t="258191" x="4044950" y="5894388"/>
          <p14:tracePt t="258208" x="4089400" y="5894388"/>
          <p14:tracePt t="258225" x="4133850" y="5894388"/>
          <p14:tracePt t="258241" x="4143375" y="5894388"/>
          <p14:tracePt t="258316" x="4143375" y="5884863"/>
          <p14:tracePt t="258324" x="4160838" y="5875338"/>
          <p14:tracePt t="258332" x="4179888" y="5867400"/>
          <p14:tracePt t="258341" x="4224338" y="5848350"/>
          <p14:tracePt t="258358" x="4259263" y="5822950"/>
          <p14:tracePt t="258375" x="4295775" y="5795963"/>
          <p14:tracePt t="258392" x="4357688" y="5768975"/>
          <p14:tracePt t="258409" x="4384675" y="5741988"/>
          <p14:tracePt t="258425" x="4429125" y="5705475"/>
          <p14:tracePt t="258441" x="4465638" y="5680075"/>
          <p14:tracePt t="258459" x="4510088" y="5643563"/>
          <p14:tracePt t="258479" x="4527550" y="5626100"/>
          <p14:tracePt t="258493" x="4527550" y="5616575"/>
          <p14:tracePt t="258532" x="4527550" y="5608638"/>
          <p14:tracePt t="258533" x="4537075" y="5608638"/>
          <p14:tracePt t="258542" x="4537075" y="5589588"/>
          <p14:tracePt t="258558" x="4554538" y="5554663"/>
          <p14:tracePt t="258576" x="4554538" y="5527675"/>
          <p14:tracePt t="258592" x="4554538" y="5429250"/>
          <p14:tracePt t="258608" x="4554538" y="5367338"/>
          <p14:tracePt t="258626" x="4545013" y="5286375"/>
          <p14:tracePt t="258642" x="4500563" y="5153025"/>
          <p14:tracePt t="258675" x="4483100" y="5099050"/>
          <p14:tracePt t="258676" x="4446588" y="5027613"/>
          <p14:tracePt t="258693" x="4402138" y="4946650"/>
          <p14:tracePt t="258710" x="4340225" y="4848225"/>
          <p14:tracePt t="258726" x="4276725" y="4768850"/>
          <p14:tracePt t="258743" x="4205288" y="4687888"/>
          <p14:tracePt t="258758" x="4116388" y="4598988"/>
          <p14:tracePt t="258775" x="4027488" y="4518025"/>
          <p14:tracePt t="258791" x="3911600" y="4446588"/>
          <p14:tracePt t="258808" x="3786188" y="4375150"/>
          <p14:tracePt t="258825" x="3633788" y="4322763"/>
          <p14:tracePt t="258841" x="3340100" y="4197350"/>
          <p14:tracePt t="258859" x="3143250" y="4143375"/>
          <p14:tracePt t="258875" x="2911475" y="4098925"/>
          <p14:tracePt t="258892" x="2697163" y="4062413"/>
          <p14:tracePt t="258908" x="2500313" y="4054475"/>
          <p14:tracePt t="258924" x="2286000" y="4044950"/>
          <p14:tracePt t="258942" x="2071688" y="4044950"/>
          <p14:tracePt t="258959" x="1857375" y="4044950"/>
          <p14:tracePt t="258975" x="1670050" y="4071938"/>
          <p14:tracePt t="258993" x="1500188" y="4108450"/>
          <p14:tracePt t="259008" x="1374775" y="4179888"/>
          <p14:tracePt t="259025" x="1276350" y="4224338"/>
          <p14:tracePt t="259042" x="1169988" y="4295775"/>
          <p14:tracePt t="259062" x="1116013" y="4322763"/>
          <p14:tracePt t="259079" x="1062038" y="4348163"/>
          <p14:tracePt t="259093" x="990600" y="4367213"/>
          <p14:tracePt t="259109" x="955675" y="4394200"/>
          <p14:tracePt t="259125" x="911225" y="4402138"/>
          <p14:tracePt t="259142" x="884238" y="4419600"/>
          <p14:tracePt t="259158" x="839788" y="4419600"/>
          <p14:tracePt t="259176" x="822325" y="4419600"/>
          <p14:tracePt t="259193" x="803275" y="4419600"/>
          <p14:tracePt t="259210" x="785813" y="4419600"/>
          <p14:tracePt t="259226" x="750888" y="4419600"/>
          <p14:tracePt t="259245" x="714375" y="4402138"/>
          <p14:tracePt t="259262" x="652463" y="4375150"/>
          <p14:tracePt t="259276" x="588963" y="4330700"/>
          <p14:tracePt t="259292" x="544513" y="4276725"/>
          <p14:tracePt t="259310" x="500063" y="4232275"/>
          <p14:tracePt t="259325" x="465138" y="4187825"/>
          <p14:tracePt t="259343" x="438150" y="4160838"/>
          <p14:tracePt t="259359" x="438150" y="4152900"/>
          <p14:tracePt t="259469" x="438150" y="4143375"/>
          <p14:tracePt t="259485" x="465138" y="4143375"/>
          <p14:tracePt t="259492" x="571500" y="4125913"/>
          <p14:tracePt t="259501" x="581025" y="4125913"/>
          <p14:tracePt t="259509" x="652463" y="4125913"/>
          <p14:tracePt t="259525" x="1179513" y="4295775"/>
          <p14:tracePt t="259542" x="1803400" y="4473575"/>
          <p14:tracePt t="259559" x="2401888" y="4687888"/>
          <p14:tracePt t="259575" x="2705100" y="4795838"/>
          <p14:tracePt t="259592" x="2938463" y="4875213"/>
          <p14:tracePt t="259609" x="3125788" y="4965700"/>
          <p14:tracePt t="259626" x="3295650" y="5054600"/>
          <p14:tracePt t="259642" x="3455988" y="5160963"/>
          <p14:tracePt t="259662" x="3517900" y="5224463"/>
          <p14:tracePt t="259677" x="3608388" y="5295900"/>
          <p14:tracePt t="259693" x="3652838" y="5340350"/>
          <p14:tracePt t="259709" x="3687763" y="5367338"/>
          <p14:tracePt t="259726" x="3714750" y="5375275"/>
          <p14:tracePt t="259742" x="3741738" y="5394325"/>
          <p14:tracePt t="259759" x="3768725" y="5411788"/>
          <p14:tracePt t="259776" x="3786188" y="5429250"/>
          <p14:tracePt t="259792" x="3822700" y="5456238"/>
          <p14:tracePt t="259809" x="3857625" y="5483225"/>
          <p14:tracePt t="259826" x="3875088" y="5510213"/>
          <p14:tracePt t="259826" x="3875088" y="5518150"/>
          <p14:tracePt t="259844" x="3884613" y="5527675"/>
          <p14:tracePt t="259860" x="3894138" y="5545138"/>
          <p14:tracePt t="259940" x="3894138" y="5554663"/>
          <p14:tracePt t="259996" x="3884613" y="5562600"/>
          <p14:tracePt t="260004" x="3857625" y="5589588"/>
          <p14:tracePt t="260032" x="3813175" y="5608638"/>
          <p14:tracePt t="260033" x="3697288" y="5643563"/>
          <p14:tracePt t="260044" x="3608388" y="5670550"/>
          <p14:tracePt t="260060" x="3536950" y="5715000"/>
          <p14:tracePt t="260076" x="3455988" y="5732463"/>
          <p14:tracePt t="260092" x="3419475" y="5759450"/>
          <p14:tracePt t="260109" x="3384550" y="5786438"/>
          <p14:tracePt t="260126" x="3357563" y="5795963"/>
          <p14:tracePt t="260142" x="3313113" y="5813425"/>
          <p14:tracePt t="260160" x="3268663" y="5830888"/>
          <p14:tracePt t="260176" x="3232150" y="5848350"/>
          <p14:tracePt t="260194" x="3197225" y="5867400"/>
          <p14:tracePt t="260209" x="3152775" y="5867400"/>
          <p14:tracePt t="260226" x="3089275" y="5875338"/>
          <p14:tracePt t="260226" x="3054350" y="5875338"/>
          <p14:tracePt t="260246" x="2973388" y="5884863"/>
          <p14:tracePt t="260262" x="2874963" y="5884863"/>
          <p14:tracePt t="260277" x="2813050" y="5894388"/>
          <p14:tracePt t="260292" x="2759075" y="5894388"/>
          <p14:tracePt t="260309" x="2732088" y="5894388"/>
          <p14:tracePt t="260326" x="2705100" y="5902325"/>
          <p14:tracePt t="260342" x="2670175" y="5911850"/>
          <p14:tracePt t="260360" x="2625725" y="5919788"/>
          <p14:tracePt t="260376" x="2571750" y="5919788"/>
          <p14:tracePt t="260392" x="2517775" y="5919788"/>
          <p14:tracePt t="260409" x="2473325" y="5919788"/>
          <p14:tracePt t="260426" x="2419350" y="5919788"/>
          <p14:tracePt t="260426" x="2411413" y="5919788"/>
          <p14:tracePt t="260446" x="2357438" y="5919788"/>
          <p14:tracePt t="260462" x="2295525" y="5919788"/>
          <p14:tracePt t="260478" x="2251075" y="5911850"/>
          <p14:tracePt t="260493" x="2205038" y="5911850"/>
          <p14:tracePt t="260509" x="2179638" y="5911850"/>
          <p14:tracePt t="260527" x="2170113" y="5911850"/>
          <p14:tracePt t="260543" x="2143125" y="5911850"/>
          <p14:tracePt t="260560" x="2108200" y="5911850"/>
          <p14:tracePt t="260576" x="2071688" y="5911850"/>
          <p14:tracePt t="260592" x="2036763" y="5919788"/>
          <p14:tracePt t="260610" x="2000250" y="5919788"/>
          <p14:tracePt t="260629" x="1990725" y="5919788"/>
          <p14:tracePt t="260755" x="1990725" y="5929313"/>
          <p14:tracePt t="260797" x="2027238" y="5929313"/>
          <p14:tracePt t="260821" x="2125663" y="5938838"/>
          <p14:tracePt t="260830" x="2241550" y="5938838"/>
          <p14:tracePt t="260838" x="2500313" y="5956300"/>
          <p14:tracePt t="260846" x="2759075" y="6000750"/>
          <p14:tracePt t="260862" x="2955925" y="6027738"/>
          <p14:tracePt t="260876" x="3027363" y="6037263"/>
          <p14:tracePt t="260894" x="3054350" y="6037263"/>
          <p14:tracePt t="260909" x="3062288" y="6037263"/>
          <p14:tracePt t="260926" x="3071813" y="6037263"/>
          <p14:tracePt t="260943" x="3089275" y="6037263"/>
          <p14:tracePt t="260959" x="3108325" y="6037263"/>
          <p14:tracePt t="260976" x="3143250" y="6037263"/>
          <p14:tracePt t="260992" x="3179763" y="6037263"/>
          <p14:tracePt t="261009" x="3214688" y="6037263"/>
          <p14:tracePt t="261026" x="3224213" y="6037263"/>
          <p14:tracePt t="262286" x="3214688" y="6045200"/>
          <p14:tracePt t="262293" x="3179763" y="6072188"/>
          <p14:tracePt t="262310" x="3160713" y="6081713"/>
          <p14:tracePt t="262311" x="3125788" y="6099175"/>
          <p14:tracePt t="262326" x="3089275" y="6108700"/>
          <p14:tracePt t="262344" x="3054350" y="6126163"/>
          <p14:tracePt t="262361" x="3009900" y="6143625"/>
          <p14:tracePt t="262377" x="2955925" y="6170613"/>
          <p14:tracePt t="262394" x="2884488" y="6197600"/>
          <p14:tracePt t="262410" x="2768600" y="6242050"/>
          <p14:tracePt t="262429" x="2697163" y="6259513"/>
          <p14:tracePt t="262446" x="2652713" y="6276975"/>
          <p14:tracePt t="262460" x="2625725" y="6276975"/>
          <p14:tracePt t="262478" x="2598738" y="6286500"/>
          <p14:tracePt t="262493" x="2562225" y="6303963"/>
          <p14:tracePt t="262511" x="2554288" y="6303963"/>
          <p14:tracePt t="262527" x="2473325" y="6340475"/>
          <p14:tracePt t="262543" x="2411413" y="6348413"/>
          <p14:tracePt t="262560" x="2347913" y="6375400"/>
          <p14:tracePt t="262577" x="2286000" y="6384925"/>
          <p14:tracePt t="262577" x="2268538" y="6394450"/>
          <p14:tracePt t="262596" x="2224088" y="6411913"/>
          <p14:tracePt t="262612" x="2197100" y="6411913"/>
          <p14:tracePt t="262629" x="2160588" y="6429375"/>
          <p14:tracePt t="262660" x="2133600" y="6429375"/>
          <p14:tracePt t="262661" x="2098675" y="6438900"/>
          <p14:tracePt t="262677" x="2062163" y="6456363"/>
          <p14:tracePt t="262694" x="2027238" y="6456363"/>
          <p14:tracePt t="262711" x="1990725" y="6456363"/>
          <p14:tracePt t="262727" x="1965325" y="6456363"/>
          <p14:tracePt t="262744" x="1946275" y="6456363"/>
          <p14:tracePt t="262761" x="1938338" y="6456363"/>
          <p14:tracePt t="262777" x="1919288" y="6456363"/>
          <p14:tracePt t="262902" x="1911350" y="6456363"/>
          <p14:tracePt t="262926" x="1911350" y="6465888"/>
          <p14:tracePt t="262982" x="1911350" y="6473825"/>
          <p14:tracePt t="263001" x="1911350" y="6483350"/>
          <p14:tracePt t="263092" x="1911350" y="6491288"/>
          <p14:tracePt t="263179" x="1911350" y="6500813"/>
          <p14:tracePt t="263581" x="1911350" y="6491288"/>
          <p14:tracePt t="263670" x="1911350" y="6483350"/>
          <p14:tracePt t="263926" x="1901825" y="6483350"/>
          <p14:tracePt t="264686" x="1893888" y="6483350"/>
          <p14:tracePt t="264693" x="1884363" y="6491288"/>
          <p14:tracePt t="265371" x="1884363" y="6500813"/>
          <p14:tracePt t="265379" x="1874838" y="6510338"/>
          <p14:tracePt t="265394" x="1866900" y="6527800"/>
          <p14:tracePt t="265394" x="1847850" y="6562725"/>
          <p14:tracePt t="265411" x="1822450" y="6599238"/>
          <p14:tracePt t="265427" x="1803400" y="6634163"/>
          <p14:tracePt t="265444" x="1785938" y="6653213"/>
          <p14:tracePt t="265461" x="1776413" y="6680200"/>
          <p14:tracePt t="265478" x="1768475" y="6688138"/>
          <p14:tracePt t="267142" x="1776413" y="6688138"/>
          <p14:tracePt t="267165" x="1776413" y="6680200"/>
          <p14:tracePt t="267165" x="1785938" y="6680200"/>
          <p14:tracePt t="267190" x="1795463" y="6670675"/>
          <p14:tracePt t="267205" x="1803400" y="6670675"/>
          <p14:tracePt t="267208" x="1812925" y="6670675"/>
          <p14:tracePt t="267213" x="1822450" y="6661150"/>
          <p14:tracePt t="267229" x="1830388" y="6653213"/>
          <p14:tracePt t="267245" x="1839913" y="6653213"/>
          <p14:tracePt t="267286" x="1847850" y="6653213"/>
          <p14:tracePt t="267294" x="1847850" y="6643688"/>
          <p14:tracePt t="267317" x="1857375" y="6643688"/>
          <p14:tracePt t="267351" x="1866900" y="6634163"/>
          <p14:tracePt t="267357" x="1874838" y="6634163"/>
          <p14:tracePt t="267382" x="1884363" y="6626225"/>
          <p14:tracePt t="267412" x="1893888" y="6626225"/>
          <p14:tracePt t="267428" x="1901825" y="6626225"/>
          <p14:tracePt t="267437" x="1911350" y="6616700"/>
          <p14:tracePt t="267452" x="1919288" y="6608763"/>
          <p14:tracePt t="267470" x="1928813" y="6608763"/>
          <p14:tracePt t="267485" x="1938338" y="6608763"/>
          <p14:tracePt t="267502" x="1946275" y="6608763"/>
          <p14:tracePt t="267511" x="1946275" y="6599238"/>
          <p14:tracePt t="267604" x="1955800" y="6599238"/>
          <p14:tracePt t="268327" x="1965325" y="6599238"/>
          <p14:tracePt t="268335" x="1965325" y="6589713"/>
          <p14:tracePt t="268335" x="1973263" y="6589713"/>
          <p14:tracePt t="268359" x="1982788" y="6589713"/>
          <p14:tracePt t="268367" x="1990725" y="6589713"/>
          <p14:tracePt t="268374" x="2000250" y="6589713"/>
          <p14:tracePt t="268383" x="2071688" y="6589713"/>
          <p14:tracePt t="268399" x="2143125" y="6589713"/>
          <p14:tracePt t="268414" x="2197100" y="6589713"/>
          <p14:tracePt t="268430" x="2322513" y="6589713"/>
          <p14:tracePt t="268446" x="2401888" y="6589713"/>
          <p14:tracePt t="268463" x="2473325" y="6589713"/>
          <p14:tracePt t="268481" x="2589213" y="6608763"/>
          <p14:tracePt t="268496" x="2751138" y="6634163"/>
          <p14:tracePt t="268513" x="2938463" y="6670675"/>
          <p14:tracePt t="268529" x="3143250" y="6705600"/>
          <p14:tracePt t="268546" x="3411538" y="6732588"/>
          <p14:tracePt t="268565" x="3544888" y="6751638"/>
          <p14:tracePt t="268582" x="3679825" y="6769100"/>
          <p14:tracePt t="268597" x="3813175" y="6769100"/>
          <p14:tracePt t="268613" x="3929063" y="6769100"/>
          <p14:tracePt t="268630" x="4037013" y="6769100"/>
          <p14:tracePt t="268647" x="4125913" y="6769100"/>
          <p14:tracePt t="268663" x="4170363" y="6769100"/>
          <p14:tracePt t="268680" x="4197350" y="6769100"/>
          <p14:tracePt t="268696" x="4205288" y="6769100"/>
          <p14:tracePt t="268758" x="4214813" y="6769100"/>
          <p14:tracePt t="268782" x="4224338" y="6769100"/>
          <p14:tracePt t="268806" x="4232275" y="6769100"/>
          <p14:tracePt t="268902" x="4241800" y="6769100"/>
          <p14:tracePt t="268942" x="4251325" y="6769100"/>
          <p14:tracePt t="269014" x="4259263" y="6769100"/>
          <p14:tracePt t="269022" x="4259263" y="6759575"/>
          <p14:tracePt t="269039" x="4268788" y="6759575"/>
          <p14:tracePt t="269079" x="4276725" y="6751638"/>
          <p14:tracePt t="269079" x="4286250" y="6751638"/>
          <p14:tracePt t="269110" x="4286250" y="6742113"/>
          <p14:tracePt t="269118" x="4295775" y="6732588"/>
          <p14:tracePt t="269142" x="4313238" y="6732588"/>
          <p14:tracePt t="269156" x="4322763" y="6724650"/>
          <p14:tracePt t="269190" x="4330700" y="6715125"/>
          <p14:tracePt t="269205" x="4348163" y="6705600"/>
          <p14:tracePt t="269221" x="4357688" y="6697663"/>
          <p14:tracePt t="269238" x="4367213" y="6688138"/>
          <p14:tracePt t="269262" x="4375150" y="6688138"/>
          <p14:tracePt t="269269" x="4384675" y="6680200"/>
          <p14:tracePt t="269278" x="4394200" y="6680200"/>
          <p14:tracePt t="269281" x="4402138" y="6670675"/>
          <p14:tracePt t="269296" x="4402138" y="6661150"/>
          <p14:tracePt t="269313" x="4419600" y="6653213"/>
          <p14:tracePt t="269331" x="4429125" y="6653213"/>
          <p14:tracePt t="269439" x="4429125" y="6643688"/>
          <p14:tracePt t="269445" x="4438650" y="6634163"/>
          <p14:tracePt t="269470" x="4446588" y="6634163"/>
          <p14:tracePt t="269481" x="4446588" y="6626225"/>
          <p14:tracePt t="269502" x="4456113" y="6626225"/>
          <p14:tracePt t="269559" x="4465638" y="6616700"/>
          <p14:tracePt t="269599" x="4473575" y="6608763"/>
          <p14:tracePt t="269654" x="4483100" y="6608763"/>
          <p14:tracePt t="269662" x="4483100" y="6599238"/>
          <p14:tracePt t="269695" x="4491038" y="6599238"/>
          <p14:tracePt t="269719" x="4491038" y="6589713"/>
          <p14:tracePt t="269742" x="4500563" y="6589713"/>
          <p14:tracePt t="269884" x="4518025" y="6581775"/>
          <p14:tracePt t="270022" x="4518025" y="6572250"/>
          <p14:tracePt t="270285" x="4527550" y="6572250"/>
          <p14:tracePt t="270486" x="4537075" y="6562725"/>
          <p14:tracePt t="271070" x="4545013" y="6562725"/>
          <p14:tracePt t="271126" x="4545013" y="6554788"/>
          <p14:tracePt t="272886" x="4554538" y="6554788"/>
          <p14:tracePt t="273656" x="4554538" y="6545263"/>
          <p14:tracePt t="273853" x="4562475" y="6545263"/>
          <p14:tracePt t="274999" x="4562475" y="6537325"/>
          <p14:tracePt t="275031" x="4572000" y="6537325"/>
          <p14:tracePt t="275254" x="4572000" y="6527800"/>
          <p14:tracePt t="275262" x="4581525" y="6527800"/>
          <p14:tracePt t="275324" x="4589463" y="6527800"/>
          <p14:tracePt t="276031" x="4589463" y="6518275"/>
          <p14:tracePt t="279381" x="4598988" y="6518275"/>
          <p14:tracePt t="279398" x="4625975" y="6510338"/>
          <p14:tracePt t="279407" x="4679950" y="6510338"/>
          <p14:tracePt t="279447" x="4687888" y="6510338"/>
          <p14:tracePt t="279454" x="4732338" y="6500813"/>
          <p14:tracePt t="279467" x="4768850" y="6500813"/>
          <p14:tracePt t="279471" x="4786313" y="6500813"/>
          <p14:tracePt t="279483" x="4786313" y="6491288"/>
          <p14:tracePt t="279559" x="4795838" y="6491288"/>
          <p14:tracePt t="279567" x="4840288" y="6491288"/>
          <p14:tracePt t="279589" x="4894263" y="6491288"/>
          <p14:tracePt t="279590" x="4938713" y="6491288"/>
          <p14:tracePt t="279600" x="4973638" y="6491288"/>
          <p14:tracePt t="279617" x="4983163" y="6491288"/>
          <p14:tracePt t="279634" x="5000625" y="6491288"/>
          <p14:tracePt t="279652" x="5027613" y="6491288"/>
          <p14:tracePt t="279668" x="5054600" y="6491288"/>
          <p14:tracePt t="279684" x="5133975" y="6500813"/>
          <p14:tracePt t="279702" x="5187950" y="6518275"/>
          <p14:tracePt t="279718" x="5241925" y="6518275"/>
          <p14:tracePt t="279734" x="5286375" y="6527800"/>
          <p14:tracePt t="279751" x="5303838" y="6537325"/>
          <p14:tracePt t="279767" x="5322888" y="6537325"/>
          <p14:tracePt t="279784" x="5330825" y="6537325"/>
          <p14:tracePt t="279800" x="5348288" y="6537325"/>
          <p14:tracePt t="279816" x="5394325" y="6545263"/>
          <p14:tracePt t="279833" x="5446713" y="6554788"/>
          <p14:tracePt t="279850" x="5500688" y="6572250"/>
          <p14:tracePt t="279866" x="5572125" y="6572250"/>
          <p14:tracePt t="279883" x="5616575" y="6572250"/>
          <p14:tracePt t="279900" x="5670550" y="6581775"/>
          <p14:tracePt t="279918" x="5705475" y="6581775"/>
          <p14:tracePt t="279933" x="5732463" y="6581775"/>
          <p14:tracePt t="279950" x="5768975" y="6581775"/>
          <p14:tracePt t="279967" x="5795963" y="6581775"/>
          <p14:tracePt t="279983" x="5822950" y="6581775"/>
          <p14:tracePt t="280000" x="5840413" y="6581775"/>
          <p14:tracePt t="280016" x="5848350" y="6581775"/>
          <p14:tracePt t="283301" x="0" y="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>
                <a:solidFill>
                  <a:schemeClr val="bg1"/>
                </a:solidFill>
                <a:effectLst>
                  <a:glow rad="228600">
                    <a:schemeClr val="tx1"/>
                  </a:glow>
                  <a:outerShdw blurRad="38100" dist="38100" dir="2700000" algn="tl">
                    <a:srgbClr val="000000">
                      <a:alpha val="32000"/>
                    </a:srgbClr>
                  </a:outerShdw>
                </a:effectLst>
                <a:latin typeface="Bookman Old Style" pitchFamily="18" charset="0"/>
                <a:ea typeface="+mn-ea"/>
                <a:cs typeface="Arial" charset="0"/>
              </a:rPr>
              <a:t>EIGRP</a:t>
            </a:r>
            <a:endParaRPr lang="ar-IQ" sz="3200" b="1" i="1" dirty="0">
              <a:solidFill>
                <a:schemeClr val="bg1"/>
              </a:solidFill>
              <a:effectLst>
                <a:glow rad="228600">
                  <a:schemeClr val="tx1"/>
                </a:glow>
                <a:outerShdw blurRad="38100" dist="38100" dir="2700000" algn="tl">
                  <a:srgbClr val="000000">
                    <a:alpha val="32000"/>
                  </a:srgbClr>
                </a:outerShdw>
              </a:effectLst>
              <a:latin typeface="Bookman Old Style" pitchFamily="18" charset="0"/>
              <a:ea typeface="+mn-ea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F4C95-8000-4FCD-AF06-A601B214B7D4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5" name="Rectangle 4"/>
          <p:cNvSpPr/>
          <p:nvPr/>
        </p:nvSpPr>
        <p:spPr>
          <a:xfrm>
            <a:off x="395536" y="2276872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latin typeface="Bookman Old Style" pitchFamily="18" charset="0"/>
              </a:rPr>
              <a:t>EIGRP </a:t>
            </a:r>
            <a:r>
              <a:rPr lang="en-US" i="1" dirty="0">
                <a:latin typeface="Bookman Old Style" pitchFamily="18" charset="0"/>
              </a:rPr>
              <a:t>is a protocol for routing IPv4 and IPv6.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latin typeface="Bookman Old Style" pitchFamily="18" charset="0"/>
              </a:rPr>
              <a:t>EIGRP</a:t>
            </a:r>
            <a:r>
              <a:rPr lang="en-US" i="1" dirty="0">
                <a:latin typeface="Bookman Old Style" pitchFamily="18" charset="0"/>
              </a:rPr>
              <a:t>, however, is a </a:t>
            </a:r>
            <a:r>
              <a:rPr lang="en-US" b="1" i="1" dirty="0">
                <a:latin typeface="Bookman Old Style" pitchFamily="18" charset="0"/>
              </a:rPr>
              <a:t>hybrid routing protocol</a:t>
            </a:r>
            <a:r>
              <a:rPr lang="en-US" i="1" dirty="0">
                <a:latin typeface="Bookman Old Style" pitchFamily="18" charset="0"/>
              </a:rPr>
              <a:t>—it is a </a:t>
            </a:r>
            <a:r>
              <a:rPr lang="en-US" b="1" i="1" dirty="0">
                <a:latin typeface="Bookman Old Style" pitchFamily="18" charset="0"/>
              </a:rPr>
              <a:t>distance vector </a:t>
            </a:r>
            <a:r>
              <a:rPr lang="en-US" i="1" dirty="0">
                <a:latin typeface="Bookman Old Style" pitchFamily="18" charset="0"/>
              </a:rPr>
              <a:t>protocol with additional </a:t>
            </a:r>
            <a:r>
              <a:rPr lang="en-US" b="1" i="1" dirty="0">
                <a:latin typeface="Bookman Old Style" pitchFamily="18" charset="0"/>
              </a:rPr>
              <a:t>link-state protocol</a:t>
            </a:r>
            <a:r>
              <a:rPr lang="en-US" i="1" dirty="0">
                <a:latin typeface="Bookman Old Style" pitchFamily="18" charset="0"/>
              </a:rPr>
              <a:t> features.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latin typeface="Bookman Old Style" pitchFamily="18" charset="0"/>
              </a:rPr>
              <a:t>Uses </a:t>
            </a:r>
            <a:r>
              <a:rPr lang="en-US" b="1" i="1" dirty="0">
                <a:latin typeface="Bookman Old Style" pitchFamily="18" charset="0"/>
              </a:rPr>
              <a:t>triggered updates </a:t>
            </a:r>
            <a:r>
              <a:rPr lang="en-US" i="1" dirty="0">
                <a:latin typeface="Bookman Old Style" pitchFamily="18" charset="0"/>
              </a:rPr>
              <a:t>(EIGRP has no periodic updates).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latin typeface="Bookman Old Style" pitchFamily="18" charset="0"/>
              </a:rPr>
              <a:t>Provide </a:t>
            </a:r>
            <a:r>
              <a:rPr lang="en-US" b="1" i="1" dirty="0">
                <a:latin typeface="Bookman Old Style" pitchFamily="18" charset="0"/>
              </a:rPr>
              <a:t>fast convergence </a:t>
            </a:r>
            <a:r>
              <a:rPr lang="en-US" i="1" dirty="0">
                <a:latin typeface="Bookman Old Style" pitchFamily="18" charset="0"/>
              </a:rPr>
              <a:t>to minimize network traffic.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i="1" dirty="0" smtClean="0">
              <a:latin typeface="Bookman Old Style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 smtClean="0">
                <a:latin typeface="Bookman Old Style" pitchFamily="18" charset="0"/>
              </a:rPr>
              <a:t>Uses </a:t>
            </a:r>
            <a:r>
              <a:rPr lang="en-US" i="1" dirty="0">
                <a:latin typeface="Bookman Old Style" pitchFamily="18" charset="0"/>
              </a:rPr>
              <a:t>the minimum bandwidth</a:t>
            </a:r>
            <a:r>
              <a:rPr lang="en-US" b="1" i="1" dirty="0">
                <a:latin typeface="Bookman Old Style" pitchFamily="18" charset="0"/>
              </a:rPr>
              <a:t> </a:t>
            </a:r>
            <a:r>
              <a:rPr lang="en-US" i="1" dirty="0">
                <a:latin typeface="Bookman Old Style" pitchFamily="18" charset="0"/>
              </a:rPr>
              <a:t>on the path of the destination network, and calculate a route from the total </a:t>
            </a:r>
            <a:r>
              <a:rPr lang="en-US" b="1" i="1" dirty="0">
                <a:latin typeface="Bookman Old Style" pitchFamily="18" charset="0"/>
              </a:rPr>
              <a:t>delay </a:t>
            </a:r>
            <a:r>
              <a:rPr lang="en-US" i="1" dirty="0" smtClean="0">
                <a:latin typeface="Bookman Old Style" pitchFamily="18" charset="0"/>
              </a:rPr>
              <a:t>metrics.</a:t>
            </a:r>
            <a:endParaRPr lang="en-US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73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88"/>
    </mc:Choice>
    <mc:Fallback xmlns="">
      <p:transition spd="slow" advTm="133288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17305" x="4330700" y="1036638"/>
          <p14:tracePt t="17311" x="4330700" y="1027113"/>
          <p14:tracePt t="17320" x="4330700" y="1017588"/>
          <p14:tracePt t="17352" x="4330700" y="1009650"/>
          <p14:tracePt t="17361" x="4340225" y="1009650"/>
          <p14:tracePt t="17385" x="4348163" y="1009650"/>
          <p14:tracePt t="17401" x="4357688" y="1009650"/>
          <p14:tracePt t="17416" x="4367213" y="1009650"/>
          <p14:tracePt t="17441" x="4375150" y="1009650"/>
          <p14:tracePt t="17465" x="4384675" y="1009650"/>
          <p14:tracePt t="17489" x="4394200" y="1009650"/>
          <p14:tracePt t="17496" x="4411663" y="1017588"/>
          <p14:tracePt t="17511" x="4429125" y="1027113"/>
          <p14:tracePt t="17528" x="4438650" y="1044575"/>
          <p14:tracePt t="17545" x="4465638" y="1044575"/>
          <p14:tracePt t="17570" x="4465638" y="1054100"/>
          <p14:tracePt t="17576" x="4473575" y="1054100"/>
          <p14:tracePt t="17592" x="4483100" y="1054100"/>
          <p14:tracePt t="17617" x="4491038" y="1062038"/>
          <p14:tracePt t="17624" x="4500563" y="1062038"/>
          <p14:tracePt t="17634" x="4510088" y="1071563"/>
          <p14:tracePt t="17649" x="4537075" y="1081088"/>
          <p14:tracePt t="17664" x="4545013" y="1081088"/>
          <p14:tracePt t="17680" x="4562475" y="1089025"/>
          <p14:tracePt t="17696" x="4581525" y="1098550"/>
          <p14:tracePt t="17714" x="4589463" y="1108075"/>
          <p14:tracePt t="17730" x="4616450" y="1116013"/>
          <p14:tracePt t="17746" x="4625975" y="1116013"/>
          <p14:tracePt t="17763" x="4643438" y="1125538"/>
          <p14:tracePt t="17780" x="4670425" y="1133475"/>
          <p14:tracePt t="17797" x="4705350" y="1143000"/>
          <p14:tracePt t="17814" x="4768850" y="1160463"/>
          <p14:tracePt t="17832" x="4813300" y="1179513"/>
          <p14:tracePt t="17849" x="4867275" y="1187450"/>
          <p14:tracePt t="17865" x="4938713" y="1196975"/>
          <p14:tracePt t="17883" x="4973638" y="1204913"/>
          <p14:tracePt t="17896" x="5010150" y="1204913"/>
          <p14:tracePt t="17912" x="5037138" y="1204913"/>
          <p14:tracePt t="17929" x="5062538" y="1204913"/>
          <p14:tracePt t="17946" x="5072063" y="1204913"/>
          <p14:tracePt t="17963" x="5089525" y="1204913"/>
          <p14:tracePt t="17979" x="5116513" y="1204913"/>
          <p14:tracePt t="17996" x="5133975" y="1204913"/>
          <p14:tracePt t="18013" x="5153025" y="1204913"/>
          <p14:tracePt t="18029" x="5180013" y="1196975"/>
          <p14:tracePt t="18048" x="5205413" y="1196975"/>
          <p14:tracePt t="18063" x="5214938" y="1187450"/>
          <p14:tracePt t="18079" x="5224463" y="1187450"/>
          <p14:tracePt t="18096" x="5232400" y="1179513"/>
          <p14:tracePt t="18113" x="5241925" y="1179513"/>
          <p14:tracePt t="18130" x="5259388" y="1169988"/>
          <p14:tracePt t="18145" x="5268913" y="1169988"/>
          <p14:tracePt t="18163" x="5276850" y="1169988"/>
          <p14:tracePt t="18179" x="5276850" y="1160463"/>
          <p14:tracePt t="18196" x="5286375" y="1152525"/>
          <p14:tracePt t="18552" x="5276850" y="1152525"/>
          <p14:tracePt t="18610" x="5276850" y="1160463"/>
          <p14:tracePt t="18617" x="5268913" y="1160463"/>
          <p14:tracePt t="18633" x="5268913" y="1169988"/>
          <p14:tracePt t="18657" x="5251450" y="1169988"/>
          <p14:tracePt t="18671" x="5251450" y="1179513"/>
          <p14:tracePt t="18680" x="5205413" y="1187450"/>
          <p14:tracePt t="18688" x="5197475" y="1187450"/>
          <p14:tracePt t="18697" x="5160963" y="1187450"/>
          <p14:tracePt t="18714" x="5062538" y="1204913"/>
          <p14:tracePt t="18731" x="4929188" y="1223963"/>
          <p14:tracePt t="18747" x="4822825" y="1241425"/>
          <p14:tracePt t="18764" x="4776788" y="1258888"/>
          <p14:tracePt t="18780" x="4741863" y="1268413"/>
          <p14:tracePt t="18797" x="4714875" y="1285875"/>
          <p14:tracePt t="18797" x="4697413" y="1285875"/>
          <p14:tracePt t="18819" x="4660900" y="1303338"/>
          <p14:tracePt t="18834" x="4625975" y="1312863"/>
          <p14:tracePt t="18848" x="4589463" y="1312863"/>
          <p14:tracePt t="18864" x="4572000" y="1322388"/>
          <p14:tracePt t="18880" x="4554538" y="1322388"/>
          <p14:tracePt t="18898" x="4527550" y="1322388"/>
          <p14:tracePt t="18914" x="4510088" y="1330325"/>
          <p14:tracePt t="18932" x="4491038" y="1330325"/>
          <p14:tracePt t="18947" x="4483100" y="1330325"/>
          <p14:tracePt t="18964" x="4465638" y="1330325"/>
          <p14:tracePt t="18981" x="4429125" y="1339850"/>
          <p14:tracePt t="18997" x="4394200" y="1339850"/>
          <p14:tracePt t="19013" x="4357688" y="1339850"/>
          <p14:tracePt t="19030" x="4322763" y="1339850"/>
          <p14:tracePt t="19047" x="4313238" y="1339850"/>
          <p14:tracePt t="19063" x="4303713" y="1339850"/>
          <p14:tracePt t="19119" x="4295775" y="1339850"/>
          <p14:tracePt t="19128" x="4286250" y="1339850"/>
          <p14:tracePt t="19144" x="4268788" y="1339850"/>
          <p14:tracePt t="19151" x="4251325" y="1339850"/>
          <p14:tracePt t="19160" x="4241800" y="1339850"/>
          <p14:tracePt t="19168" x="4187825" y="1339850"/>
          <p14:tracePt t="19180" x="4160838" y="1330325"/>
          <p14:tracePt t="19197" x="4133850" y="1330325"/>
          <p14:tracePt t="19213" x="4108450" y="1312863"/>
          <p14:tracePt t="19232" x="4098925" y="1312863"/>
          <p14:tracePt t="19247" x="4089400" y="1312863"/>
          <p14:tracePt t="19264" x="4081463" y="1303338"/>
          <p14:tracePt t="19312" x="4062413" y="1303338"/>
          <p14:tracePt t="19321" x="4054475" y="1295400"/>
          <p14:tracePt t="19337" x="4037013" y="1285875"/>
          <p14:tracePt t="19337" x="4027488" y="1285875"/>
          <p14:tracePt t="19347" x="4010025" y="1268413"/>
          <p14:tracePt t="19364" x="4000500" y="1258888"/>
          <p14:tracePt t="19381" x="3990975" y="1258888"/>
          <p14:tracePt t="19397" x="3990975" y="1250950"/>
          <p14:tracePt t="19414" x="3990975" y="1241425"/>
          <p14:tracePt t="19431" x="3983038" y="1241425"/>
          <p14:tracePt t="19447" x="3983038" y="1231900"/>
          <p14:tracePt t="19503" x="3983038" y="1223963"/>
          <p14:tracePt t="19512" x="3973513" y="1223963"/>
          <p14:tracePt t="19536" x="3973513" y="1214438"/>
          <p14:tracePt t="19577" x="3965575" y="1214438"/>
          <p14:tracePt t="19617" x="3965575" y="1204913"/>
          <p14:tracePt t="20112" x="3965575" y="1196975"/>
          <p14:tracePt t="20127" x="3973513" y="1196975"/>
          <p14:tracePt t="20266" x="3983038" y="1196975"/>
          <p14:tracePt t="20362" x="3990975" y="1196975"/>
          <p14:tracePt t="20410" x="4000500" y="1196975"/>
          <p14:tracePt t="20448" x="4010025" y="1196975"/>
          <p14:tracePt t="20475" x="4017963" y="1196975"/>
          <p14:tracePt t="20497" x="4027488" y="1196975"/>
          <p14:tracePt t="20505" x="4037013" y="1196975"/>
          <p14:tracePt t="20530" x="4044950" y="1196975"/>
          <p14:tracePt t="20537" x="4054475" y="1196975"/>
          <p14:tracePt t="20554" x="4062413" y="1187450"/>
          <p14:tracePt t="20555" x="4071938" y="1187450"/>
          <p14:tracePt t="20565" x="4098925" y="1179513"/>
          <p14:tracePt t="20582" x="4133850" y="1179513"/>
          <p14:tracePt t="20602" x="4152900" y="1179513"/>
          <p14:tracePt t="20620" x="4197350" y="1169988"/>
          <p14:tracePt t="20634" x="4232275" y="1160463"/>
          <p14:tracePt t="20649" x="4276725" y="1152525"/>
          <p14:tracePt t="20665" x="4322763" y="1143000"/>
          <p14:tracePt t="20683" x="4340225" y="1133475"/>
          <p14:tracePt t="20699" x="4348163" y="1133475"/>
          <p14:tracePt t="20715" x="4357688" y="1125538"/>
          <p14:tracePt t="20907" x="4348163" y="1125538"/>
          <p14:tracePt t="20909" x="4348163" y="1133475"/>
          <p14:tracePt t="20938" x="4340225" y="1133475"/>
          <p14:tracePt t="20946" x="4340225" y="1143000"/>
          <p14:tracePt t="20966" x="4330700" y="1143000"/>
          <p14:tracePt t="20967" x="4322763" y="1152525"/>
          <p14:tracePt t="21042" x="4313238" y="1152525"/>
          <p14:tracePt t="21090" x="4303713" y="1152525"/>
          <p14:tracePt t="21113" x="4295775" y="1152525"/>
          <p14:tracePt t="21121" x="4295775" y="1160463"/>
          <p14:tracePt t="21136" x="4286250" y="1160463"/>
          <p14:tracePt t="21514" x="4286250" y="1169988"/>
          <p14:tracePt t="21539" x="4295775" y="1169988"/>
          <p14:tracePt t="21547" x="4303713" y="1169988"/>
          <p14:tracePt t="21552" x="4322763" y="1169988"/>
          <p14:tracePt t="21571" x="4330700" y="1169988"/>
          <p14:tracePt t="21582" x="4357688" y="1169988"/>
          <p14:tracePt t="21626" x="4367213" y="1169988"/>
          <p14:tracePt t="21649" x="4375150" y="1169988"/>
          <p14:tracePt t="21665" x="4384675" y="1169988"/>
          <p14:tracePt t="21681" x="4394200" y="1169988"/>
          <p14:tracePt t="21706" x="4402138" y="1169988"/>
          <p14:tracePt t="21729" x="4411663" y="1169988"/>
          <p14:tracePt t="21745" x="4419600" y="1169988"/>
          <p14:tracePt t="21753" x="4429125" y="1169988"/>
          <p14:tracePt t="21776" x="4438650" y="1169988"/>
          <p14:tracePt t="21801" x="4446588" y="1169988"/>
          <p14:tracePt t="21825" x="4456113" y="1169988"/>
          <p14:tracePt t="21841" x="4465638" y="1169988"/>
          <p14:tracePt t="21857" x="4473575" y="1169988"/>
          <p14:tracePt t="21889" x="4483100" y="1169988"/>
          <p14:tracePt t="21962" x="4491038" y="1169988"/>
          <p14:tracePt t="21977" x="4500563" y="1169988"/>
          <p14:tracePt t="22368" x="4510088" y="1169988"/>
          <p14:tracePt t="22375" x="4518025" y="1169988"/>
          <p14:tracePt t="22389" x="4527550" y="1169988"/>
          <p14:tracePt t="22390" x="4545013" y="1169988"/>
          <p14:tracePt t="22401" x="4562475" y="1169988"/>
          <p14:tracePt t="22416" x="4581525" y="1169988"/>
          <p14:tracePt t="22432" x="4598988" y="1169988"/>
          <p14:tracePt t="22449" x="4608513" y="1169988"/>
          <p14:tracePt t="22489" x="4616450" y="1169988"/>
          <p14:tracePt t="22497" x="4625975" y="1169988"/>
          <p14:tracePt t="22506" x="4652963" y="1169988"/>
          <p14:tracePt t="22515" x="4670425" y="1169988"/>
          <p14:tracePt t="22533" x="4705350" y="1169988"/>
          <p14:tracePt t="22549" x="4732338" y="1179513"/>
          <p14:tracePt t="22566" x="4741863" y="1179513"/>
          <p14:tracePt t="22583" x="4751388" y="1179513"/>
          <p14:tracePt t="22618" x="4759325" y="1179513"/>
          <p14:tracePt t="22618" x="4768850" y="1179513"/>
          <p14:tracePt t="22633" x="4776788" y="1179513"/>
          <p14:tracePt t="22738" x="4786313" y="1179513"/>
          <p14:tracePt t="23169" x="4795838" y="1179513"/>
          <p14:tracePt t="23177" x="4803775" y="1179513"/>
          <p14:tracePt t="23186" x="4822825" y="1187450"/>
          <p14:tracePt t="23193" x="4840288" y="1196975"/>
          <p14:tracePt t="23201" x="4848225" y="1196975"/>
          <p14:tracePt t="23219" x="4867275" y="1196975"/>
          <p14:tracePt t="23233" x="4884738" y="1196975"/>
          <p14:tracePt t="23250" x="4911725" y="1196975"/>
          <p14:tracePt t="23267" x="4919663" y="1196975"/>
          <p14:tracePt t="23283" x="4929188" y="1196975"/>
          <p14:tracePt t="23300" x="4946650" y="1196975"/>
          <p14:tracePt t="23317" x="4956175" y="1196975"/>
          <p14:tracePt t="23333" x="4965700" y="1196975"/>
          <p14:tracePt t="23350" x="4983163" y="1196975"/>
          <p14:tracePt t="23367" x="5000625" y="1196975"/>
          <p14:tracePt t="23367" x="5010150" y="1196975"/>
          <p14:tracePt t="23386" x="5018088" y="1204913"/>
          <p14:tracePt t="23403" x="5037138" y="1204913"/>
          <p14:tracePt t="23418" x="5045075" y="1204913"/>
          <p14:tracePt t="23433" x="5062538" y="1204913"/>
          <p14:tracePt t="23449" x="5072063" y="1204913"/>
          <p14:tracePt t="23466" x="5081588" y="1204913"/>
          <p14:tracePt t="23483" x="5089525" y="1204913"/>
          <p14:tracePt t="23499" x="5099050" y="1204913"/>
          <p14:tracePt t="23554" x="5108575" y="1204913"/>
          <p14:tracePt t="24537" x="5108575" y="1214438"/>
          <p14:tracePt t="24779" x="5099050" y="1214438"/>
          <p14:tracePt t="24785" x="5089525" y="1214438"/>
          <p14:tracePt t="24794" x="5089525" y="1223963"/>
          <p14:tracePt t="24811" x="5081588" y="1231900"/>
          <p14:tracePt t="24833" x="5062538" y="1241425"/>
          <p14:tracePt t="24841" x="5054600" y="1250950"/>
          <p14:tracePt t="24856" x="4983163" y="1268413"/>
          <p14:tracePt t="24858" x="4929188" y="1276350"/>
          <p14:tracePt t="24867" x="4795838" y="1303338"/>
          <p14:tracePt t="24884" x="4652963" y="1312863"/>
          <p14:tracePt t="24902" x="4491038" y="1312863"/>
          <p14:tracePt t="24917" x="4357688" y="1312863"/>
          <p14:tracePt t="24935" x="4268788" y="1312863"/>
          <p14:tracePt t="24935" x="4241800" y="1312863"/>
          <p14:tracePt t="24953" x="4187825" y="1312863"/>
          <p14:tracePt t="24970" x="4160838" y="1312863"/>
          <p14:tracePt t="25032" x="4152900" y="1312863"/>
          <p14:tracePt t="25056" x="4143375" y="1312863"/>
          <p14:tracePt t="25060" x="4116388" y="1312863"/>
          <p14:tracePt t="25067" x="4081463" y="1303338"/>
          <p14:tracePt t="25084" x="4044950" y="1285875"/>
          <p14:tracePt t="25102" x="3990975" y="1276350"/>
          <p14:tracePt t="25117" x="3956050" y="1258888"/>
          <p14:tracePt t="25134" x="3929063" y="1250950"/>
          <p14:tracePt t="25426" x="3929063" y="1241425"/>
          <p14:tracePt t="25631" x="3938588" y="1241425"/>
          <p14:tracePt t="25705" x="3946525" y="1241425"/>
          <p14:tracePt t="25712" x="3956050" y="1241425"/>
          <p14:tracePt t="25737" x="3965575" y="1241425"/>
          <p14:tracePt t="25744" x="3973513" y="1231900"/>
          <p14:tracePt t="25762" x="3990975" y="1231900"/>
          <p14:tracePt t="25770" x="4000500" y="1231900"/>
          <p14:tracePt t="25778" x="4010025" y="1231900"/>
          <p14:tracePt t="25786" x="4062413" y="1223963"/>
          <p14:tracePt t="25801" x="4081463" y="1223963"/>
          <p14:tracePt t="25817" x="4098925" y="1223963"/>
          <p14:tracePt t="25834" x="4108450" y="1223963"/>
          <p14:tracePt t="25851" x="4116388" y="1223963"/>
          <p14:tracePt t="25867" x="4125913" y="1223963"/>
          <p14:tracePt t="25886" x="4133850" y="1223963"/>
          <p14:tracePt t="25901" x="4152900" y="1214438"/>
          <p14:tracePt t="25919" x="4179888" y="1214438"/>
          <p14:tracePt t="25955" x="4187825" y="1214438"/>
          <p14:tracePt t="26011" x="4197350" y="1214438"/>
          <p14:tracePt t="26027" x="4205288" y="1214438"/>
          <p14:tracePt t="26122" x="4214813" y="1214438"/>
          <p14:tracePt t="26154" x="4224338" y="1214438"/>
          <p14:tracePt t="26233" x="4232275" y="1214438"/>
          <p14:tracePt t="26483" x="4241800" y="1214438"/>
          <p14:tracePt t="26484" x="4251325" y="1214438"/>
          <p14:tracePt t="26507" x="4259263" y="1214438"/>
          <p14:tracePt t="26523" x="4268788" y="1214438"/>
          <p14:tracePt t="26539" x="4286250" y="1214438"/>
          <p14:tracePt t="26553" x="4295775" y="1214438"/>
          <p14:tracePt t="26586" x="4303713" y="1214438"/>
          <p14:tracePt t="26595" x="4313238" y="1214438"/>
          <p14:tracePt t="26618" x="4322763" y="1214438"/>
          <p14:tracePt t="26626" x="4330700" y="1214438"/>
          <p14:tracePt t="26642" x="4340225" y="1214438"/>
          <p14:tracePt t="26652" x="4348163" y="1214438"/>
          <p14:tracePt t="26653" x="4367213" y="1214438"/>
          <p14:tracePt t="26668" x="4384675" y="1214438"/>
          <p14:tracePt t="26685" x="4402138" y="1214438"/>
          <p14:tracePt t="26702" x="4411663" y="1214438"/>
          <p14:tracePt t="26719" x="4419600" y="1214438"/>
          <p14:tracePt t="26760" x="4429125" y="1214438"/>
          <p14:tracePt t="26777" x="4438650" y="1214438"/>
          <p14:tracePt t="26792" x="4456113" y="1214438"/>
          <p14:tracePt t="26808" x="4465638" y="1214438"/>
          <p14:tracePt t="26841" x="4473575" y="1214438"/>
          <p14:tracePt t="26849" x="4483100" y="1214438"/>
          <p14:tracePt t="26857" x="4483100" y="1204913"/>
          <p14:tracePt t="26868" x="4491038" y="1204913"/>
          <p14:tracePt t="26890" x="4500563" y="1204913"/>
          <p14:tracePt t="27211" x="4510088" y="1204913"/>
          <p14:tracePt t="27218" x="4527550" y="1204913"/>
          <p14:tracePt t="27227" x="4537075" y="1204913"/>
          <p14:tracePt t="27234" x="4554538" y="1204913"/>
          <p14:tracePt t="27243" x="4572000" y="1204913"/>
          <p14:tracePt t="27254" x="4598988" y="1204913"/>
          <p14:tracePt t="27268" x="4616450" y="1204913"/>
          <p14:tracePt t="27285" x="4643438" y="1214438"/>
          <p14:tracePt t="27302" x="4652963" y="1214438"/>
          <p14:tracePt t="27318" x="4660900" y="1223963"/>
          <p14:tracePt t="27336" x="4679950" y="1223963"/>
          <p14:tracePt t="27352" x="4697413" y="1223963"/>
          <p14:tracePt t="27371" x="4714875" y="1223963"/>
          <p14:tracePt t="27386" x="4741863" y="1223963"/>
          <p14:tracePt t="27402" x="4751388" y="1223963"/>
          <p14:tracePt t="27418" x="4759325" y="1223963"/>
          <p14:tracePt t="27739" x="4768850" y="1223963"/>
          <p14:tracePt t="27746" x="4776788" y="1223963"/>
          <p14:tracePt t="27755" x="4795838" y="1223963"/>
          <p14:tracePt t="27763" x="4840288" y="1223963"/>
          <p14:tracePt t="27778" x="4894263" y="1223963"/>
          <p14:tracePt t="27786" x="4956175" y="1241425"/>
          <p14:tracePt t="27802" x="5018088" y="1250950"/>
          <p14:tracePt t="27819" x="5045075" y="1250950"/>
          <p14:tracePt t="27836" x="5054600" y="1250950"/>
          <p14:tracePt t="27852" x="5054600" y="1258888"/>
          <p14:tracePt t="28780" x="5054600" y="1268413"/>
          <p14:tracePt t="28842" x="5054600" y="1276350"/>
          <p14:tracePt t="28851" x="5054600" y="1295400"/>
          <p14:tracePt t="28859" x="5054600" y="1330325"/>
          <p14:tracePt t="28875" x="5054600" y="1339850"/>
          <p14:tracePt t="28887" x="5054600" y="1347788"/>
          <p14:tracePt t="28937" x="5054600" y="1357313"/>
          <p14:tracePt t="28946" x="5045075" y="1366838"/>
          <p14:tracePt t="28953" x="5045075" y="1374775"/>
          <p14:tracePt t="28970" x="5037138" y="1401763"/>
          <p14:tracePt t="28970" x="5018088" y="1438275"/>
          <p14:tracePt t="28985" x="4983163" y="1482725"/>
          <p14:tracePt t="29002" x="4929188" y="1527175"/>
          <p14:tracePt t="29018" x="4875213" y="1589088"/>
          <p14:tracePt t="29035" x="4795838" y="1660525"/>
          <p14:tracePt t="29052" x="4714875" y="1714500"/>
          <p14:tracePt t="29068" x="4625975" y="1776413"/>
          <p14:tracePt t="29086" x="4483100" y="1866900"/>
          <p14:tracePt t="29102" x="4330700" y="1938338"/>
          <p14:tracePt t="29118" x="4187825" y="1982788"/>
          <p14:tracePt t="29136" x="4037013" y="2044700"/>
          <p14:tracePt t="29153" x="3946525" y="2081213"/>
          <p14:tracePt t="29169" x="3830638" y="2116138"/>
          <p14:tracePt t="29186" x="3705225" y="2152650"/>
          <p14:tracePt t="29202" x="3554413" y="2187575"/>
          <p14:tracePt t="29219" x="3411538" y="2224088"/>
          <p14:tracePt t="29235" x="3268663" y="2251075"/>
          <p14:tracePt t="29251" x="3143250" y="2286000"/>
          <p14:tracePt t="29269" x="3044825" y="2312988"/>
          <p14:tracePt t="29286" x="2928938" y="2347913"/>
          <p14:tracePt t="29301" x="2795588" y="2374900"/>
          <p14:tracePt t="29318" x="2643188" y="2411413"/>
          <p14:tracePt t="29336" x="2536825" y="2438400"/>
          <p14:tracePt t="29352" x="2419350" y="2473325"/>
          <p14:tracePt t="29352" x="2366963" y="2482850"/>
          <p14:tracePt t="29371" x="2268538" y="2517775"/>
          <p14:tracePt t="29387" x="2179638" y="2527300"/>
          <p14:tracePt t="29403" x="2081213" y="2554288"/>
          <p14:tracePt t="29419" x="2000250" y="2581275"/>
          <p14:tracePt t="29435" x="1893888" y="2616200"/>
          <p14:tracePt t="29452" x="1785938" y="2643188"/>
          <p14:tracePt t="29469" x="1679575" y="2660650"/>
          <p14:tracePt t="29486" x="1544638" y="2697163"/>
          <p14:tracePt t="29503" x="1438275" y="2714625"/>
          <p14:tracePt t="29519" x="1357313" y="2741613"/>
          <p14:tracePt t="29535" x="1276350" y="2751138"/>
          <p14:tracePt t="29554" x="1231900" y="2768600"/>
          <p14:tracePt t="29569" x="1204913" y="2768600"/>
          <p14:tracePt t="29585" x="1187450" y="2776538"/>
          <p14:tracePt t="29602" x="1169988" y="2786063"/>
          <p14:tracePt t="29618" x="1152525" y="2786063"/>
          <p14:tracePt t="29636" x="1143000" y="2786063"/>
          <p14:tracePt t="29653" x="1133475" y="2786063"/>
          <p14:tracePt t="29669" x="1125538" y="2786063"/>
          <p14:tracePt t="29687" x="1116013" y="2786063"/>
          <p14:tracePt t="29923" x="1116013" y="2776538"/>
          <p14:tracePt t="29972" x="1125538" y="2776538"/>
          <p14:tracePt t="29979" x="1125538" y="2768600"/>
          <p14:tracePt t="30002" x="1133475" y="2768600"/>
          <p14:tracePt t="30012" x="1133475" y="2759075"/>
          <p14:tracePt t="30028" x="1143000" y="2751138"/>
          <p14:tracePt t="30035" x="1160463" y="2741613"/>
          <p14:tracePt t="30058" x="1169988" y="2732088"/>
          <p14:tracePt t="30070" x="1169988" y="2724150"/>
          <p14:tracePt t="30074" x="1187450" y="2724150"/>
          <p14:tracePt t="30091" x="1196975" y="2714625"/>
          <p14:tracePt t="30102" x="1214438" y="2705100"/>
          <p14:tracePt t="30119" x="1231900" y="2705100"/>
          <p14:tracePt t="30136" x="1276350" y="2697163"/>
          <p14:tracePt t="30153" x="1276350" y="2687638"/>
          <p14:tracePt t="30169" x="1303338" y="2679700"/>
          <p14:tracePt t="30186" x="1322388" y="2679700"/>
          <p14:tracePt t="30202" x="1357313" y="2670175"/>
          <p14:tracePt t="30220" x="1411288" y="2670175"/>
          <p14:tracePt t="30236" x="1428750" y="2670175"/>
          <p14:tracePt t="30253" x="1455738" y="2670175"/>
          <p14:tracePt t="30290" x="1465263" y="2670175"/>
          <p14:tracePt t="30418" x="1473200" y="2670175"/>
          <p14:tracePt t="30434" x="1482725" y="2670175"/>
          <p14:tracePt t="30443" x="1490663" y="2670175"/>
          <p14:tracePt t="30459" x="1509713" y="2670175"/>
          <p14:tracePt t="30470" x="1517650" y="2670175"/>
          <p14:tracePt t="30471" x="1527175" y="2670175"/>
          <p14:tracePt t="30486" x="1536700" y="2679700"/>
          <p14:tracePt t="30504" x="1562100" y="2679700"/>
          <p14:tracePt t="30520" x="1571625" y="2679700"/>
          <p14:tracePt t="31507" x="1589088" y="2679700"/>
          <p14:tracePt t="31507" x="1652588" y="2687638"/>
          <p14:tracePt t="31522" x="1679575" y="2705100"/>
          <p14:tracePt t="31530" x="1704975" y="2705100"/>
          <p14:tracePt t="31544" x="1785938" y="2714625"/>
          <p14:tracePt t="31546" x="1795463" y="2714625"/>
          <p14:tracePt t="31555" x="1830388" y="2714625"/>
          <p14:tracePt t="31570" x="1884363" y="2714625"/>
          <p14:tracePt t="31587" x="1919288" y="2714625"/>
          <p14:tracePt t="31604" x="1946275" y="2714625"/>
          <p14:tracePt t="31620" x="2000250" y="2724150"/>
          <p14:tracePt t="31638" x="2116138" y="2741613"/>
          <p14:tracePt t="31654" x="2241550" y="2768600"/>
          <p14:tracePt t="31670" x="2438400" y="2803525"/>
          <p14:tracePt t="31688" x="2697163" y="2822575"/>
          <p14:tracePt t="31707" x="2768600" y="2822575"/>
          <p14:tracePt t="31707" x="2813050" y="2830513"/>
          <p14:tracePt t="31724" x="2901950" y="2830513"/>
          <p14:tracePt t="31740" x="2955925" y="2830513"/>
          <p14:tracePt t="31757" x="2982913" y="2830513"/>
          <p14:tracePt t="31771" x="3000375" y="2830513"/>
          <p14:tracePt t="31787" x="3027363" y="2830513"/>
          <p14:tracePt t="31806" x="3062288" y="2830513"/>
          <p14:tracePt t="31821" x="3098800" y="2830513"/>
          <p14:tracePt t="31838" x="3152775" y="2830513"/>
          <p14:tracePt t="31854" x="3179763" y="2830513"/>
          <p14:tracePt t="31870" x="3214688" y="2830513"/>
          <p14:tracePt t="31889" x="3241675" y="2830513"/>
          <p14:tracePt t="31905" x="3295650" y="2830513"/>
          <p14:tracePt t="31905" x="3313113" y="2830513"/>
          <p14:tracePt t="31939" x="3357563" y="2830513"/>
          <p14:tracePt t="31954" x="3394075" y="2830513"/>
          <p14:tracePt t="31955" x="3438525" y="2830513"/>
          <p14:tracePt t="31971" x="3465513" y="2830513"/>
          <p14:tracePt t="31987" x="3473450" y="2830513"/>
          <p14:tracePt t="32005" x="3482975" y="2830513"/>
          <p14:tracePt t="37235" x="3490913" y="2830513"/>
          <p14:tracePt t="37243" x="3500438" y="2830513"/>
          <p14:tracePt t="37268" x="3562350" y="2822575"/>
          <p14:tracePt t="37268" x="3608388" y="2822575"/>
          <p14:tracePt t="37284" x="3660775" y="2822575"/>
          <p14:tracePt t="37291" x="3697288" y="2822575"/>
          <p14:tracePt t="37300" x="3768725" y="2813050"/>
          <p14:tracePt t="37307" x="3786188" y="2813050"/>
          <p14:tracePt t="37396" x="3795713" y="2813050"/>
          <p14:tracePt t="37402" x="3813175" y="2803525"/>
          <p14:tracePt t="37411" x="3830638" y="2803525"/>
          <p14:tracePt t="37418" x="3840163" y="2803525"/>
          <p14:tracePt t="37427" x="3857625" y="2803525"/>
          <p14:tracePt t="37441" x="3867150" y="2803525"/>
          <p14:tracePt t="37455" x="3875088" y="2795588"/>
          <p14:tracePt t="37499" x="3884613" y="2795588"/>
          <p14:tracePt t="37561" x="3894138" y="2795588"/>
          <p14:tracePt t="39434" x="3902075" y="2795588"/>
          <p14:tracePt t="39451" x="3929063" y="2795588"/>
          <p14:tracePt t="39464" x="3965575" y="2786063"/>
          <p14:tracePt t="39468" x="3983038" y="2786063"/>
          <p14:tracePt t="39473" x="4027488" y="2786063"/>
          <p14:tracePt t="39490" x="4062413" y="2786063"/>
          <p14:tracePt t="39508" x="4089400" y="2786063"/>
          <p14:tracePt t="39523" x="4108450" y="2786063"/>
          <p14:tracePt t="39540" x="4116388" y="2786063"/>
          <p14:tracePt t="39557" x="4116388" y="2776538"/>
          <p14:tracePt t="39573" x="4125913" y="2776538"/>
          <p14:tracePt t="39609" x="4133850" y="2776538"/>
          <p14:tracePt t="39628" x="4143375" y="2776538"/>
          <p14:tracePt t="39641" x="4152900" y="2776538"/>
          <p14:tracePt t="39656" x="4170363" y="2759075"/>
          <p14:tracePt t="39659" x="4197350" y="2741613"/>
          <p14:tracePt t="39676" x="4205288" y="2732088"/>
          <p14:tracePt t="39692" x="4224338" y="2724150"/>
          <p14:tracePt t="39821" x="4224338" y="2714625"/>
          <p14:tracePt t="39843" x="4224338" y="2705100"/>
          <p14:tracePt t="39867" x="4214813" y="2705100"/>
          <p14:tracePt t="39875" x="4214813" y="2697163"/>
          <p14:tracePt t="39892" x="4205288" y="2697163"/>
          <p14:tracePt t="39908" x="4205288" y="2687638"/>
          <p14:tracePt t="39908" x="4197350" y="2687638"/>
          <p14:tracePt t="39953" x="4197350" y="2679700"/>
          <p14:tracePt t="39962" x="4179888" y="2679700"/>
          <p14:tracePt t="40016" x="4170363" y="2679700"/>
          <p14:tracePt t="40316" x="4179888" y="2679700"/>
          <p14:tracePt t="40322" x="4187825" y="2679700"/>
          <p14:tracePt t="40332" x="4205288" y="2679700"/>
          <p14:tracePt t="40339" x="4251325" y="2679700"/>
          <p14:tracePt t="40355" x="4286250" y="2697163"/>
          <p14:tracePt t="40373" x="4313238" y="2705100"/>
          <p14:tracePt t="40374" x="4384675" y="2724150"/>
          <p14:tracePt t="40390" x="4446588" y="2741613"/>
          <p14:tracePt t="40408" x="4527550" y="2751138"/>
          <p14:tracePt t="40424" x="4562475" y="2759075"/>
          <p14:tracePt t="40440" x="4581525" y="2759075"/>
          <p14:tracePt t="40457" x="4598988" y="2759075"/>
          <p14:tracePt t="40507" x="4608513" y="2759075"/>
          <p14:tracePt t="40563" x="4616450" y="2759075"/>
          <p14:tracePt t="40571" x="4625975" y="2751138"/>
          <p14:tracePt t="40586" x="4652963" y="2724150"/>
          <p14:tracePt t="40595" x="4660900" y="2705100"/>
          <p14:tracePt t="40595" x="4670425" y="2697163"/>
          <p14:tracePt t="40610" x="4679950" y="2687638"/>
          <p14:tracePt t="40623" x="4697413" y="2660650"/>
          <p14:tracePt t="40626" x="4714875" y="2643188"/>
          <p14:tracePt t="40643" x="4714875" y="2625725"/>
          <p14:tracePt t="40657" x="4732338" y="2608263"/>
          <p14:tracePt t="40675" x="4741863" y="2581275"/>
          <p14:tracePt t="40691" x="4741863" y="2562225"/>
          <p14:tracePt t="40707" x="4751388" y="2544763"/>
          <p14:tracePt t="40724" x="4751388" y="2527300"/>
          <p14:tracePt t="40740" x="4768850" y="2482850"/>
          <p14:tracePt t="40757" x="4768850" y="2473325"/>
          <p14:tracePt t="40774" x="4768850" y="2455863"/>
          <p14:tracePt t="40790" x="4768850" y="2438400"/>
          <p14:tracePt t="40807" x="4768850" y="2411413"/>
          <p14:tracePt t="40824" x="4768850" y="2401888"/>
          <p14:tracePt t="40840" x="4768850" y="2366963"/>
          <p14:tracePt t="40860" x="4768850" y="2357438"/>
          <p14:tracePt t="40875" x="4768850" y="2339975"/>
          <p14:tracePt t="40891" x="4768850" y="2330450"/>
          <p14:tracePt t="40907" x="4759325" y="2322513"/>
          <p14:tracePt t="40924" x="4751388" y="2303463"/>
          <p14:tracePt t="40942" x="4741863" y="2295525"/>
          <p14:tracePt t="40959" x="4741863" y="2286000"/>
          <p14:tracePt t="40974" x="4732338" y="2286000"/>
          <p14:tracePt t="40990" x="4724400" y="2276475"/>
          <p14:tracePt t="41008" x="4724400" y="2268538"/>
          <p14:tracePt t="41024" x="4705350" y="2259013"/>
          <p14:tracePt t="41040" x="4660900" y="2241550"/>
          <p14:tracePt t="41060" x="4625975" y="2224088"/>
          <p14:tracePt t="41075" x="4598988" y="2224088"/>
          <p14:tracePt t="41091" x="4537075" y="2205038"/>
          <p14:tracePt t="41107" x="4483100" y="2197100"/>
          <p14:tracePt t="41123" x="4456113" y="2187575"/>
          <p14:tracePt t="41140" x="4429125" y="2179638"/>
          <p14:tracePt t="41157" x="4419600" y="2179638"/>
          <p14:tracePt t="41173" x="4402138" y="2179638"/>
          <p14:tracePt t="41189" x="4384675" y="2179638"/>
          <p14:tracePt t="41207" x="4357688" y="2179638"/>
          <p14:tracePt t="41224" x="4340225" y="2179638"/>
          <p14:tracePt t="41240" x="4303713" y="2179638"/>
          <p14:tracePt t="41258" x="4295775" y="2179638"/>
          <p14:tracePt t="41273" x="4286250" y="2179638"/>
          <p14:tracePt t="41330" x="4276725" y="2179638"/>
          <p14:tracePt t="41347" x="4276725" y="2187575"/>
          <p14:tracePt t="41362" x="4276725" y="2197100"/>
          <p14:tracePt t="41378" x="4268788" y="2197100"/>
          <p14:tracePt t="41427" x="4268788" y="2205038"/>
          <p14:tracePt t="41435" x="4268788" y="2224088"/>
          <p14:tracePt t="41447" x="4276725" y="2251075"/>
          <p14:tracePt t="41452" x="4295775" y="2286000"/>
          <p14:tracePt t="41457" x="4313238" y="2303463"/>
          <p14:tracePt t="41475" x="4394200" y="2401888"/>
          <p14:tracePt t="41491" x="4527550" y="2509838"/>
          <p14:tracePt t="41507" x="4652963" y="2598738"/>
          <p14:tracePt t="41524" x="4741863" y="2652713"/>
          <p14:tracePt t="41541" x="4776788" y="2679700"/>
          <p14:tracePt t="41557" x="4803775" y="2687638"/>
          <p14:tracePt t="41575" x="4813300" y="2687638"/>
          <p14:tracePt t="41590" x="4830763" y="2697163"/>
          <p14:tracePt t="41607" x="4840288" y="2697163"/>
          <p14:tracePt t="41625" x="4848225" y="2697163"/>
          <p14:tracePt t="41641" x="4875213" y="2697163"/>
          <p14:tracePt t="41661" x="4919663" y="2697163"/>
          <p14:tracePt t="41676" x="4965700" y="2679700"/>
          <p14:tracePt t="41691" x="5018088" y="2660650"/>
          <p14:tracePt t="41707" x="5072063" y="2660650"/>
          <p14:tracePt t="41724" x="5108575" y="2660650"/>
          <p14:tracePt t="41741" x="5153025" y="2660650"/>
          <p14:tracePt t="41758" x="5160963" y="2660650"/>
          <p14:tracePt t="41774" x="5170488" y="2660650"/>
          <p14:tracePt t="41790" x="5197475" y="2660650"/>
          <p14:tracePt t="41807" x="5214938" y="2660650"/>
          <p14:tracePt t="41824" x="5224463" y="2660650"/>
          <p14:tracePt t="41841" x="5286375" y="2660650"/>
          <p14:tracePt t="41875" x="5303838" y="2652713"/>
          <p14:tracePt t="42061" x="5313363" y="2652713"/>
          <p14:tracePt t="42066" x="5322888" y="2643188"/>
          <p14:tracePt t="42074" x="5348288" y="2643188"/>
          <p14:tracePt t="42083" x="5402263" y="2643188"/>
          <p14:tracePt t="42091" x="5465763" y="2643188"/>
          <p14:tracePt t="42108" x="5537200" y="2643188"/>
          <p14:tracePt t="42124" x="5589588" y="2643188"/>
          <p14:tracePt t="42141" x="5616575" y="2643188"/>
          <p14:tracePt t="42157" x="5626100" y="2643188"/>
          <p14:tracePt t="42174" x="5634038" y="2643188"/>
          <p14:tracePt t="42241" x="5643563" y="2643188"/>
          <p14:tracePt t="42257" x="5653088" y="2643188"/>
          <p14:tracePt t="44524" x="5653088" y="2652713"/>
          <p14:tracePt t="44548" x="5653088" y="2660650"/>
          <p14:tracePt t="44556" x="5653088" y="2679700"/>
          <p14:tracePt t="44571" x="5634038" y="2714625"/>
          <p14:tracePt t="44576" x="5626100" y="2724150"/>
          <p14:tracePt t="44591" x="5608638" y="2741613"/>
          <p14:tracePt t="44592" x="5581650" y="2776538"/>
          <p14:tracePt t="44608" x="5527675" y="2857500"/>
          <p14:tracePt t="44629" x="5483225" y="2901950"/>
          <p14:tracePt t="44644" x="5438775" y="2955925"/>
          <p14:tracePt t="44659" x="5357813" y="3017838"/>
          <p14:tracePt t="44675" x="5286375" y="3071813"/>
          <p14:tracePt t="44692" x="5197475" y="3133725"/>
          <p14:tracePt t="44709" x="5072063" y="3214688"/>
          <p14:tracePt t="44725" x="4991100" y="3251200"/>
          <p14:tracePt t="44742" x="4875213" y="3286125"/>
          <p14:tracePt t="44758" x="4786313" y="3322638"/>
          <p14:tracePt t="44775" x="4679950" y="3348038"/>
          <p14:tracePt t="44793" x="4554538" y="3394075"/>
          <p14:tracePt t="44809" x="4357688" y="3455988"/>
          <p14:tracePt t="44843" x="4197350" y="3490913"/>
          <p14:tracePt t="44843" x="4044950" y="3517900"/>
          <p14:tracePt t="44859" x="3938588" y="3544888"/>
          <p14:tracePt t="44876" x="3822700" y="3562350"/>
          <p14:tracePt t="44893" x="3714750" y="3581400"/>
          <p14:tracePt t="44910" x="3625850" y="3598863"/>
          <p14:tracePt t="44925" x="3527425" y="3608388"/>
          <p14:tracePt t="44942" x="3438525" y="3625850"/>
          <p14:tracePt t="44959" x="3348038" y="3625850"/>
          <p14:tracePt t="44976" x="3286125" y="3625850"/>
          <p14:tracePt t="44976" x="3259138" y="3625850"/>
          <p14:tracePt t="44997" x="3197225" y="3633788"/>
          <p14:tracePt t="45012" x="3143250" y="3633788"/>
          <p14:tracePt t="45028" x="3089275" y="3633788"/>
          <p14:tracePt t="45043" x="3027363" y="3633788"/>
          <p14:tracePt t="45059" x="2955925" y="3633788"/>
          <p14:tracePt t="45076" x="2901950" y="3633788"/>
          <p14:tracePt t="45092" x="2867025" y="3633788"/>
          <p14:tracePt t="45110" x="2840038" y="3633788"/>
          <p14:tracePt t="45125" x="2803525" y="3633788"/>
          <p14:tracePt t="45142" x="2776538" y="3633788"/>
          <p14:tracePt t="45159" x="2714625" y="3633788"/>
          <p14:tracePt t="45176" x="2660650" y="3633788"/>
          <p14:tracePt t="45193" x="2608263" y="3625850"/>
          <p14:tracePt t="45209" x="2517775" y="3608388"/>
          <p14:tracePt t="45229" x="2455863" y="3598863"/>
          <p14:tracePt t="45243" x="2438400" y="3598863"/>
          <p14:tracePt t="45259" x="2419350" y="3598863"/>
          <p14:tracePt t="45276" x="2411413" y="3589338"/>
          <p14:tracePt t="45292" x="2393950" y="3581400"/>
          <p14:tracePt t="45309" x="2374900" y="3581400"/>
          <p14:tracePt t="45326" x="2312988" y="3562350"/>
          <p14:tracePt t="45342" x="2251075" y="3544888"/>
          <p14:tracePt t="45359" x="2187575" y="3517900"/>
          <p14:tracePt t="45376" x="2089150" y="3482975"/>
          <p14:tracePt t="45376" x="2062163" y="3473450"/>
          <p14:tracePt t="45396" x="1990725" y="3446463"/>
          <p14:tracePt t="45412" x="1928813" y="3419475"/>
          <p14:tracePt t="45429" x="1893888" y="3402013"/>
          <p14:tracePt t="45442" x="1857375" y="3384550"/>
          <p14:tracePt t="45459" x="1830388" y="3375025"/>
          <p14:tracePt t="45476" x="1785938" y="3357563"/>
          <p14:tracePt t="45493" x="1751013" y="3340100"/>
          <p14:tracePt t="45510" x="1714500" y="3322638"/>
          <p14:tracePt t="45525" x="1679575" y="3313113"/>
          <p14:tracePt t="45542" x="1643063" y="3303588"/>
          <p14:tracePt t="45558" x="1608138" y="3286125"/>
          <p14:tracePt t="45575" x="1581150" y="3276600"/>
          <p14:tracePt t="45591" x="1536700" y="3268663"/>
          <p14:tracePt t="45609" x="1465263" y="3241675"/>
          <p14:tracePt t="45627" x="1411288" y="3232150"/>
          <p14:tracePt t="45642" x="1366838" y="3224213"/>
          <p14:tracePt t="45659" x="1322388" y="3224213"/>
          <p14:tracePt t="45675" x="1276350" y="3214688"/>
          <p14:tracePt t="45692" x="1223963" y="3214688"/>
          <p14:tracePt t="45708" x="1169988" y="3214688"/>
          <p14:tracePt t="45726" x="1116013" y="3205163"/>
          <p14:tracePt t="45742" x="1071563" y="3205163"/>
          <p14:tracePt t="45758" x="1036638" y="3205163"/>
          <p14:tracePt t="45775" x="990600" y="3205163"/>
          <p14:tracePt t="45792" x="965200" y="3205163"/>
          <p14:tracePt t="45809" x="938213" y="3205163"/>
          <p14:tracePt t="45825" x="911225" y="3205163"/>
          <p14:tracePt t="45858" x="901700" y="3205163"/>
          <p14:tracePt t="46332" x="901700" y="3214688"/>
          <p14:tracePt t="46347" x="901700" y="3232150"/>
          <p14:tracePt t="46366" x="901700" y="3241675"/>
          <p14:tracePt t="46988" x="901700" y="3251200"/>
          <p14:tracePt t="47006" x="893763" y="3251200"/>
          <p14:tracePt t="47076" x="884238" y="3251200"/>
          <p14:tracePt t="47931" x="893763" y="3251200"/>
          <p14:tracePt t="47953" x="901700" y="3251200"/>
          <p14:tracePt t="47996" x="911225" y="3251200"/>
          <p14:tracePt t="48011" x="919163" y="3251200"/>
          <p14:tracePt t="48020" x="928688" y="3251200"/>
          <p14:tracePt t="48025" x="955675" y="3241675"/>
          <p14:tracePt t="48044" x="982663" y="3241675"/>
          <p14:tracePt t="48044" x="1054100" y="3241675"/>
          <p14:tracePt t="48061" x="1169988" y="3241675"/>
          <p14:tracePt t="48077" x="1258888" y="3241675"/>
          <p14:tracePt t="48094" x="1347788" y="3241675"/>
          <p14:tracePt t="48111" x="1401763" y="3241675"/>
          <p14:tracePt t="48127" x="1411288" y="3241675"/>
          <p14:tracePt t="48144" x="1419225" y="3241675"/>
          <p14:tracePt t="48180" x="1428750" y="3241675"/>
          <p14:tracePt t="48205" x="1438275" y="3241675"/>
          <p14:tracePt t="48212" x="1455738" y="3241675"/>
          <p14:tracePt t="48221" x="1517650" y="3241675"/>
          <p14:tracePt t="48228" x="1581150" y="3241675"/>
          <p14:tracePt t="48244" x="1652588" y="3232150"/>
          <p14:tracePt t="48260" x="1704975" y="3232150"/>
          <p14:tracePt t="48278" x="1731963" y="3232150"/>
          <p14:tracePt t="48293" x="1751013" y="3232150"/>
          <p14:tracePt t="48310" x="1776413" y="3232150"/>
          <p14:tracePt t="48327" x="1803400" y="3232150"/>
          <p14:tracePt t="48344" x="1839913" y="3232150"/>
          <p14:tracePt t="48361" x="1874838" y="3232150"/>
          <p14:tracePt t="48378" x="1919288" y="3224213"/>
          <p14:tracePt t="48378" x="1946275" y="3224213"/>
          <p14:tracePt t="48397" x="2000250" y="3224213"/>
          <p14:tracePt t="48412" x="2054225" y="3224213"/>
          <p14:tracePt t="48431" x="2108200" y="3224213"/>
          <p14:tracePt t="48444" x="2160588" y="3224213"/>
          <p14:tracePt t="48460" x="2205038" y="3224213"/>
          <p14:tracePt t="48477" x="2224088" y="3224213"/>
          <p14:tracePt t="48494" x="2241550" y="3224213"/>
          <p14:tracePt t="48510" x="2251075" y="3224213"/>
          <p14:tracePt t="49701" x="2259013" y="3224213"/>
          <p14:tracePt t="49709" x="2276475" y="3224213"/>
          <p14:tracePt t="49717" x="2295525" y="3224213"/>
          <p14:tracePt t="49725" x="2312988" y="3224213"/>
          <p14:tracePt t="49728" x="2374900" y="3241675"/>
          <p14:tracePt t="49744" x="2419350" y="3241675"/>
          <p14:tracePt t="49761" x="2473325" y="3259138"/>
          <p14:tracePt t="49761" x="2490788" y="3259138"/>
          <p14:tracePt t="49781" x="2517775" y="3259138"/>
          <p14:tracePt t="49797" x="2536825" y="3268663"/>
          <p14:tracePt t="49812" x="2562225" y="3268663"/>
          <p14:tracePt t="49827" x="2589213" y="3276600"/>
          <p14:tracePt t="49844" x="2616200" y="3286125"/>
          <p14:tracePt t="49862" x="2660650" y="3295650"/>
          <p14:tracePt t="49880" x="2705100" y="3295650"/>
          <p14:tracePt t="49895" x="2741613" y="3313113"/>
          <p14:tracePt t="49911" x="2776538" y="3313113"/>
          <p14:tracePt t="49928" x="2795588" y="3313113"/>
          <p14:tracePt t="49945" x="2803525" y="3313113"/>
          <p14:tracePt t="49960" x="2803525" y="3322638"/>
          <p14:tracePt t="49977" x="2813050" y="3322638"/>
          <p14:tracePt t="50772" x="2813050" y="3330575"/>
          <p14:tracePt t="50837" x="2813050" y="3340100"/>
          <p14:tracePt t="50877" x="2813050" y="3348038"/>
          <p14:tracePt t="50939" x="2803525" y="3348038"/>
          <p14:tracePt t="50981" x="2803525" y="3357563"/>
          <p14:tracePt t="55972" x="2795588" y="3357563"/>
          <p14:tracePt t="56404" x="2803525" y="3357563"/>
          <p14:tracePt t="56421" x="2822575" y="3357563"/>
          <p14:tracePt t="56428" x="2840038" y="3340100"/>
          <p14:tracePt t="56437" x="2857500" y="3340100"/>
          <p14:tracePt t="56447" x="2874963" y="3340100"/>
          <p14:tracePt t="56452" x="2911475" y="3340100"/>
          <p14:tracePt t="56465" x="2965450" y="3330575"/>
          <p14:tracePt t="56480" x="3000375" y="3330575"/>
          <p14:tracePt t="56498" x="3054350" y="3330575"/>
          <p14:tracePt t="56532" x="3089275" y="3330575"/>
          <p14:tracePt t="56532" x="3108325" y="3330575"/>
          <p14:tracePt t="56549" x="3133725" y="3330575"/>
          <p14:tracePt t="56564" x="3152775" y="3330575"/>
          <p14:tracePt t="56581" x="3170238" y="3330575"/>
          <p14:tracePt t="56597" x="3205163" y="3330575"/>
          <p14:tracePt t="56614" x="3241675" y="3330575"/>
          <p14:tracePt t="56631" x="3259138" y="3330575"/>
          <p14:tracePt t="56647" x="3286125" y="3330575"/>
          <p14:tracePt t="56663" x="3303588" y="3330575"/>
          <p14:tracePt t="56681" x="3313113" y="3330575"/>
          <p14:tracePt t="56697" x="3322638" y="3330575"/>
          <p14:tracePt t="56732" x="3330575" y="3330575"/>
          <p14:tracePt t="56732" x="3340100" y="3330575"/>
          <p14:tracePt t="56747" x="3357563" y="3330575"/>
          <p14:tracePt t="56765" x="3394075" y="3330575"/>
          <p14:tracePt t="56780" x="3419475" y="3330575"/>
          <p14:tracePt t="56797" x="3438525" y="3330575"/>
          <p14:tracePt t="56814" x="3465513" y="3330575"/>
          <p14:tracePt t="56831" x="3473450" y="3330575"/>
          <p14:tracePt t="56847" x="3490913" y="3330575"/>
          <p14:tracePt t="56863" x="3500438" y="3330575"/>
          <p14:tracePt t="56881" x="3509963" y="3330575"/>
          <p14:tracePt t="56898" x="3517900" y="3330575"/>
          <p14:tracePt t="56914" x="3536950" y="3330575"/>
          <p14:tracePt t="56934" x="3544888" y="3330575"/>
          <p14:tracePt t="56973" x="3554413" y="3330575"/>
          <p14:tracePt t="56997" x="3562350" y="3330575"/>
          <p14:tracePt t="57011" x="3571875" y="3330575"/>
          <p14:tracePt t="57021" x="3581400" y="3330575"/>
          <p14:tracePt t="57036" x="3589338" y="3330575"/>
          <p14:tracePt t="57037" x="3598863" y="3330575"/>
          <p14:tracePt t="57047" x="3616325" y="3330575"/>
          <p14:tracePt t="57064" x="3643313" y="3330575"/>
          <p14:tracePt t="57082" x="3660775" y="3330575"/>
          <p14:tracePt t="57098" x="3714750" y="3340100"/>
          <p14:tracePt t="57117" x="3741738" y="3340100"/>
          <p14:tracePt t="57132" x="3776663" y="3340100"/>
          <p14:tracePt t="57148" x="3803650" y="3357563"/>
          <p14:tracePt t="57164" x="3813175" y="3357563"/>
          <p14:tracePt t="57181" x="3840163" y="3367088"/>
          <p14:tracePt t="57198" x="3857625" y="3367088"/>
          <p14:tracePt t="57214" x="3875088" y="3367088"/>
          <p14:tracePt t="57231" x="3919538" y="3375025"/>
          <p14:tracePt t="57247" x="3946525" y="3375025"/>
          <p14:tracePt t="57264" x="4010025" y="3402013"/>
          <p14:tracePt t="57281" x="4062413" y="3411538"/>
          <p14:tracePt t="57297" x="4108450" y="3429000"/>
          <p14:tracePt t="57315" x="4170363" y="3446463"/>
          <p14:tracePt t="57334" x="4205288" y="3455988"/>
          <p14:tracePt t="57350" x="4232275" y="3465513"/>
          <p14:tracePt t="57365" x="4268788" y="3482975"/>
          <p14:tracePt t="57381" x="4330700" y="3500438"/>
          <p14:tracePt t="57398" x="4429125" y="3527425"/>
          <p14:tracePt t="57415" x="4527550" y="3562350"/>
          <p14:tracePt t="57431" x="4625975" y="3581400"/>
          <p14:tracePt t="57448" x="4732338" y="3598863"/>
          <p14:tracePt t="57464" x="4822825" y="3616325"/>
          <p14:tracePt t="57481" x="4884738" y="3616325"/>
          <p14:tracePt t="57498" x="4965700" y="3616325"/>
          <p14:tracePt t="57515" x="5099050" y="3616325"/>
          <p14:tracePt t="57533" x="5197475" y="3616325"/>
          <p14:tracePt t="57550" x="5340350" y="3616325"/>
          <p14:tracePt t="57566" x="5456238" y="3616325"/>
          <p14:tracePt t="57581" x="5572125" y="3616325"/>
          <p14:tracePt t="57597" x="5653088" y="3616325"/>
          <p14:tracePt t="57615" x="5751513" y="3616325"/>
          <p14:tracePt t="57631" x="5840413" y="3598863"/>
          <p14:tracePt t="57649" x="5894388" y="3598863"/>
          <p14:tracePt t="57665" x="6010275" y="3589338"/>
          <p14:tracePt t="57665" x="6037263" y="3589338"/>
          <p14:tracePt t="57684" x="6081713" y="3589338"/>
          <p14:tracePt t="57699" x="6108700" y="3589338"/>
          <p14:tracePt t="57714" x="6126163" y="3589338"/>
          <p14:tracePt t="57731" x="6161088" y="3589338"/>
          <p14:tracePt t="57747" x="6197600" y="3589338"/>
          <p14:tracePt t="57764" x="6259513" y="3589338"/>
          <p14:tracePt t="57781" x="6303963" y="3598863"/>
          <p14:tracePt t="57798" x="6340475" y="3608388"/>
          <p14:tracePt t="57814" x="6357938" y="3608388"/>
          <p14:tracePt t="57831" x="6367463" y="3616325"/>
          <p14:tracePt t="57848" x="6375400" y="3616325"/>
          <p14:tracePt t="57959" x="6384925" y="3616325"/>
          <p14:tracePt t="57973" x="6402388" y="3616325"/>
          <p14:tracePt t="57981" x="6411913" y="3616325"/>
          <p14:tracePt t="57982" x="6446838" y="3616325"/>
          <p14:tracePt t="57998" x="6500813" y="3608388"/>
          <p14:tracePt t="58016" x="6554788" y="3589338"/>
          <p14:tracePt t="58031" x="6608763" y="3571875"/>
          <p14:tracePt t="58049" x="6661150" y="3554413"/>
          <p14:tracePt t="58065" x="6732588" y="3527425"/>
          <p14:tracePt t="58081" x="6777038" y="3527425"/>
          <p14:tracePt t="58099" x="6823075" y="3509963"/>
          <p14:tracePt t="58115" x="6875463" y="3490913"/>
          <p14:tracePt t="58135" x="6919913" y="3482975"/>
          <p14:tracePt t="58148" x="6983413" y="3446463"/>
          <p14:tracePt t="58165" x="7018338" y="3419475"/>
          <p14:tracePt t="58181" x="7037388" y="3402013"/>
          <p14:tracePt t="58198" x="7054850" y="3402013"/>
          <p14:tracePt t="58216" x="7062788" y="3394075"/>
          <p14:tracePt t="58253" x="7062788" y="3384550"/>
          <p14:tracePt t="58265" x="7072313" y="3384550"/>
          <p14:tracePt t="58310" x="7081838" y="3384550"/>
          <p14:tracePt t="58318" x="7081838" y="3375025"/>
          <p14:tracePt t="58573" x="7081838" y="3367088"/>
          <p14:tracePt t="58581" x="7081838" y="3357563"/>
          <p14:tracePt t="58590" x="7072313" y="3348038"/>
          <p14:tracePt t="58606" x="7062788" y="3340100"/>
          <p14:tracePt t="58646" x="7062788" y="3330575"/>
          <p14:tracePt t="58678" x="7062788" y="3322638"/>
          <p14:tracePt t="58685" x="7054850" y="3322638"/>
          <p14:tracePt t="58710" x="7054850" y="3313113"/>
          <p14:tracePt t="58812" x="7062788" y="3303588"/>
          <p14:tracePt t="58815" x="7072313" y="3303588"/>
          <p14:tracePt t="58821" x="7089775" y="3303588"/>
          <p14:tracePt t="58832" x="7116763" y="3303588"/>
          <p14:tracePt t="58848" x="7153275" y="3303588"/>
          <p14:tracePt t="58864" x="7205663" y="3303588"/>
          <p14:tracePt t="58881" x="7269163" y="3303588"/>
          <p14:tracePt t="58898" x="7331075" y="3303588"/>
          <p14:tracePt t="58914" x="7412038" y="3295650"/>
          <p14:tracePt t="58933" x="7446963" y="3286125"/>
          <p14:tracePt t="58948" x="7483475" y="3286125"/>
          <p14:tracePt t="58965" x="7616825" y="3276600"/>
          <p14:tracePt t="58982" x="7697788" y="3276600"/>
          <p14:tracePt t="58998" x="7796213" y="3276600"/>
          <p14:tracePt t="59015" x="7848600" y="3268663"/>
          <p14:tracePt t="59032" x="7885113" y="3259138"/>
          <p14:tracePt t="59581" x="7875588" y="3259138"/>
          <p14:tracePt t="59597" x="7867650" y="3259138"/>
          <p14:tracePt t="59622" x="7867650" y="3268663"/>
          <p14:tracePt t="59647" x="7858125" y="3268663"/>
          <p14:tracePt t="59670" x="7858125" y="3276600"/>
          <p14:tracePt t="59678" x="7848600" y="3276600"/>
          <p14:tracePt t="59692" x="7840663" y="3276600"/>
          <p14:tracePt t="59702" x="7831138" y="3276600"/>
          <p14:tracePt t="59709" x="7804150" y="3286125"/>
          <p14:tracePt t="59718" x="7777163" y="3295650"/>
          <p14:tracePt t="59733" x="7742238" y="3295650"/>
          <p14:tracePt t="59749" x="7705725" y="3303588"/>
          <p14:tracePt t="59765" x="7643813" y="3313113"/>
          <p14:tracePt t="59782" x="7599363" y="3313113"/>
          <p14:tracePt t="59800" x="7554913" y="3322638"/>
          <p14:tracePt t="59816" x="7510463" y="3330575"/>
          <p14:tracePt t="59833" x="7466013" y="3340100"/>
          <p14:tracePt t="59849" x="7429500" y="3340100"/>
          <p14:tracePt t="59866" x="7394575" y="3340100"/>
          <p14:tracePt t="59866" x="7375525" y="3340100"/>
          <p14:tracePt t="59886" x="7313613" y="3340100"/>
          <p14:tracePt t="59901" x="7205663" y="3340100"/>
          <p14:tracePt t="59917" x="7081838" y="3340100"/>
          <p14:tracePt t="59932" x="6938963" y="3340100"/>
          <p14:tracePt t="59948" x="6786563" y="3340100"/>
          <p14:tracePt t="59965" x="6608763" y="3340100"/>
          <p14:tracePt t="59982" x="6429375" y="3340100"/>
          <p14:tracePt t="59998" x="6251575" y="3340100"/>
          <p14:tracePt t="60015" x="6108700" y="3330575"/>
          <p14:tracePt t="60031" x="5965825" y="3330575"/>
          <p14:tracePt t="60049" x="5830888" y="3322638"/>
          <p14:tracePt t="60065" x="5697538" y="3322638"/>
          <p14:tracePt t="60082" x="5537200" y="3313113"/>
          <p14:tracePt t="60099" x="5303838" y="3313113"/>
          <p14:tracePt t="60118" x="5143500" y="3303588"/>
          <p14:tracePt t="60132" x="5010150" y="3303588"/>
          <p14:tracePt t="60149" x="4919663" y="3303588"/>
          <p14:tracePt t="60166" x="4840288" y="3303588"/>
          <p14:tracePt t="60182" x="4786313" y="3303588"/>
          <p14:tracePt t="60199" x="4724400" y="3303588"/>
          <p14:tracePt t="60215" x="4670425" y="3303588"/>
          <p14:tracePt t="60232" x="4625975" y="3313113"/>
          <p14:tracePt t="60249" x="4562475" y="3322638"/>
          <p14:tracePt t="60265" x="4473575" y="3340100"/>
          <p14:tracePt t="60282" x="4419600" y="3348038"/>
          <p14:tracePt t="60299" x="4197350" y="3384550"/>
          <p14:tracePt t="60319" x="4116388" y="3402013"/>
          <p14:tracePt t="60332" x="4010025" y="3419475"/>
          <p14:tracePt t="60349" x="3911600" y="3438525"/>
          <p14:tracePt t="60366" x="3813175" y="3438525"/>
          <p14:tracePt t="60382" x="3741738" y="3446463"/>
          <p14:tracePt t="60400" x="3724275" y="3446463"/>
          <p14:tracePt t="60416" x="3714750" y="3446463"/>
          <p14:tracePt t="60622" x="3724275" y="3446463"/>
          <p14:tracePt t="60630" x="3732213" y="3446463"/>
          <p14:tracePt t="60652" x="3751263" y="3446463"/>
          <p14:tracePt t="60662" x="3776663" y="3446463"/>
          <p14:tracePt t="60687" x="3786188" y="3446463"/>
          <p14:tracePt t="60692" x="3857625" y="3446463"/>
          <p14:tracePt t="60701" x="3929063" y="3446463"/>
          <p14:tracePt t="60709" x="4037013" y="3446463"/>
          <p14:tracePt t="60717" x="4152900" y="3446463"/>
          <p14:tracePt t="60733" x="4276725" y="3446463"/>
          <p14:tracePt t="60749" x="4394200" y="3446463"/>
          <p14:tracePt t="60767" x="4402138" y="3446463"/>
          <p14:tracePt t="60782" x="4419600" y="3446463"/>
          <p14:tracePt t="66588" x="4419600" y="3455988"/>
          <p14:tracePt t="67559" x="4411663" y="3455988"/>
          <p14:tracePt t="67567" x="4411663" y="3465513"/>
          <p14:tracePt t="67590" x="4411663" y="3473450"/>
          <p14:tracePt t="67622" x="4402138" y="3473450"/>
          <p14:tracePt t="67660" x="4402138" y="3482975"/>
          <p14:tracePt t="67676" x="4394200" y="3482975"/>
          <p14:tracePt t="67693" x="4394200" y="3490913"/>
          <p14:tracePt t="67765" x="4384675" y="3490913"/>
          <p14:tracePt t="67814" x="4375150" y="3490913"/>
          <p14:tracePt t="67847" x="4375150" y="3500438"/>
          <p14:tracePt t="68222" x="4384675" y="3509963"/>
          <p14:tracePt t="68230" x="4419600" y="3527425"/>
          <p14:tracePt t="68238" x="4429125" y="3536950"/>
          <p14:tracePt t="68239" x="4446588" y="3544888"/>
          <p14:tracePt t="68255" x="4456113" y="3544888"/>
          <p14:tracePt t="70327" x="4456113" y="3554413"/>
          <p14:tracePt t="70341" x="4456113" y="3562350"/>
          <p14:tracePt t="70350" x="4456113" y="3581400"/>
          <p14:tracePt t="70358" x="4456113" y="3608388"/>
          <p14:tracePt t="70367" x="4456113" y="3643313"/>
          <p14:tracePt t="70374" x="4456113" y="3714750"/>
          <p14:tracePt t="70388" x="4456113" y="3732213"/>
          <p14:tracePt t="70404" x="4375150" y="3919538"/>
          <p14:tracePt t="70438" x="4303713" y="4017963"/>
          <p14:tracePt t="70439" x="4214813" y="4152900"/>
          <p14:tracePt t="70454" x="4160838" y="4205288"/>
          <p14:tracePt t="70470" x="4125913" y="4241800"/>
          <p14:tracePt t="70487" x="4116388" y="4251325"/>
          <p14:tracePt t="70504" x="4108450" y="4259263"/>
          <p14:tracePt t="70520" x="4081463" y="4276725"/>
          <p14:tracePt t="70537" x="4044950" y="4295775"/>
          <p14:tracePt t="70554" x="4027488" y="4303713"/>
          <p14:tracePt t="70571" x="4000500" y="4322763"/>
          <p14:tracePt t="70587" x="3973513" y="4330700"/>
          <p14:tracePt t="70603" x="3956050" y="4348163"/>
          <p14:tracePt t="70621" x="3902075" y="4384675"/>
          <p14:tracePt t="70640" x="3867150" y="4402138"/>
          <p14:tracePt t="70655" x="3813175" y="4429125"/>
          <p14:tracePt t="70671" x="3714750" y="4465638"/>
          <p14:tracePt t="70687" x="3616325" y="4500563"/>
          <p14:tracePt t="70706" x="3465513" y="4537075"/>
          <p14:tracePt t="70720" x="3322638" y="4572000"/>
          <p14:tracePt t="70737" x="3170238" y="4589463"/>
          <p14:tracePt t="70755" x="3027363" y="4616450"/>
          <p14:tracePt t="70770" x="2874963" y="4643438"/>
          <p14:tracePt t="70788" x="2697163" y="4643438"/>
          <p14:tracePt t="70807" x="2571750" y="4652963"/>
          <p14:tracePt t="70822" x="2482850" y="4652963"/>
          <p14:tracePt t="70838" x="2411413" y="4652963"/>
          <p14:tracePt t="70854" x="2357438" y="4652963"/>
          <p14:tracePt t="70871" x="2286000" y="4652963"/>
          <p14:tracePt t="70888" x="2232025" y="4652963"/>
          <p14:tracePt t="70904" x="2152650" y="4652963"/>
          <p14:tracePt t="70921" x="2108200" y="4643438"/>
          <p14:tracePt t="70937" x="2062163" y="4633913"/>
          <p14:tracePt t="70955" x="2044700" y="4633913"/>
          <p14:tracePt t="70972" x="2000250" y="4633913"/>
          <p14:tracePt t="70989" x="1990725" y="4633913"/>
          <p14:tracePt t="71003" x="1946275" y="4633913"/>
          <p14:tracePt t="71019" x="1874838" y="4633913"/>
          <p14:tracePt t="71037" x="1847850" y="4625975"/>
          <p14:tracePt t="71053" x="1830388" y="4616450"/>
          <p14:tracePt t="71070" x="1812925" y="4616450"/>
          <p14:tracePt t="71109" x="1803400" y="4616450"/>
          <p14:tracePt t="71126" x="1795463" y="4616450"/>
          <p14:tracePt t="71152" x="1785938" y="4616450"/>
          <p14:tracePt t="71158" x="1776413" y="4616450"/>
          <p14:tracePt t="71166" x="1768475" y="4616450"/>
          <p14:tracePt t="71175" x="1731963" y="4616450"/>
          <p14:tracePt t="71188" x="1697038" y="4616450"/>
          <p14:tracePt t="71188" x="1679575" y="4616450"/>
          <p14:tracePt t="71208" x="1670050" y="4616450"/>
          <p14:tracePt t="71220" x="1633538" y="4616450"/>
          <p14:tracePt t="71237" x="1625600" y="4616450"/>
          <p14:tracePt t="71431" x="1670050" y="4616450"/>
          <p14:tracePt t="71439" x="1704975" y="4608513"/>
          <p14:tracePt t="71454" x="1751013" y="4598988"/>
          <p14:tracePt t="71455" x="1758950" y="4598988"/>
          <p14:tracePt t="71470" x="1847850" y="4598988"/>
          <p14:tracePt t="71488" x="1973263" y="4589463"/>
          <p14:tracePt t="71504" x="2044700" y="4589463"/>
          <p14:tracePt t="71523" x="2116138" y="4589463"/>
          <p14:tracePt t="71537" x="2205038" y="4589463"/>
          <p14:tracePt t="71554" x="2295525" y="4589463"/>
          <p14:tracePt t="71571" x="2357438" y="4589463"/>
          <p14:tracePt t="71587" x="2428875" y="4581525"/>
          <p14:tracePt t="71607" x="2482850" y="4581525"/>
          <p14:tracePt t="71622" x="2554288" y="4581525"/>
          <p14:tracePt t="71639" x="2616200" y="4572000"/>
          <p14:tracePt t="71654" x="2670175" y="4572000"/>
          <p14:tracePt t="71671" x="2732088" y="4572000"/>
          <p14:tracePt t="71688" x="2813050" y="4572000"/>
          <p14:tracePt t="71704" x="2911475" y="4598988"/>
          <p14:tracePt t="71721" x="2990850" y="4608513"/>
          <p14:tracePt t="71737" x="3089275" y="4616450"/>
          <p14:tracePt t="71755" x="3125788" y="4616450"/>
          <p14:tracePt t="71772" x="3133725" y="4625975"/>
          <p14:tracePt t="71855" x="3143250" y="4625975"/>
          <p14:tracePt t="71864" x="3152775" y="4625975"/>
          <p14:tracePt t="71871" x="3179763" y="4625975"/>
          <p14:tracePt t="71879" x="3197225" y="4625975"/>
          <p14:tracePt t="71888" x="3214688" y="4625975"/>
          <p14:tracePt t="71904" x="3224213" y="4625975"/>
          <p14:tracePt t="72296" x="3241675" y="4625975"/>
          <p14:tracePt t="72303" x="3251200" y="4625975"/>
          <p14:tracePt t="72312" x="3259138" y="4625975"/>
          <p14:tracePt t="72320" x="3268663" y="4625975"/>
          <p14:tracePt t="72328" x="3295650" y="4625975"/>
          <p14:tracePt t="72339" x="3303588" y="4625975"/>
          <p14:tracePt t="72355" x="3313113" y="4625975"/>
          <p14:tracePt t="72415" x="3330575" y="4625975"/>
          <p14:tracePt t="72424" x="3340100" y="4625975"/>
          <p14:tracePt t="72432" x="3384550" y="4625975"/>
          <p14:tracePt t="72448" x="3438525" y="4625975"/>
          <p14:tracePt t="72456" x="3473450" y="4625975"/>
          <p14:tracePt t="72472" x="3490913" y="4625975"/>
          <p14:tracePt t="72489" x="3500438" y="4625975"/>
          <p14:tracePt t="72871" x="3527425" y="4625975"/>
          <p14:tracePt t="72881" x="3554413" y="4625975"/>
          <p14:tracePt t="72890" x="3581400" y="4625975"/>
          <p14:tracePt t="72891" x="3643313" y="4625975"/>
          <p14:tracePt t="72907" x="3705225" y="4625975"/>
          <p14:tracePt t="72922" x="3759200" y="4625975"/>
          <p14:tracePt t="72939" x="3803650" y="4625975"/>
          <p14:tracePt t="72956" x="3840163" y="4625975"/>
          <p14:tracePt t="72973" x="3848100" y="4625975"/>
          <p14:tracePt t="72989" x="3857625" y="4625975"/>
          <p14:tracePt t="73033" x="3867150" y="4625975"/>
          <p14:tracePt t="73050" x="3875088" y="4625975"/>
          <p14:tracePt t="73063" x="3884613" y="4625975"/>
          <p14:tracePt t="73089" x="3894138" y="4625975"/>
          <p14:tracePt t="73138" x="3902075" y="4625975"/>
          <p14:tracePt t="75335" x="3894138" y="4625975"/>
          <p14:tracePt t="75480" x="3884613" y="4625975"/>
          <p14:tracePt t="75487" x="3875088" y="4625975"/>
          <p14:tracePt t="75528" x="3867150" y="4616450"/>
          <p14:tracePt t="75543" x="3857625" y="4608513"/>
          <p14:tracePt t="75552" x="3830638" y="4598988"/>
          <p14:tracePt t="75560" x="3830638" y="4581525"/>
          <p14:tracePt t="75573" x="3813175" y="4581525"/>
          <p14:tracePt t="75576" x="3795713" y="4554538"/>
          <p14:tracePt t="75590" x="3759200" y="4527550"/>
          <p14:tracePt t="75608" x="3741738" y="4518025"/>
          <p14:tracePt t="75623" x="3705225" y="4500563"/>
          <p14:tracePt t="75640" x="3679825" y="4483100"/>
          <p14:tracePt t="75656" x="3616325" y="4465638"/>
          <p14:tracePt t="75673" x="3554413" y="4438650"/>
          <p14:tracePt t="75690" x="3490913" y="4419600"/>
          <p14:tracePt t="75707" x="3402013" y="4394200"/>
          <p14:tracePt t="75723" x="3313113" y="4367213"/>
          <p14:tracePt t="75741" x="3197225" y="4322763"/>
          <p14:tracePt t="75756" x="3017838" y="4276725"/>
          <p14:tracePt t="75777" x="2928938" y="4251325"/>
          <p14:tracePt t="75793" x="2803525" y="4224338"/>
          <p14:tracePt t="75809" x="2714625" y="4205288"/>
          <p14:tracePt t="75825" x="2633663" y="4197350"/>
          <p14:tracePt t="75840" x="2527300" y="4179888"/>
          <p14:tracePt t="75857" x="2428875" y="4160838"/>
          <p14:tracePt t="75875" x="2312988" y="4152900"/>
          <p14:tracePt t="75892" x="2214563" y="4143375"/>
          <p14:tracePt t="75908" x="2089150" y="4143375"/>
          <p14:tracePt t="75924" x="2009775" y="4133850"/>
          <p14:tracePt t="75924" x="1973263" y="4133850"/>
          <p14:tracePt t="75946" x="1938338" y="4125913"/>
          <p14:tracePt t="75957" x="1857375" y="4108450"/>
          <p14:tracePt t="75978" x="1803400" y="4098925"/>
          <p14:tracePt t="75993" x="1741488" y="4098925"/>
          <p14:tracePt t="76008" x="1660525" y="4089400"/>
          <p14:tracePt t="76026" x="1598613" y="4089400"/>
          <p14:tracePt t="76041" x="1527175" y="4089400"/>
          <p14:tracePt t="76057" x="1473200" y="4089400"/>
          <p14:tracePt t="76073" x="1428750" y="4089400"/>
          <p14:tracePt t="76090" x="1393825" y="4089400"/>
          <p14:tracePt t="76107" x="1366838" y="4089400"/>
          <p14:tracePt t="76125" x="1330325" y="4098925"/>
          <p14:tracePt t="76140" x="1303338" y="4098925"/>
          <p14:tracePt t="76158" x="1223963" y="4116388"/>
          <p14:tracePt t="76177" x="1133475" y="4116388"/>
          <p14:tracePt t="76193" x="1044575" y="4116388"/>
          <p14:tracePt t="76207" x="955675" y="4116388"/>
          <p14:tracePt t="76224" x="928688" y="4116388"/>
          <p14:tracePt t="76240" x="919163" y="4116388"/>
          <p14:tracePt t="76257" x="911225" y="4116388"/>
          <p14:tracePt t="76471" x="919163" y="4116388"/>
          <p14:tracePt t="76479" x="938213" y="4116388"/>
          <p14:tracePt t="76495" x="965200" y="4116388"/>
          <p14:tracePt t="76506" x="1116013" y="4116388"/>
          <p14:tracePt t="76507" x="1384300" y="4116388"/>
          <p14:tracePt t="76524" x="1714500" y="4116388"/>
          <p14:tracePt t="76540" x="2036763" y="4116388"/>
          <p14:tracePt t="76556" x="2259013" y="4116388"/>
          <p14:tracePt t="76574" x="2554288" y="4116388"/>
          <p14:tracePt t="76593" x="2714625" y="4116388"/>
          <p14:tracePt t="76607" x="2867025" y="4116388"/>
          <p14:tracePt t="76624" x="3044825" y="4116388"/>
          <p14:tracePt t="76640" x="3197225" y="4108450"/>
          <p14:tracePt t="76656" x="3384550" y="4089400"/>
          <p14:tracePt t="76674" x="3536950" y="4071938"/>
          <p14:tracePt t="76690" x="3608388" y="4062413"/>
          <p14:tracePt t="76707" x="3813175" y="4037013"/>
          <p14:tracePt t="76724" x="3938588" y="4027488"/>
          <p14:tracePt t="76740" x="4044950" y="4027488"/>
          <p14:tracePt t="76756" x="4160838" y="4027488"/>
          <p14:tracePt t="76774" x="4322763" y="4027488"/>
          <p14:tracePt t="76792" x="4419600" y="4017963"/>
          <p14:tracePt t="76807" x="4473575" y="4017963"/>
          <p14:tracePt t="76824" x="4518025" y="4017963"/>
          <p14:tracePt t="76841" x="4554538" y="4017963"/>
          <p14:tracePt t="76856" x="4562475" y="4017963"/>
          <p14:tracePt t="76874" x="4581525" y="4017963"/>
          <p14:tracePt t="76891" x="4608513" y="4017963"/>
          <p14:tracePt t="76907" x="4643438" y="4027488"/>
          <p14:tracePt t="76924" x="4697413" y="4037013"/>
          <p14:tracePt t="76942" x="4714875" y="4044950"/>
          <p14:tracePt t="76957" x="4724400" y="4044950"/>
          <p14:tracePt t="77033" x="4732338" y="4044950"/>
          <p14:tracePt t="81772" x="4732338" y="4054475"/>
          <p14:tracePt t="81795" x="4732338" y="4071938"/>
          <p14:tracePt t="81803" x="4724400" y="4089400"/>
          <p14:tracePt t="81826" x="4714875" y="4116388"/>
          <p14:tracePt t="81835" x="4687888" y="4170363"/>
          <p14:tracePt t="81843" x="4679950" y="4197350"/>
          <p14:tracePt t="81844" x="4608513" y="4286250"/>
          <p14:tracePt t="81844" x="4589463" y="4322763"/>
          <p14:tracePt t="81869" x="4554538" y="4348163"/>
          <p14:tracePt t="81876" x="4527550" y="4375150"/>
          <p14:tracePt t="81893" x="4518025" y="4384675"/>
          <p14:tracePt t="81912" x="4510088" y="4384675"/>
          <p14:tracePt t="81993" x="4500563" y="4384675"/>
          <p14:tracePt t="82000" x="4491038" y="4348163"/>
          <p14:tracePt t="82008" x="4473575" y="4322763"/>
          <p14:tracePt t="82016" x="4465638" y="4286250"/>
          <p14:tracePt t="82026" x="4456113" y="4251325"/>
          <p14:tracePt t="82043" x="4446588" y="4197350"/>
          <p14:tracePt t="82059" x="4446588" y="4125913"/>
          <p14:tracePt t="82076" x="4456113" y="4037013"/>
          <p14:tracePt t="82093" x="4491038" y="3965575"/>
          <p14:tracePt t="82110" x="4527550" y="3902075"/>
          <p14:tracePt t="82126" x="4598988" y="3813175"/>
          <p14:tracePt t="82143" x="4652963" y="3741738"/>
          <p14:tracePt t="82161" x="4679950" y="3697288"/>
          <p14:tracePt t="82176" x="4741863" y="3652838"/>
          <p14:tracePt t="82196" x="4813300" y="3616325"/>
          <p14:tracePt t="82211" x="4875213" y="3598863"/>
          <p14:tracePt t="82227" x="4919663" y="3589338"/>
          <p14:tracePt t="82243" x="4956175" y="3589338"/>
          <p14:tracePt t="82260" x="4973638" y="3589338"/>
          <p14:tracePt t="82277" x="4983163" y="3589338"/>
          <p14:tracePt t="82294" x="4991100" y="3589338"/>
          <p14:tracePt t="82310" x="5000625" y="3598863"/>
          <p14:tracePt t="82327" x="5010150" y="3625850"/>
          <p14:tracePt t="82343" x="5037138" y="3679825"/>
          <p14:tracePt t="82361" x="5081588" y="3751263"/>
          <p14:tracePt t="82377" x="5081588" y="3776663"/>
          <p14:tracePt t="82395" x="5081588" y="3867150"/>
          <p14:tracePt t="82411" x="5081588" y="4010025"/>
          <p14:tracePt t="82427" x="5081588" y="4152900"/>
          <p14:tracePt t="82443" x="5045075" y="4268788"/>
          <p14:tracePt t="82460" x="5018088" y="4384675"/>
          <p14:tracePt t="82478" x="4965700" y="4465638"/>
          <p14:tracePt t="82494" x="4911725" y="4527550"/>
          <p14:tracePt t="82510" x="4848225" y="4562475"/>
          <p14:tracePt t="82527" x="4786313" y="4589463"/>
          <p14:tracePt t="82543" x="4697413" y="4589463"/>
          <p14:tracePt t="82560" x="4518025" y="4581525"/>
          <p14:tracePt t="82594" x="4465638" y="4562475"/>
          <p14:tracePt t="82610" x="4276725" y="4465638"/>
          <p14:tracePt t="82627" x="4179888" y="4402138"/>
          <p14:tracePt t="82627" x="4143375" y="4367213"/>
          <p14:tracePt t="82644" x="4116388" y="4322763"/>
          <p14:tracePt t="82661" x="4062413" y="4259263"/>
          <p14:tracePt t="82677" x="4062413" y="4205288"/>
          <p14:tracePt t="82693" x="4071938" y="4143375"/>
          <p14:tracePt t="82711" x="4116388" y="3973513"/>
          <p14:tracePt t="82728" x="4197350" y="3830638"/>
          <p14:tracePt t="82743" x="4251325" y="3724275"/>
          <p14:tracePt t="82760" x="4313238" y="3616325"/>
          <p14:tracePt t="82780" x="4348163" y="3571875"/>
          <p14:tracePt t="82795" x="4394200" y="3536950"/>
          <p14:tracePt t="82810" x="4438650" y="3500438"/>
          <p14:tracePt t="82827" x="4483100" y="3473450"/>
          <p14:tracePt t="82844" x="4545013" y="3455988"/>
          <p14:tracePt t="82861" x="4616450" y="3438525"/>
          <p14:tracePt t="82877" x="4705350" y="3438525"/>
          <p14:tracePt t="82894" x="4795838" y="3429000"/>
          <p14:tracePt t="82910" x="4894263" y="3429000"/>
          <p14:tracePt t="82928" x="4956175" y="3455988"/>
          <p14:tracePt t="82944" x="5010150" y="3490913"/>
          <p14:tracePt t="82964" x="5018088" y="3509963"/>
          <p14:tracePt t="82980" x="5054600" y="3554413"/>
          <p14:tracePt t="82995" x="5072063" y="3608388"/>
          <p14:tracePt t="83011" x="5108575" y="3724275"/>
          <p14:tracePt t="83028" x="5126038" y="3848100"/>
          <p14:tracePt t="83044" x="5133975" y="3946525"/>
          <p14:tracePt t="83060" x="5133975" y="4071938"/>
          <p14:tracePt t="83077" x="5108575" y="4214813"/>
          <p14:tracePt t="83094" x="5062538" y="4322763"/>
          <p14:tracePt t="83110" x="5018088" y="4394200"/>
          <p14:tracePt t="83126" x="4965700" y="4473575"/>
          <p14:tracePt t="83143" x="4919663" y="4510088"/>
          <p14:tracePt t="83160" x="4867275" y="4537075"/>
          <p14:tracePt t="83176" x="4732338" y="4581525"/>
          <p14:tracePt t="83195" x="4643438" y="4589463"/>
          <p14:tracePt t="83210" x="4510088" y="4589463"/>
          <p14:tracePt t="83227" x="4322763" y="4537075"/>
          <p14:tracePt t="83245" x="4232275" y="4491038"/>
          <p14:tracePt t="83261" x="4044950" y="4375150"/>
          <p14:tracePt t="83278" x="3983038" y="4303713"/>
          <p14:tracePt t="83295" x="3929063" y="4224338"/>
          <p14:tracePt t="83310" x="3884613" y="4143375"/>
          <p14:tracePt t="83328" x="3884613" y="4027488"/>
          <p14:tracePt t="83345" x="3884613" y="3929063"/>
          <p14:tracePt t="83360" x="3965575" y="3786188"/>
          <p14:tracePt t="83380" x="4037013" y="3705225"/>
          <p14:tracePt t="83396" x="4098925" y="3643313"/>
          <p14:tracePt t="83412" x="4143375" y="3581400"/>
          <p14:tracePt t="83427" x="4197350" y="3536950"/>
          <p14:tracePt t="83445" x="4259263" y="3509963"/>
          <p14:tracePt t="83460" x="4313238" y="3482975"/>
          <p14:tracePt t="83477" x="4348163" y="3465513"/>
          <p14:tracePt t="83495" x="4402138" y="3465513"/>
          <p14:tracePt t="83511" x="4456113" y="3465513"/>
          <p14:tracePt t="83528" x="4500563" y="3465513"/>
          <p14:tracePt t="83544" x="4572000" y="3482975"/>
          <p14:tracePt t="83563" x="4633913" y="3517900"/>
          <p14:tracePt t="83594" x="4679950" y="3562350"/>
          <p14:tracePt t="83610" x="4714875" y="3598863"/>
          <p14:tracePt t="83611" x="4751388" y="3643313"/>
          <p14:tracePt t="83627" x="4776788" y="3705225"/>
          <p14:tracePt t="83644" x="4803775" y="3759200"/>
          <p14:tracePt t="83661" x="4822825" y="3830638"/>
          <p14:tracePt t="83677" x="4840288" y="3919538"/>
          <p14:tracePt t="83695" x="4840288" y="4000500"/>
          <p14:tracePt t="83710" x="4840288" y="4071938"/>
          <p14:tracePt t="83727" x="4840288" y="4125913"/>
          <p14:tracePt t="83745" x="4830763" y="4152900"/>
          <p14:tracePt t="83760" x="4795838" y="4214813"/>
          <p14:tracePt t="83780" x="4759325" y="4259263"/>
          <p14:tracePt t="83795" x="4724400" y="4276725"/>
          <p14:tracePt t="83811" x="4687888" y="4295775"/>
          <p14:tracePt t="83827" x="4652963" y="4303713"/>
          <p14:tracePt t="83844" x="4616450" y="4303713"/>
          <p14:tracePt t="83861" x="4608513" y="4303713"/>
          <p14:tracePt t="83908" x="4598988" y="4303713"/>
          <p14:tracePt t="83917" x="4589463" y="4286250"/>
          <p14:tracePt t="83933" x="4554538" y="4205288"/>
          <p14:tracePt t="83935" x="4537075" y="4170363"/>
          <p14:tracePt t="83944" x="4518025" y="4152900"/>
          <p14:tracePt t="83963" x="4527550" y="4044950"/>
          <p14:tracePt t="83981" x="4554538" y="3990975"/>
          <p14:tracePt t="83994" x="4589463" y="3929063"/>
          <p14:tracePt t="84011" x="4625975" y="3884613"/>
          <p14:tracePt t="84027" x="4670425" y="3857625"/>
          <p14:tracePt t="84044" x="4697413" y="3840163"/>
          <p14:tracePt t="84062" x="4724400" y="3840163"/>
          <p14:tracePt t="84077" x="4759325" y="3830638"/>
          <p14:tracePt t="84095" x="4803775" y="3830638"/>
          <p14:tracePt t="84111" x="4830763" y="3830638"/>
          <p14:tracePt t="84127" x="4857750" y="3830638"/>
          <p14:tracePt t="84127" x="4857750" y="3840163"/>
          <p14:tracePt t="84148" x="4867275" y="3840163"/>
          <p14:tracePt t="84193" x="4867275" y="3848100"/>
          <p14:tracePt t="84202" x="4867275" y="3857625"/>
          <p14:tracePt t="84225" x="4867275" y="3867150"/>
          <p14:tracePt t="84257" x="4867275" y="3875088"/>
          <p14:tracePt t="84307" x="4867275" y="3884613"/>
          <p14:tracePt t="84731" x="4867275" y="3894138"/>
          <p14:tracePt t="84789" x="4857750" y="3894138"/>
          <p14:tracePt t="84803" x="4857750" y="3902075"/>
          <p14:tracePt t="84811" x="4830763" y="3911600"/>
          <p14:tracePt t="84820" x="4803775" y="3919538"/>
          <p14:tracePt t="84828" x="4724400" y="3929063"/>
          <p14:tracePt t="84845" x="4616450" y="3956050"/>
          <p14:tracePt t="84861" x="4491038" y="3983038"/>
          <p14:tracePt t="84878" x="4483100" y="3990975"/>
          <p14:tracePt t="84896" x="4348163" y="4017963"/>
          <p14:tracePt t="84912" x="4224338" y="4017963"/>
          <p14:tracePt t="84928" x="4081463" y="4017963"/>
          <p14:tracePt t="84949" x="4027488" y="4027488"/>
          <p14:tracePt t="84964" x="3973513" y="4027488"/>
          <p14:tracePt t="84979" x="3938588" y="4037013"/>
          <p14:tracePt t="84995" x="3911600" y="4037013"/>
          <p14:tracePt t="85011" x="3867150" y="4037013"/>
          <p14:tracePt t="85028" x="3830638" y="4044950"/>
          <p14:tracePt t="85045" x="3759200" y="4044950"/>
          <p14:tracePt t="85061" x="3687763" y="4044950"/>
          <p14:tracePt t="85079" x="3608388" y="4044950"/>
          <p14:tracePt t="85095" x="3500438" y="4044950"/>
          <p14:tracePt t="85111" x="3394075" y="4044950"/>
          <p14:tracePt t="85128" x="3268663" y="4037013"/>
          <p14:tracePt t="85146" x="3187700" y="4027488"/>
          <p14:tracePt t="85162" x="3081338" y="4000500"/>
          <p14:tracePt t="85182" x="3036888" y="3990975"/>
          <p14:tracePt t="85197" x="2973388" y="3990975"/>
          <p14:tracePt t="85211" x="2874963" y="3990975"/>
          <p14:tracePt t="85228" x="2768600" y="3990975"/>
          <p14:tracePt t="85245" x="2652713" y="4010025"/>
          <p14:tracePt t="85261" x="2544763" y="4017963"/>
          <p14:tracePt t="85279" x="2482850" y="4017963"/>
          <p14:tracePt t="85295" x="2428875" y="4027488"/>
          <p14:tracePt t="85312" x="2393950" y="4037013"/>
          <p14:tracePt t="85312" x="2374900" y="4037013"/>
          <p14:tracePt t="85344" x="2347913" y="4037013"/>
          <p14:tracePt t="85344" x="2330450" y="4037013"/>
          <p14:tracePt t="85360" x="2251075" y="4044950"/>
          <p14:tracePt t="85378" x="2179638" y="4062413"/>
          <p14:tracePt t="85395" x="2081213" y="4081463"/>
          <p14:tracePt t="85410" x="1990725" y="4089400"/>
          <p14:tracePt t="85427" x="1919288" y="4098925"/>
          <p14:tracePt t="85445" x="1884363" y="4108450"/>
          <p14:tracePt t="85461" x="1847850" y="4108450"/>
          <p14:tracePt t="85478" x="1803400" y="4108450"/>
          <p14:tracePt t="85495" x="1768475" y="4108450"/>
          <p14:tracePt t="85511" x="1741488" y="4108450"/>
          <p14:tracePt t="85528" x="1724025" y="4108450"/>
          <p14:tracePt t="85545" x="1697038" y="4108450"/>
          <p14:tracePt t="85562" x="1660525" y="4108450"/>
          <p14:tracePt t="85579" x="1608138" y="4108450"/>
          <p14:tracePt t="85595" x="1527175" y="4108450"/>
          <p14:tracePt t="85611" x="1473200" y="4108450"/>
          <p14:tracePt t="85628" x="1438275" y="4098925"/>
          <p14:tracePt t="85645" x="1428750" y="4089400"/>
          <p14:tracePt t="85732" x="1419225" y="4089400"/>
          <p14:tracePt t="85756" x="1411288" y="4089400"/>
          <p14:tracePt t="85763" x="1401763" y="4081463"/>
          <p14:tracePt t="85796" x="1393825" y="4081463"/>
          <p14:tracePt t="85932" x="1393825" y="4071938"/>
          <p14:tracePt t="85996" x="1393825" y="4062413"/>
          <p14:tracePt t="86019" x="1401763" y="4062413"/>
          <p14:tracePt t="86027" x="1419225" y="4054475"/>
          <p14:tracePt t="86060" x="1438275" y="4044950"/>
          <p14:tracePt t="86084" x="1446213" y="4044950"/>
          <p14:tracePt t="86091" x="1446213" y="4037013"/>
          <p14:tracePt t="86108" x="1455738" y="4037013"/>
          <p14:tracePt t="86139" x="1465263" y="4037013"/>
          <p14:tracePt t="86668" x="1465263" y="4027488"/>
          <p14:tracePt t="90117" x="1473200" y="4027488"/>
          <p14:tracePt t="90165" x="1482725" y="4027488"/>
          <p14:tracePt t="90197" x="1490663" y="4027488"/>
          <p14:tracePt t="90204" x="1500188" y="4027488"/>
          <p14:tracePt t="90211" x="1509713" y="4027488"/>
          <p14:tracePt t="90220" x="1517650" y="4027488"/>
          <p14:tracePt t="90230" x="1536700" y="4027488"/>
          <p14:tracePt t="90247" x="1544638" y="4027488"/>
          <p14:tracePt t="90264" x="1571625" y="4027488"/>
          <p14:tracePt t="90280" x="1589088" y="4027488"/>
          <p14:tracePt t="90297" x="1598613" y="4027488"/>
          <p14:tracePt t="90555" x="1598613" y="4037013"/>
          <p14:tracePt t="90572" x="1598613" y="4044950"/>
          <p14:tracePt t="90645" x="1589088" y="4044950"/>
          <p14:tracePt t="90684" x="1589088" y="4054475"/>
          <p14:tracePt t="90701" x="1581150" y="4054475"/>
          <p14:tracePt t="90716" x="1571625" y="4054475"/>
          <p14:tracePt t="90749" x="1562100" y="4054475"/>
          <p14:tracePt t="90772" x="1554163" y="4054475"/>
          <p14:tracePt t="90796" x="1554163" y="4062413"/>
          <p14:tracePt t="90932" x="1581150" y="4054475"/>
          <p14:tracePt t="90955" x="1660525" y="4054475"/>
          <p14:tracePt t="90963" x="1822450" y="4054475"/>
          <p14:tracePt t="90963" x="2098675" y="4054475"/>
          <p14:tracePt t="90980" x="2312988" y="4054475"/>
          <p14:tracePt t="90996" x="2482850" y="4054475"/>
          <p14:tracePt t="91014" x="2589213" y="4054475"/>
          <p14:tracePt t="91029" x="2660650" y="4054475"/>
          <p14:tracePt t="91047" x="2705100" y="4054475"/>
          <p14:tracePt t="91063" x="2741613" y="4054475"/>
          <p14:tracePt t="91080" x="2759075" y="4054475"/>
          <p14:tracePt t="91097" x="2768600" y="4054475"/>
          <p14:tracePt t="91114" x="2786063" y="4054475"/>
          <p14:tracePt t="91131" x="2795588" y="4054475"/>
          <p14:tracePt t="91147" x="2813050" y="4054475"/>
          <p14:tracePt t="91164" x="2830513" y="4054475"/>
          <p14:tracePt t="91180" x="2840038" y="4062413"/>
          <p14:tracePt t="91197" x="2884488" y="4062413"/>
          <p14:tracePt t="91214" x="2919413" y="4071938"/>
          <p14:tracePt t="91231" x="2955925" y="4071938"/>
          <p14:tracePt t="91277" x="2955925" y="4081463"/>
          <p14:tracePt t="91282" x="2965450" y="4081463"/>
          <p14:tracePt t="91540" x="2955925" y="4081463"/>
          <p14:tracePt t="91557" x="2938463" y="4081463"/>
          <p14:tracePt t="91564" x="2919413" y="4081463"/>
          <p14:tracePt t="91565" x="2884488" y="4081463"/>
          <p14:tracePt t="91581" x="2867025" y="4081463"/>
          <p14:tracePt t="91597" x="2660650" y="4089400"/>
          <p14:tracePt t="91614" x="2465388" y="4089400"/>
          <p14:tracePt t="91631" x="2303463" y="4071938"/>
          <p14:tracePt t="91648" x="2160588" y="4062413"/>
          <p14:tracePt t="91665" x="2071688" y="4044950"/>
          <p14:tracePt t="91681" x="2062163" y="4044950"/>
          <p14:tracePt t="91725" x="2054225" y="4044950"/>
          <p14:tracePt t="91732" x="2036763" y="4044950"/>
          <p14:tracePt t="91733" x="2000250" y="4044950"/>
          <p14:tracePt t="91748" x="1928813" y="4044950"/>
          <p14:tracePt t="91764" x="1874838" y="4044950"/>
          <p14:tracePt t="91781" x="1830388" y="4044950"/>
          <p14:tracePt t="91798" x="1776413" y="4054475"/>
          <p14:tracePt t="91815" x="1741488" y="4062413"/>
          <p14:tracePt t="91831" x="1714500" y="4062413"/>
          <p14:tracePt t="91848" x="1679575" y="4071938"/>
          <p14:tracePt t="91865" x="1652588" y="4071938"/>
          <p14:tracePt t="91881" x="1608138" y="4089400"/>
          <p14:tracePt t="91900" x="1562100" y="4098925"/>
          <p14:tracePt t="92069" x="1562100" y="4089400"/>
          <p14:tracePt t="92100" x="1571625" y="4089400"/>
          <p14:tracePt t="92117" x="1581150" y="4081463"/>
          <p14:tracePt t="92124" x="1616075" y="4071938"/>
          <p14:tracePt t="92133" x="1679575" y="4062413"/>
          <p14:tracePt t="92148" x="1697038" y="4062413"/>
          <p14:tracePt t="92164" x="1919288" y="4062413"/>
          <p14:tracePt t="92181" x="2160588" y="4062413"/>
          <p14:tracePt t="92198" x="2347913" y="4071938"/>
          <p14:tracePt t="92215" x="2455863" y="4071938"/>
          <p14:tracePt t="92231" x="2490788" y="4071938"/>
          <p14:tracePt t="92540" x="2500313" y="4071938"/>
          <p14:tracePt t="92548" x="2517775" y="4071938"/>
          <p14:tracePt t="92557" x="2536825" y="4071938"/>
          <p14:tracePt t="92563" x="2562225" y="4071938"/>
          <p14:tracePt t="92572" x="2616200" y="4071938"/>
          <p14:tracePt t="92581" x="2670175" y="4071938"/>
          <p14:tracePt t="92598" x="2687638" y="4071938"/>
          <p14:tracePt t="92861" x="2687638" y="4081463"/>
          <p14:tracePt t="92909" x="2679700" y="4081463"/>
          <p14:tracePt t="92942" x="2652713" y="4089400"/>
          <p14:tracePt t="92948" x="2625725" y="4089400"/>
          <p14:tracePt t="92949" x="2544763" y="4089400"/>
          <p14:tracePt t="92965" x="2384425" y="4071938"/>
          <p14:tracePt t="92983" x="2232025" y="4044950"/>
          <p14:tracePt t="92999" x="2108200" y="4027488"/>
          <p14:tracePt t="93015" x="2036763" y="4027488"/>
          <p14:tracePt t="93033" x="1990725" y="4027488"/>
          <p14:tracePt t="93048" x="1965325" y="4027488"/>
          <p14:tracePt t="93065" x="1955800" y="4027488"/>
          <p14:tracePt t="93081" x="1928813" y="4027488"/>
          <p14:tracePt t="93097" x="1911350" y="4027488"/>
          <p14:tracePt t="93115" x="1857375" y="4027488"/>
          <p14:tracePt t="93244" x="1893888" y="4027488"/>
          <p14:tracePt t="93266" x="2036763" y="4027488"/>
          <p14:tracePt t="93276" x="2232025" y="4027488"/>
          <p14:tracePt t="93284" x="2374900" y="4027488"/>
          <p14:tracePt t="93293" x="2660650" y="4027488"/>
          <p14:tracePt t="93300" x="2874963" y="4027488"/>
          <p14:tracePt t="93316" x="2965450" y="4037013"/>
          <p14:tracePt t="93332" x="2973388" y="4037013"/>
          <p14:tracePt t="93597" x="2982913" y="4037013"/>
          <p14:tracePt t="93613" x="2982913" y="4044950"/>
          <p14:tracePt t="93989" x="2982913" y="4054475"/>
          <p14:tracePt t="94155" x="2990850" y="4062413"/>
          <p14:tracePt t="94163" x="3000375" y="4062413"/>
          <p14:tracePt t="94170" x="3009900" y="4081463"/>
          <p14:tracePt t="94178" x="3027363" y="4081463"/>
          <p14:tracePt t="94186" x="3054350" y="4098925"/>
          <p14:tracePt t="94198" x="3089275" y="4125913"/>
          <p14:tracePt t="94215" x="3125788" y="4152900"/>
          <p14:tracePt t="94324" x="3133725" y="4152900"/>
          <p14:tracePt t="94429" x="3143250" y="4152900"/>
          <p14:tracePt t="94439" x="3187700" y="4133850"/>
          <p14:tracePt t="94452" x="3205163" y="4116388"/>
          <p14:tracePt t="94501" x="3303588" y="4071938"/>
          <p14:tracePt t="94509" x="3429000" y="3973513"/>
          <p14:tracePt t="94516" x="3598863" y="3884613"/>
          <p14:tracePt t="94525" x="3813175" y="3768725"/>
          <p14:tracePt t="94533" x="3983038" y="3687763"/>
          <p14:tracePt t="94549" x="4125913" y="3633788"/>
          <p14:tracePt t="94565" x="4259263" y="3608388"/>
          <p14:tracePt t="94583" x="4394200" y="3589338"/>
          <p14:tracePt t="94599" x="4491038" y="3571875"/>
          <p14:tracePt t="94616" x="4608513" y="3571875"/>
          <p14:tracePt t="94633" x="4687888" y="3571875"/>
          <p14:tracePt t="94650" x="4759325" y="3571875"/>
          <p14:tracePt t="94665" x="4867275" y="3571875"/>
          <p14:tracePt t="94685" x="4929188" y="3581400"/>
          <p14:tracePt t="94701" x="5045075" y="3616325"/>
          <p14:tracePt t="94715" x="5180013" y="3679825"/>
          <p14:tracePt t="94733" x="5295900" y="3705225"/>
          <p14:tracePt t="94749" x="5394325" y="3751263"/>
          <p14:tracePt t="94766" x="5429250" y="3768725"/>
          <p14:tracePt t="94782" x="5446713" y="3768725"/>
          <p14:tracePt t="94958" x="5456238" y="3768725"/>
          <p14:tracePt t="95404" x="5465763" y="3768725"/>
          <p14:tracePt t="95429" x="5465763" y="3776663"/>
          <p14:tracePt t="95437" x="5465763" y="3786188"/>
          <p14:tracePt t="95453" x="5465763" y="3795713"/>
          <p14:tracePt t="95477" x="5483225" y="3803650"/>
          <p14:tracePt t="95493" x="5483225" y="3813175"/>
          <p14:tracePt t="95525" x="5483225" y="3822700"/>
          <p14:tracePt t="95579" x="5491163" y="3822700"/>
          <p14:tracePt t="95613" x="5491163" y="3830638"/>
          <p14:tracePt t="95639" x="5491163" y="3840163"/>
          <p14:tracePt t="95645" x="5500688" y="3840163"/>
          <p14:tracePt t="95670" x="5510213" y="3840163"/>
          <p14:tracePt t="95692" x="5518150" y="3840163"/>
          <p14:tracePt t="95717" x="5527675" y="3840163"/>
          <p14:tracePt t="95725" x="5537200" y="3840163"/>
          <p14:tracePt t="95732" x="5545138" y="3840163"/>
          <p14:tracePt t="95750" x="5554663" y="3840163"/>
          <p14:tracePt t="95750" x="5572125" y="3840163"/>
          <p14:tracePt t="95766" x="5599113" y="3830638"/>
          <p14:tracePt t="95784" x="5643563" y="3813175"/>
          <p14:tracePt t="95799" x="5661025" y="3786188"/>
          <p14:tracePt t="95816" x="5705475" y="3759200"/>
          <p14:tracePt t="95833" x="5759450" y="3714750"/>
          <p14:tracePt t="95850" x="5813425" y="3660775"/>
          <p14:tracePt t="95869" x="5830888" y="3633788"/>
          <p14:tracePt t="95885" x="5830888" y="3625850"/>
          <p14:tracePt t="95903" x="5840413" y="3625850"/>
          <p14:tracePt t="96444" x="5830888" y="3625850"/>
          <p14:tracePt t="96452" x="5822950" y="3625850"/>
          <p14:tracePt t="96460" x="5813425" y="3633788"/>
          <p14:tracePt t="96467" x="5768975" y="3670300"/>
          <p14:tracePt t="96483" x="5438775" y="3803650"/>
          <p14:tracePt t="96499" x="4394200" y="4170363"/>
          <p14:tracePt t="96516" x="2955925" y="4473575"/>
          <p14:tracePt t="96532" x="1527175" y="4705350"/>
          <p14:tracePt t="96549" x="438150" y="4875213"/>
          <p14:tracePt t="96565" x="0" y="4938713"/>
          <p14:tracePt t="96620" x="0" y="4929188"/>
          <p14:tracePt t="96653" x="0" y="4919663"/>
          <p14:tracePt t="96677" x="0" y="4911725"/>
          <p14:tracePt t="96693" x="0" y="4902200"/>
          <p14:tracePt t="96756" x="9525" y="4902200"/>
          <p14:tracePt t="98486" x="9525" y="4911725"/>
          <p14:tracePt t="98493" x="0" y="4911725"/>
          <p14:tracePt t="98493" x="0" y="4919663"/>
          <p14:tracePt t="98509" x="0" y="4929188"/>
          <p14:tracePt t="98526" x="0" y="4938713"/>
          <p14:tracePt t="98532" x="0" y="4956175"/>
          <p14:tracePt t="98564" x="0" y="4973638"/>
          <p14:tracePt t="98677" x="0" y="4965700"/>
          <p14:tracePt t="98685" x="0" y="4956175"/>
          <p14:tracePt t="98699" x="0" y="4946650"/>
          <p14:tracePt t="98740" x="0" y="4938713"/>
          <p14:tracePt t="98781" x="0" y="4929188"/>
          <p14:tracePt t="98790" x="0" y="4919663"/>
          <p14:tracePt t="98797" x="0" y="4911725"/>
          <p14:tracePt t="98805" x="0" y="4902200"/>
          <p14:tracePt t="98822" x="0" y="4894263"/>
          <p14:tracePt t="98835" x="0" y="4884738"/>
          <p14:tracePt t="98949" x="0" y="4875213"/>
          <p14:tracePt t="98965" x="0" y="4857750"/>
          <p14:tracePt t="98973" x="17463" y="4813300"/>
          <p14:tracePt t="98982" x="44450" y="4786313"/>
          <p14:tracePt t="98985" x="98425" y="4724400"/>
          <p14:tracePt t="99001" x="125413" y="4687888"/>
          <p14:tracePt t="99017" x="401638" y="4465638"/>
          <p14:tracePt t="99037" x="544513" y="4367213"/>
          <p14:tracePt t="99052" x="750888" y="4295775"/>
          <p14:tracePt t="99071" x="973138" y="4232275"/>
          <p14:tracePt t="99085" x="1223963" y="4224338"/>
          <p14:tracePt t="99101" x="1581150" y="4224338"/>
          <p14:tracePt t="99117" x="1982788" y="4251325"/>
          <p14:tracePt t="99135" x="2455863" y="4330700"/>
          <p14:tracePt t="99151" x="2813050" y="4357688"/>
          <p14:tracePt t="99168" x="3160713" y="4384675"/>
          <p14:tracePt t="99184" x="3509963" y="4429125"/>
          <p14:tracePt t="99202" x="3741738" y="4456113"/>
          <p14:tracePt t="99217" x="3938588" y="4500563"/>
          <p14:tracePt t="99217" x="4010025" y="4518025"/>
          <p14:tracePt t="99238" x="4116388" y="4545013"/>
          <p14:tracePt t="99253" x="4170363" y="4562475"/>
          <p14:tracePt t="99270" x="4205288" y="4581525"/>
          <p14:tracePt t="99285" x="4232275" y="4589463"/>
          <p14:tracePt t="99301" x="4241800" y="4598988"/>
          <p14:tracePt t="99317" x="4259263" y="4598988"/>
          <p14:tracePt t="99358" x="4268788" y="4608513"/>
          <p14:tracePt t="99365" x="4276725" y="4608513"/>
          <p14:tracePt t="99373" x="4322763" y="4625975"/>
          <p14:tracePt t="99385" x="4394200" y="4643438"/>
          <p14:tracePt t="99421" x="4411663" y="4643438"/>
          <p14:tracePt t="99422" x="4446588" y="4660900"/>
          <p14:tracePt t="99422" x="4473575" y="4660900"/>
          <p14:tracePt t="99438" x="4554538" y="4660900"/>
          <p14:tracePt t="99453" x="4633913" y="4660900"/>
          <p14:tracePt t="99469" x="4732338" y="4670425"/>
          <p14:tracePt t="99485" x="4867275" y="4670425"/>
          <p14:tracePt t="99501" x="4991100" y="4670425"/>
          <p14:tracePt t="99519" x="5180013" y="4670425"/>
          <p14:tracePt t="99534" x="5367338" y="4670425"/>
          <p14:tracePt t="99551" x="5572125" y="4670425"/>
          <p14:tracePt t="99568" x="5715000" y="4670425"/>
          <p14:tracePt t="99585" x="5803900" y="4660900"/>
          <p14:tracePt t="99603" x="5857875" y="4625975"/>
          <p14:tracePt t="99618" x="5902325" y="4572000"/>
          <p14:tracePt t="99618" x="5929313" y="4545013"/>
          <p14:tracePt t="99638" x="5956300" y="4465638"/>
          <p14:tracePt t="99653" x="5956300" y="4402138"/>
          <p14:tracePt t="99669" x="5956300" y="4313238"/>
          <p14:tracePt t="99685" x="5956300" y="4241800"/>
          <p14:tracePt t="99701" x="5902325" y="4143375"/>
          <p14:tracePt t="99717" x="5840413" y="4044950"/>
          <p14:tracePt t="99734" x="5795963" y="3973513"/>
          <p14:tracePt t="99751" x="5705475" y="3902075"/>
          <p14:tracePt t="99768" x="5572125" y="3822700"/>
          <p14:tracePt t="99784" x="5438775" y="3795713"/>
          <p14:tracePt t="99801" x="5276850" y="3768725"/>
          <p14:tracePt t="99817" x="5126038" y="3768725"/>
          <p14:tracePt t="99834" x="4956175" y="3768725"/>
          <p14:tracePt t="99834" x="4857750" y="3786188"/>
          <p14:tracePt t="99852" x="4705350" y="3840163"/>
          <p14:tracePt t="99869" x="4616450" y="3902075"/>
          <p14:tracePt t="99884" x="4554538" y="3983038"/>
          <p14:tracePt t="99901" x="4491038" y="4071938"/>
          <p14:tracePt t="99918" x="4465638" y="4179888"/>
          <p14:tracePt t="99933" x="4438650" y="4276725"/>
          <p14:tracePt t="99950" x="4438650" y="4367213"/>
          <p14:tracePt t="99967" x="4438650" y="4438650"/>
          <p14:tracePt t="99984" x="4438650" y="4483100"/>
          <p14:tracePt t="100001" x="4473575" y="4537075"/>
          <p14:tracePt t="100017" x="4518025" y="4562475"/>
          <p14:tracePt t="100034" x="4562475" y="4608513"/>
          <p14:tracePt t="100034" x="4589463" y="4616450"/>
          <p14:tracePt t="100053" x="4643438" y="4652963"/>
          <p14:tracePt t="100069" x="4724400" y="4670425"/>
          <p14:tracePt t="100084" x="4867275" y="4697413"/>
          <p14:tracePt t="100101" x="5010150" y="4697413"/>
          <p14:tracePt t="100118" x="5205413" y="4705350"/>
          <p14:tracePt t="100135" x="5384800" y="4705350"/>
          <p14:tracePt t="100152" x="5581650" y="4679950"/>
          <p14:tracePt t="100169" x="5724525" y="4643438"/>
          <p14:tracePt t="100185" x="5867400" y="4598988"/>
          <p14:tracePt t="100201" x="5956300" y="4554538"/>
          <p14:tracePt t="100218" x="6010275" y="4527550"/>
          <p14:tracePt t="100239" x="6027738" y="4518025"/>
          <p14:tracePt t="100253" x="6054725" y="4500563"/>
          <p14:tracePt t="100271" x="6081713" y="4473575"/>
          <p14:tracePt t="100287" x="6089650" y="4411663"/>
          <p14:tracePt t="100302" x="6108700" y="4330700"/>
          <p14:tracePt t="100318" x="6108700" y="4259263"/>
          <p14:tracePt t="100335" x="6116638" y="4160838"/>
          <p14:tracePt t="100351" x="6099175" y="4071938"/>
          <p14:tracePt t="100368" x="6037263" y="3973513"/>
          <p14:tracePt t="100385" x="5973763" y="3902075"/>
          <p14:tracePt t="100401" x="5911850" y="3848100"/>
          <p14:tracePt t="100419" x="5768975" y="3768725"/>
          <p14:tracePt t="100438" x="5670550" y="3724275"/>
          <p14:tracePt t="100453" x="5562600" y="3697288"/>
          <p14:tracePt t="100468" x="5483225" y="3687763"/>
          <p14:tracePt t="100486" x="5375275" y="3679825"/>
          <p14:tracePt t="100501" x="5232400" y="3679825"/>
          <p14:tracePt t="100518" x="5062538" y="3714750"/>
          <p14:tracePt t="100535" x="4938713" y="3768725"/>
          <p14:tracePt t="100551" x="4840288" y="3840163"/>
          <p14:tracePt t="100569" x="4776788" y="3911600"/>
          <p14:tracePt t="100585" x="4741863" y="3983038"/>
          <p14:tracePt t="100601" x="4724400" y="4071938"/>
          <p14:tracePt t="100619" x="4724400" y="4179888"/>
          <p14:tracePt t="100639" x="4724400" y="4241800"/>
          <p14:tracePt t="100654" x="4759325" y="4313238"/>
          <p14:tracePt t="100669" x="4776788" y="4357688"/>
          <p14:tracePt t="100685" x="4813300" y="4394200"/>
          <p14:tracePt t="100701" x="4840288" y="4419600"/>
          <p14:tracePt t="100718" x="4875213" y="4438650"/>
          <p14:tracePt t="100736" x="4902200" y="4456113"/>
          <p14:tracePt t="100752" x="4956175" y="4473575"/>
          <p14:tracePt t="100769" x="5027613" y="4500563"/>
          <p14:tracePt t="100785" x="5126038" y="4527550"/>
          <p14:tracePt t="100801" x="5232400" y="4545013"/>
          <p14:tracePt t="100818" x="5357813" y="4554538"/>
          <p14:tracePt t="100834" x="5518150" y="4554538"/>
          <p14:tracePt t="100852" x="5599113" y="4554538"/>
          <p14:tracePt t="100868" x="5653088" y="4554538"/>
          <p14:tracePt t="100885" x="5697538" y="4545013"/>
          <p14:tracePt t="100901" x="5732463" y="4545013"/>
          <p14:tracePt t="100918" x="5751513" y="4537075"/>
          <p14:tracePt t="100935" x="5768975" y="4537075"/>
          <p14:tracePt t="100951" x="5776913" y="4537075"/>
          <p14:tracePt t="100969" x="5795963" y="4527550"/>
          <p14:tracePt t="100985" x="5848350" y="4518025"/>
          <p14:tracePt t="101006" x="5867400" y="4518025"/>
          <p14:tracePt t="101019" x="5902325" y="4500563"/>
          <p14:tracePt t="101056" x="5919788" y="4500563"/>
          <p14:tracePt t="101078" x="5929313" y="4500563"/>
          <p14:tracePt t="101093" x="5938838" y="4500563"/>
          <p14:tracePt t="101102" x="5946775" y="4491038"/>
          <p14:tracePt t="101102" x="5973763" y="4491038"/>
          <p14:tracePt t="101118" x="5991225" y="4483100"/>
          <p14:tracePt t="101136" x="6037263" y="4483100"/>
          <p14:tracePt t="101152" x="6054725" y="4465638"/>
          <p14:tracePt t="101168" x="6062663" y="4465638"/>
          <p14:tracePt t="101185" x="6081713" y="4465638"/>
          <p14:tracePt t="101202" x="6089650" y="4465638"/>
          <p14:tracePt t="101219" x="6126163" y="4465638"/>
          <p14:tracePt t="101238" x="6134100" y="4465638"/>
          <p14:tracePt t="101252" x="6153150" y="4465638"/>
          <p14:tracePt t="101269" x="6161088" y="4465638"/>
          <p14:tracePt t="101286" x="6170613" y="4465638"/>
          <p14:tracePt t="101302" x="6180138" y="4465638"/>
          <p14:tracePt t="101318" x="6188075" y="4465638"/>
          <p14:tracePt t="101335" x="6215063" y="4465638"/>
          <p14:tracePt t="101352" x="6232525" y="4465638"/>
          <p14:tracePt t="101369" x="6259513" y="4465638"/>
          <p14:tracePt t="101387" x="6276975" y="4465638"/>
          <p14:tracePt t="101402" x="6296025" y="4456113"/>
          <p14:tracePt t="101422" x="6313488" y="4456113"/>
          <p14:tracePt t="101462" x="6313488" y="4446588"/>
          <p14:tracePt t="101469" x="6323013" y="4446588"/>
          <p14:tracePt t="101469" x="6330950" y="4438650"/>
          <p14:tracePt t="101486" x="6330950" y="4429125"/>
          <p14:tracePt t="101502" x="6340475" y="4411663"/>
          <p14:tracePt t="101518" x="6348413" y="4394200"/>
          <p14:tracePt t="101583" x="6348413" y="4384675"/>
          <p14:tracePt t="101598" x="6348413" y="4375150"/>
          <p14:tracePt t="101607" x="6348413" y="4367213"/>
          <p14:tracePt t="101614" x="6348413" y="4357688"/>
          <p14:tracePt t="101623" x="6340475" y="4330700"/>
          <p14:tracePt t="101639" x="6330950" y="4295775"/>
          <p14:tracePt t="101653" x="6323013" y="4259263"/>
          <p14:tracePt t="101669" x="6303963" y="4232275"/>
          <p14:tracePt t="101686" x="6296025" y="4214813"/>
          <p14:tracePt t="101702" x="6296025" y="4205288"/>
          <p14:tracePt t="101719" x="6286500" y="4197350"/>
          <p14:tracePt t="101735" x="6276975" y="4187825"/>
          <p14:tracePt t="101753" x="6276975" y="4170363"/>
          <p14:tracePt t="101769" x="6269038" y="4160838"/>
          <p14:tracePt t="101786" x="6269038" y="4152900"/>
          <p14:tracePt t="103052" x="6251575" y="4125913"/>
          <p14:tracePt t="103060" x="6224588" y="4089400"/>
          <p14:tracePt t="103067" x="6215063" y="4071938"/>
          <p14:tracePt t="103076" x="6161088" y="4000500"/>
          <p14:tracePt t="103086" x="6089650" y="3929063"/>
          <p14:tracePt t="103102" x="6045200" y="3884613"/>
          <p14:tracePt t="103119" x="5973763" y="3822700"/>
          <p14:tracePt t="103136" x="5902325" y="3759200"/>
          <p14:tracePt t="103153" x="5822950" y="3705225"/>
          <p14:tracePt t="103169" x="5741988" y="3652838"/>
          <p14:tracePt t="103185" x="5653088" y="3625850"/>
          <p14:tracePt t="103202" x="5429250" y="3544888"/>
          <p14:tracePt t="103221" x="5170488" y="3527425"/>
          <p14:tracePt t="103236" x="4867275" y="3517900"/>
          <p14:tracePt t="103252" x="4572000" y="3509963"/>
          <p14:tracePt t="103269" x="4241800" y="3509963"/>
          <p14:tracePt t="103286" x="3973513" y="3509963"/>
          <p14:tracePt t="103302" x="3724275" y="3509963"/>
          <p14:tracePt t="103319" x="3482975" y="3509963"/>
          <p14:tracePt t="103336" x="3251200" y="3536950"/>
          <p14:tracePt t="103352" x="3108325" y="3571875"/>
          <p14:tracePt t="103369" x="3009900" y="3608388"/>
          <p14:tracePt t="103386" x="2973388" y="3616325"/>
          <p14:tracePt t="103402" x="2965450" y="3625850"/>
          <p14:tracePt t="103419" x="2955925" y="3633788"/>
          <p14:tracePt t="103468" x="2938463" y="3643313"/>
          <p14:tracePt t="103478" x="2928938" y="3643313"/>
          <p14:tracePt t="103485" x="2919413" y="3660775"/>
          <p14:tracePt t="103491" x="2884488" y="3687763"/>
          <p14:tracePt t="103502" x="2857500" y="3705225"/>
          <p14:tracePt t="103519" x="2813050" y="3741738"/>
          <p14:tracePt t="103536" x="2795588" y="3759200"/>
          <p14:tracePt t="103553" x="2786063" y="3768725"/>
          <p14:tracePt t="103569" x="2776538" y="3768725"/>
          <p14:tracePt t="103586" x="2776538" y="3776663"/>
          <p14:tracePt t="103603" x="2768600" y="3776663"/>
          <p14:tracePt t="103669" x="2768600" y="3786188"/>
          <p14:tracePt t="103685" x="2768600" y="3795713"/>
          <p14:tracePt t="103693" x="2759075" y="3795713"/>
          <p14:tracePt t="103710" x="2759075" y="3803650"/>
          <p14:tracePt t="103718" x="2751138" y="3803650"/>
          <p14:tracePt t="104933" x="2751138" y="3813175"/>
          <p14:tracePt t="104941" x="2751138" y="3822700"/>
          <p14:tracePt t="104950" x="2741613" y="3830638"/>
          <p14:tracePt t="104989" x="2741613" y="3840163"/>
          <p14:tracePt t="105462" x="2732088" y="3840163"/>
          <p14:tracePt t="105470" x="2732088" y="3848100"/>
          <p14:tracePt t="105480" x="2724150" y="3867150"/>
          <p14:tracePt t="105487" x="2714625" y="3875088"/>
          <p14:tracePt t="105504" x="2697163" y="3894138"/>
          <p14:tracePt t="105521" x="2687638" y="3902075"/>
          <p14:tracePt t="105537" x="2670175" y="3919538"/>
          <p14:tracePt t="105554" x="2660650" y="3929063"/>
          <p14:tracePt t="105571" x="2643188" y="3946525"/>
          <p14:tracePt t="105590" x="2633663" y="3956050"/>
          <p14:tracePt t="105605" x="2625725" y="3956050"/>
          <p14:tracePt t="105621" x="2616200" y="3965575"/>
          <p14:tracePt t="105637" x="2608263" y="3973513"/>
          <p14:tracePt t="105655" x="2581275" y="3983038"/>
          <p14:tracePt t="105670" x="2554288" y="3990975"/>
          <p14:tracePt t="105688" x="2509838" y="4017963"/>
          <p14:tracePt t="105704" x="2465388" y="4037013"/>
          <p14:tracePt t="105721" x="2428875" y="4044950"/>
          <p14:tracePt t="105737" x="2401888" y="4062413"/>
          <p14:tracePt t="105756" x="2366963" y="4062413"/>
          <p14:tracePt t="105771" x="2357438" y="4071938"/>
          <p14:tracePt t="105787" x="2339975" y="4081463"/>
          <p14:tracePt t="105807" x="2322513" y="4081463"/>
          <p14:tracePt t="105822" x="2303463" y="4089400"/>
          <p14:tracePt t="105837" x="2286000" y="4089400"/>
          <p14:tracePt t="105854" x="2276475" y="4098925"/>
          <p14:tracePt t="105870" x="2259013" y="4108450"/>
          <p14:tracePt t="105911" x="2241550" y="4116388"/>
          <p14:tracePt t="105919" x="2232025" y="4116388"/>
          <p14:tracePt t="105923" x="2224088" y="4125913"/>
          <p14:tracePt t="105937" x="2205038" y="4125913"/>
          <p14:tracePt t="105955" x="2197100" y="4133850"/>
          <p14:tracePt t="105971" x="2170113" y="4143375"/>
          <p14:tracePt t="105987" x="2152650" y="4160838"/>
          <p14:tracePt t="106007" x="2133600" y="4170363"/>
          <p14:tracePt t="106022" x="2116138" y="4179888"/>
          <p14:tracePt t="106038" x="2098675" y="4187825"/>
          <p14:tracePt t="106055" x="2089150" y="4197350"/>
          <p14:tracePt t="106094" x="2081213" y="4197350"/>
          <p14:tracePt t="106134" x="2081213" y="4205288"/>
          <p14:tracePt t="106143" x="2062163" y="4205288"/>
          <p14:tracePt t="106150" x="2054225" y="4214813"/>
          <p14:tracePt t="106159" x="2027238" y="4224338"/>
          <p14:tracePt t="106171" x="1982788" y="4251325"/>
          <p14:tracePt t="106188" x="1965325" y="4259263"/>
          <p14:tracePt t="106207" x="1955800" y="4259263"/>
          <p14:tracePt t="106221" x="1946275" y="4259263"/>
          <p14:tracePt t="106269" x="1938338" y="4259263"/>
          <p14:tracePt t="106294" x="1938338" y="4268788"/>
          <p14:tracePt t="106308" x="1928813" y="4268788"/>
          <p14:tracePt t="106309" x="1919288" y="4276725"/>
          <p14:tracePt t="106324" x="1911350" y="4276725"/>
          <p14:tracePt t="106337" x="1893888" y="4276725"/>
          <p14:tracePt t="106353" x="1884363" y="4276725"/>
          <p14:tracePt t="106370" x="1884363" y="4286250"/>
          <p14:tracePt t="106933" x="1901825" y="4295775"/>
          <p14:tracePt t="106937" x="1911350" y="4303713"/>
          <p14:tracePt t="106957" x="1919288" y="4313238"/>
          <p14:tracePt t="106958" x="1946275" y="4322763"/>
          <p14:tracePt t="106971" x="2009775" y="4348163"/>
          <p14:tracePt t="106991" x="2027238" y="4367213"/>
          <p14:tracePt t="107008" x="2054225" y="4384675"/>
          <p14:tracePt t="107023" x="2089150" y="4411663"/>
          <p14:tracePt t="107038" x="2133600" y="4446588"/>
          <p14:tracePt t="107057" x="2160588" y="4473575"/>
          <p14:tracePt t="107071" x="2205038" y="4518025"/>
          <p14:tracePt t="107088" x="2224088" y="4545013"/>
          <p14:tracePt t="107106" x="2241550" y="4562475"/>
          <p14:tracePt t="107121" x="2259013" y="4581525"/>
          <p14:tracePt t="107138" x="2268538" y="4598988"/>
          <p14:tracePt t="107155" x="2295525" y="4633913"/>
          <p14:tracePt t="107172" x="2330450" y="4687888"/>
          <p14:tracePt t="107191" x="2347913" y="4697413"/>
          <p14:tracePt t="107207" x="2357438" y="4724400"/>
          <p14:tracePt t="107223" x="2366963" y="4732338"/>
          <p14:tracePt t="107238" x="2374900" y="4759325"/>
          <p14:tracePt t="107255" x="2393950" y="4768850"/>
          <p14:tracePt t="107271" x="2401888" y="4786313"/>
          <p14:tracePt t="107288" x="2411413" y="4803775"/>
          <p14:tracePt t="107305" x="2419350" y="4848225"/>
          <p14:tracePt t="107322" x="2428875" y="4884738"/>
          <p14:tracePt t="107338" x="2428875" y="4919663"/>
          <p14:tracePt t="107355" x="2428875" y="4965700"/>
          <p14:tracePt t="107371" x="2428875" y="5018088"/>
          <p14:tracePt t="107392" x="2428875" y="5054600"/>
          <p14:tracePt t="107406" x="2428875" y="5099050"/>
          <p14:tracePt t="107421" x="2411413" y="5153025"/>
          <p14:tracePt t="107438" x="2401888" y="5180013"/>
          <p14:tracePt t="107454" x="2384425" y="5205413"/>
          <p14:tracePt t="107471" x="2357438" y="5224463"/>
          <p14:tracePt t="107487" x="2339975" y="5241925"/>
          <p14:tracePt t="107503" x="2295525" y="5268913"/>
          <p14:tracePt t="107521" x="2251075" y="5286375"/>
          <p14:tracePt t="107538" x="2152650" y="5303838"/>
          <p14:tracePt t="107554" x="2036763" y="5322888"/>
          <p14:tracePt t="107571" x="1938338" y="5330825"/>
          <p14:tracePt t="107588" x="1768475" y="5348288"/>
          <p14:tracePt t="107606" x="1670050" y="5348288"/>
          <p14:tracePt t="107621" x="1598613" y="5348288"/>
          <p14:tracePt t="107638" x="1571625" y="5348288"/>
          <p14:tracePt t="107655" x="1562100" y="5348288"/>
          <p14:tracePt t="107671" x="1554163" y="5348288"/>
          <p14:tracePt t="107688" x="1554163" y="5357813"/>
          <p14:tracePt t="107705" x="1544638" y="5357813"/>
          <p14:tracePt t="107721" x="1527175" y="5367338"/>
          <p14:tracePt t="107737" x="1500188" y="5384800"/>
          <p14:tracePt t="107755" x="1482725" y="5402263"/>
          <p14:tracePt t="107771" x="1473200" y="5411788"/>
          <p14:tracePt t="107902" x="1482725" y="5411788"/>
          <p14:tracePt t="107912" x="1490663" y="5419725"/>
          <p14:tracePt t="107922" x="1509713" y="5419725"/>
          <p14:tracePt t="107923" x="1562100" y="5419725"/>
          <p14:tracePt t="107938" x="1652588" y="5446713"/>
          <p14:tracePt t="107955" x="1758950" y="5473700"/>
          <p14:tracePt t="107971" x="1973263" y="5545138"/>
          <p14:tracePt t="107992" x="2125663" y="5572125"/>
          <p14:tracePt t="108006" x="2268538" y="5608638"/>
          <p14:tracePt t="108022" x="2401888" y="5634038"/>
          <p14:tracePt t="108039" x="2527300" y="5661025"/>
          <p14:tracePt t="108055" x="2625725" y="5670550"/>
          <p14:tracePt t="108071" x="2741613" y="5688013"/>
          <p14:tracePt t="108089" x="2847975" y="5705475"/>
          <p14:tracePt t="108106" x="2973388" y="5705475"/>
          <p14:tracePt t="108122" x="3081338" y="5705475"/>
          <p14:tracePt t="108138" x="3187700" y="5705475"/>
          <p14:tracePt t="108156" x="3276600" y="5705475"/>
          <p14:tracePt t="108172" x="3330575" y="5705475"/>
          <p14:tracePt t="108188" x="3438525" y="5680075"/>
          <p14:tracePt t="108208" x="3500438" y="5670550"/>
          <p14:tracePt t="108223" x="3527425" y="5661025"/>
          <p14:tracePt t="108239" x="3536950" y="5661025"/>
          <p14:tracePt t="108399" x="3527425" y="5661025"/>
          <p14:tracePt t="108406" x="3517900" y="5661025"/>
          <p14:tracePt t="108413" x="3517900" y="5643563"/>
          <p14:tracePt t="108422" x="3500438" y="5643563"/>
          <p14:tracePt t="108438" x="3490913" y="5643563"/>
          <p14:tracePt t="108480" x="3473450" y="5643563"/>
          <p14:tracePt t="108501" x="3465513" y="5643563"/>
          <p14:tracePt t="108509" x="3455988" y="5643563"/>
          <p14:tracePt t="108525" x="3446463" y="5643563"/>
          <p14:tracePt t="108532" x="3429000" y="5634038"/>
          <p14:tracePt t="108548" x="3419475" y="5634038"/>
          <p14:tracePt t="108556" x="3384550" y="5626100"/>
          <p14:tracePt t="108571" x="3330575" y="5608638"/>
          <p14:tracePt t="108588" x="3187700" y="5581650"/>
          <p14:tracePt t="108605" x="3108325" y="5562600"/>
          <p14:tracePt t="108621" x="3017838" y="5554663"/>
          <p14:tracePt t="108637" x="2928938" y="5537200"/>
          <p14:tracePt t="108654" x="2857500" y="5518150"/>
          <p14:tracePt t="108671" x="2776538" y="5510213"/>
          <p14:tracePt t="108688" x="2714625" y="5500688"/>
          <p14:tracePt t="108704" x="2660650" y="5500688"/>
          <p14:tracePt t="108721" x="2625725" y="5500688"/>
          <p14:tracePt t="108738" x="2589213" y="5491163"/>
          <p14:tracePt t="108755" x="2581275" y="5491163"/>
          <p14:tracePt t="108771" x="2562225" y="5491163"/>
          <p14:tracePt t="108789" x="2544763" y="5491163"/>
          <p14:tracePt t="108789" x="2527300" y="5491163"/>
          <p14:tracePt t="108807" x="2473325" y="5491163"/>
          <p14:tracePt t="108822" x="2419350" y="5491163"/>
          <p14:tracePt t="108838" x="2366963" y="5491163"/>
          <p14:tracePt t="108855" x="2357438" y="5500688"/>
          <p14:tracePt t="108872" x="2322513" y="5510213"/>
          <p14:tracePt t="108888" x="2312988" y="5510213"/>
          <p14:tracePt t="109127" x="2322513" y="5510213"/>
          <p14:tracePt t="109133" x="2322513" y="5518150"/>
          <p14:tracePt t="109143" x="2330450" y="5518150"/>
          <p14:tracePt t="109263" x="2339975" y="5518150"/>
          <p14:tracePt t="114695" x="2347913" y="5518150"/>
          <p14:tracePt t="114719" x="2357438" y="5518150"/>
          <p14:tracePt t="114735" x="2366963" y="5518150"/>
          <p14:tracePt t="114742" x="2374900" y="5527675"/>
          <p14:tracePt t="114743" x="2384425" y="5527675"/>
          <p14:tracePt t="114782" x="2401888" y="5527675"/>
          <p14:tracePt t="114790" x="2419350" y="5527675"/>
          <p14:tracePt t="114798" x="2428875" y="5527675"/>
          <p14:tracePt t="114809" x="2455863" y="5527675"/>
          <p14:tracePt t="114825" x="2490788" y="5537200"/>
          <p14:tracePt t="114841" x="2517775" y="5537200"/>
          <p14:tracePt t="114859" x="2536825" y="5537200"/>
          <p14:tracePt t="114875" x="2562225" y="5545138"/>
          <p14:tracePt t="114893" x="2571750" y="5554663"/>
          <p14:tracePt t="114908" x="2608263" y="5554663"/>
          <p14:tracePt t="114928" x="2643188" y="5562600"/>
          <p14:tracePt t="114945" x="2705100" y="5581650"/>
          <p14:tracePt t="114959" x="2751138" y="5589588"/>
          <p14:tracePt t="114975" x="2786063" y="5589588"/>
          <p14:tracePt t="114991" x="2795588" y="5599113"/>
          <p14:tracePt t="115720" x="2803525" y="5599113"/>
          <p14:tracePt t="115727" x="2830513" y="5608638"/>
          <p14:tracePt t="115735" x="2867025" y="5626100"/>
          <p14:tracePt t="115743" x="2919413" y="5634038"/>
          <p14:tracePt t="115759" x="2982913" y="5653088"/>
          <p14:tracePt t="115775" x="3044825" y="5670550"/>
          <p14:tracePt t="115792" x="3098800" y="5680075"/>
          <p14:tracePt t="115808" x="3152775" y="5688013"/>
          <p14:tracePt t="115826" x="3197225" y="5688013"/>
          <p14:tracePt t="115842" x="3251200" y="5705475"/>
          <p14:tracePt t="115858" x="3313113" y="5715000"/>
          <p14:tracePt t="115876" x="3402013" y="5724525"/>
          <p14:tracePt t="115876" x="3465513" y="5741988"/>
          <p14:tracePt t="115896" x="3571875" y="5751513"/>
          <p14:tracePt t="115912" x="3652838" y="5768975"/>
          <p14:tracePt t="115929" x="3732213" y="5768975"/>
          <p14:tracePt t="115944" x="3803650" y="5776913"/>
          <p14:tracePt t="115960" x="3875088" y="5776913"/>
          <p14:tracePt t="115975" x="3911600" y="5776913"/>
          <p14:tracePt t="115992" x="3965575" y="5776913"/>
          <p14:tracePt t="116008" x="4027488" y="5776913"/>
          <p14:tracePt t="116026" x="4125913" y="5776913"/>
          <p14:tracePt t="116042" x="4214813" y="5776913"/>
          <p14:tracePt t="116059" x="4251325" y="5776913"/>
          <p14:tracePt t="116075" x="4384675" y="5776913"/>
          <p14:tracePt t="116092" x="4438650" y="5776913"/>
          <p14:tracePt t="116092" x="4483100" y="5776913"/>
          <p14:tracePt t="116129" x="4554538" y="5776913"/>
          <p14:tracePt t="116129" x="4616450" y="5776913"/>
          <p14:tracePt t="116143" x="4679950" y="5776913"/>
          <p14:tracePt t="116159" x="4724400" y="5768975"/>
          <p14:tracePt t="116175" x="4759325" y="5759450"/>
          <p14:tracePt t="116192" x="4776788" y="5751513"/>
          <p14:tracePt t="116208" x="4786313" y="5751513"/>
          <p14:tracePt t="116225" x="4803775" y="5751513"/>
          <p14:tracePt t="116242" x="4822825" y="5732463"/>
          <p14:tracePt t="116260" x="4857750" y="5732463"/>
          <p14:tracePt t="116276" x="4884738" y="5724525"/>
          <p14:tracePt t="116291" x="4911725" y="5715000"/>
          <p14:tracePt t="116308" x="4929188" y="5705475"/>
          <p14:tracePt t="116325" x="4946650" y="5697538"/>
          <p14:tracePt t="116341" x="4956175" y="5697538"/>
          <p14:tracePt t="116358" x="4965700" y="5688013"/>
          <p14:tracePt t="116375" x="4973638" y="5688013"/>
          <p14:tracePt t="116391" x="4983163" y="5680075"/>
          <p14:tracePt t="116409" x="5000625" y="5680075"/>
          <p14:tracePt t="116426" x="5010150" y="5670550"/>
          <p14:tracePt t="116443" x="5018088" y="5661025"/>
          <p14:tracePt t="116481" x="5027613" y="5653088"/>
          <p14:tracePt t="116481" x="5037138" y="5653088"/>
          <p14:tracePt t="116504" x="5037138" y="5643563"/>
          <p14:tracePt t="116512" x="5045075" y="5634038"/>
          <p14:tracePt t="116525" x="5045075" y="5626100"/>
          <p14:tracePt t="116542" x="5054600" y="5616575"/>
          <p14:tracePt t="116559" x="5062538" y="5599113"/>
          <p14:tracePt t="116575" x="5062538" y="5581650"/>
          <p14:tracePt t="116593" x="5062538" y="5554663"/>
          <p14:tracePt t="116608" x="5062538" y="5545138"/>
          <p14:tracePt t="116625" x="5062538" y="5537200"/>
          <p14:tracePt t="116642" x="5062538" y="5527675"/>
          <p14:tracePt t="116697" x="5054600" y="5527675"/>
          <p14:tracePt t="116704" x="5054600" y="5518150"/>
          <p14:tracePt t="116728" x="5045075" y="5518150"/>
          <p14:tracePt t="116744" x="5037138" y="5500688"/>
          <p14:tracePt t="116759" x="5027613" y="5500688"/>
          <p14:tracePt t="116774" x="5010150" y="5500688"/>
          <p14:tracePt t="116816" x="4991100" y="5491163"/>
          <p14:tracePt t="116822" x="4983163" y="5491163"/>
          <p14:tracePt t="116842" x="4973638" y="5491163"/>
          <p14:tracePt t="116871" x="4965700" y="5491163"/>
          <p14:tracePt t="116882" x="4956175" y="5491163"/>
          <p14:tracePt t="116883" x="4938713" y="5491163"/>
          <p14:tracePt t="116896" x="4911725" y="5483225"/>
          <p14:tracePt t="116912" x="4884738" y="5483225"/>
          <p14:tracePt t="116928" x="4867275" y="5483225"/>
          <p14:tracePt t="116944" x="4848225" y="5483225"/>
          <p14:tracePt t="116959" x="4840288" y="5483225"/>
          <p14:tracePt t="116975" x="4830763" y="5483225"/>
          <p14:tracePt t="117023" x="4822825" y="5483225"/>
          <p14:tracePt t="117041" x="4813300" y="5483225"/>
          <p14:tracePt t="117063" x="4803775" y="5483225"/>
          <p14:tracePt t="117079" x="4786313" y="5473700"/>
          <p14:tracePt t="117095" x="4776788" y="5473700"/>
          <p14:tracePt t="117112" x="4768850" y="5465763"/>
          <p14:tracePt t="117127" x="4759325" y="5456238"/>
          <p14:tracePt t="117128" x="4751388" y="5456238"/>
          <p14:tracePt t="117167" x="4751388" y="5446713"/>
          <p14:tracePt t="117175" x="4732338" y="5446713"/>
          <p14:tracePt t="117204" x="4724400" y="5438775"/>
          <p14:tracePt t="117215" x="4714875" y="5438775"/>
          <p14:tracePt t="117223" x="4705350" y="5429250"/>
          <p14:tracePt t="117231" x="4697413" y="5429250"/>
          <p14:tracePt t="117243" x="4687888" y="5419725"/>
          <p14:tracePt t="117259" x="4679950" y="5419725"/>
          <p14:tracePt t="117276" x="4679950" y="5411788"/>
          <p14:tracePt t="117566" x="4687888" y="5411788"/>
          <p14:tracePt t="117583" x="4697413" y="5411788"/>
          <p14:tracePt t="117599" x="4705350" y="5411788"/>
          <p14:tracePt t="117608" x="4724400" y="5411788"/>
          <p14:tracePt t="117616" x="4751388" y="5411788"/>
          <p14:tracePt t="117626" x="4776788" y="5411788"/>
          <p14:tracePt t="117642" x="4813300" y="5411788"/>
          <p14:tracePt t="117660" x="4848225" y="5411788"/>
          <p14:tracePt t="117677" x="4902200" y="5411788"/>
          <p14:tracePt t="117696" x="4929188" y="5411788"/>
          <p14:tracePt t="117711" x="4938713" y="5411788"/>
          <p14:tracePt t="117726" x="4946650" y="5411788"/>
          <p14:tracePt t="117743" x="4956175" y="5411788"/>
          <p14:tracePt t="117759" x="4983163" y="5411788"/>
          <p14:tracePt t="117776" x="5018088" y="5411788"/>
          <p14:tracePt t="117793" x="5062538" y="5419725"/>
          <p14:tracePt t="117811" x="5116513" y="5429250"/>
          <p14:tracePt t="117826" x="5180013" y="5429250"/>
          <p14:tracePt t="117843" x="5232400" y="5429250"/>
          <p14:tracePt t="117860" x="5268913" y="5429250"/>
          <p14:tracePt t="117876" x="5295900" y="5429250"/>
          <p14:tracePt t="117894" x="5303838" y="5429250"/>
          <p14:tracePt t="117909" x="5313363" y="5429250"/>
          <p14:tracePt t="117959" x="5322888" y="5429250"/>
          <p14:tracePt t="118001" x="5330825" y="5429250"/>
          <p14:tracePt t="118008" x="5340350" y="5429250"/>
          <p14:tracePt t="118016" x="5348288" y="5429250"/>
          <p14:tracePt t="118032" x="5367338" y="5429250"/>
          <p14:tracePt t="118040" x="5375275" y="5429250"/>
          <p14:tracePt t="118071" x="5384800" y="5429250"/>
          <p14:tracePt t="125258" x="5375275" y="5429250"/>
          <p14:tracePt t="125265" x="5375275" y="5438775"/>
          <p14:tracePt t="125278" x="5367338" y="5438775"/>
          <p14:tracePt t="125304" x="5367338" y="5446713"/>
          <p14:tracePt t="125304" x="5357813" y="5446713"/>
          <p14:tracePt t="125336" x="5348288" y="5446713"/>
          <p14:tracePt t="125362" x="5348288" y="5456238"/>
          <p14:tracePt t="125368" x="5330825" y="5456238"/>
          <p14:tracePt t="125369" x="5303838" y="5456238"/>
          <p14:tracePt t="125382" x="5241925" y="5456238"/>
          <p14:tracePt t="125397" x="5180013" y="5465763"/>
          <p14:tracePt t="125414" x="5116513" y="5473700"/>
          <p14:tracePt t="125430" x="4983163" y="5491163"/>
          <p14:tracePt t="125449" x="4902200" y="5500688"/>
          <p14:tracePt t="125464" x="4813300" y="5518150"/>
          <p14:tracePt t="125480" x="4724400" y="5537200"/>
          <p14:tracePt t="125496" x="4633913" y="5545138"/>
          <p14:tracePt t="125513" x="4554538" y="5562600"/>
          <p14:tracePt t="125530" x="4446588" y="5581650"/>
          <p14:tracePt t="125546" x="4348163" y="5581650"/>
          <p14:tracePt t="125563" x="4224338" y="5581650"/>
          <p14:tracePt t="125579" x="4116388" y="5581650"/>
          <p14:tracePt t="125596" x="4017963" y="5581650"/>
          <p14:tracePt t="125613" x="3946525" y="5581650"/>
          <p14:tracePt t="125630" x="3919538" y="5581650"/>
          <p14:tracePt t="125649" x="3902075" y="5581650"/>
          <p14:tracePt t="125664" x="3884613" y="5581650"/>
          <p14:tracePt t="125680" x="3840163" y="5581650"/>
          <p14:tracePt t="125696" x="3776663" y="5581650"/>
          <p14:tracePt t="125713" x="3724275" y="5581650"/>
          <p14:tracePt t="125730" x="3687763" y="5581650"/>
          <p14:tracePt t="126008" x="3714750" y="5589588"/>
          <p14:tracePt t="126017" x="3741738" y="5599113"/>
          <p14:tracePt t="126024" x="3786188" y="5626100"/>
          <p14:tracePt t="126033" x="3840163" y="5634038"/>
          <p14:tracePt t="126041" x="3938588" y="5680075"/>
          <p14:tracePt t="126048" x="4010025" y="5697538"/>
          <p14:tracePt t="126081" x="4054475" y="5715000"/>
          <p14:tracePt t="126081" x="4062413" y="5715000"/>
          <p14:tracePt t="126097" x="4081463" y="5724525"/>
          <p14:tracePt t="126273" x="4089400" y="5724525"/>
          <p14:tracePt t="126287" x="4098925" y="5724525"/>
          <p14:tracePt t="126295" x="4108450" y="5732463"/>
          <p14:tracePt t="126296" x="4133850" y="5732463"/>
          <p14:tracePt t="126313" x="4152900" y="5732463"/>
          <p14:tracePt t="126330" x="4187825" y="5741988"/>
          <p14:tracePt t="126346" x="4241800" y="5751513"/>
          <p14:tracePt t="126363" x="4259263" y="5751513"/>
          <p14:tracePt t="126381" x="4268788" y="5751513"/>
          <p14:tracePt t="126396" x="4286250" y="5751513"/>
          <p14:tracePt t="126413" x="4295775" y="5751513"/>
          <p14:tracePt t="126459" x="4303713" y="5751513"/>
          <p14:tracePt t="126473" x="4322763" y="5751513"/>
          <p14:tracePt t="126490" x="4330700" y="5751513"/>
          <p14:tracePt t="126506" x="4340225" y="5751513"/>
          <p14:tracePt t="126522" x="4348163" y="5751513"/>
          <p14:tracePt t="126553" x="4357688" y="5751513"/>
          <p14:tracePt t="126570" x="4367213" y="5751513"/>
          <p14:tracePt t="126578" x="4375150" y="5751513"/>
          <p14:tracePt t="126579" x="4384675" y="5751513"/>
          <p14:tracePt t="126597" x="4429125" y="5751513"/>
          <p14:tracePt t="126613" x="4456113" y="5751513"/>
          <p14:tracePt t="126613" x="4473575" y="5751513"/>
          <p14:tracePt t="126633" x="4500563" y="5751513"/>
          <p14:tracePt t="126650" x="4518025" y="5751513"/>
          <p14:tracePt t="126664" x="4545013" y="5751513"/>
          <p14:tracePt t="126681" x="4572000" y="5751513"/>
          <p14:tracePt t="126697" x="4616450" y="5751513"/>
          <p14:tracePt t="126714" x="4633913" y="5751513"/>
          <p14:tracePt t="126730" x="4670425" y="5751513"/>
          <p14:tracePt t="126748" x="4705350" y="5751513"/>
          <p14:tracePt t="126763" x="4732338" y="5741988"/>
          <p14:tracePt t="126781" x="4759325" y="5741988"/>
          <p14:tracePt t="126797" x="4795838" y="5732463"/>
          <p14:tracePt t="126813" x="4830763" y="5724525"/>
          <p14:tracePt t="126833" x="4840288" y="5724525"/>
          <p14:tracePt t="126849" x="4867275" y="5715000"/>
          <p14:tracePt t="126865" x="4884738" y="5705475"/>
          <p14:tracePt t="126881" x="4902200" y="5697538"/>
          <p14:tracePt t="126897" x="4919663" y="5697538"/>
          <p14:tracePt t="126914" x="4929188" y="5688013"/>
          <p14:tracePt t="126930" x="4946650" y="5680075"/>
          <p14:tracePt t="126947" x="4956175" y="5680075"/>
          <p14:tracePt t="126964" x="4965700" y="5670550"/>
          <p14:tracePt t="126980" x="4983163" y="5661025"/>
          <p14:tracePt t="126997" x="4991100" y="5661025"/>
          <p14:tracePt t="127014" x="5010150" y="5643563"/>
          <p14:tracePt t="127031" x="5027613" y="5626100"/>
          <p14:tracePt t="127051" x="5037138" y="5616575"/>
          <p14:tracePt t="127066" x="5054600" y="5599113"/>
          <p14:tracePt t="127081" x="5062538" y="5581650"/>
          <p14:tracePt t="127097" x="5072063" y="5581650"/>
          <p14:tracePt t="127114" x="5081588" y="5572125"/>
          <p14:tracePt t="127152" x="5081588" y="5562600"/>
          <p14:tracePt t="127162" x="5089525" y="5562600"/>
          <p14:tracePt t="127195" x="5089525" y="5554663"/>
          <p14:tracePt t="127202" x="5099050" y="5554663"/>
          <p14:tracePt t="127210" x="5099050" y="5545138"/>
          <p14:tracePt t="127263" x="5108575" y="5537200"/>
          <p14:tracePt t="127271" x="5108575" y="5527675"/>
          <p14:tracePt t="127326" x="5108575" y="5518150"/>
          <p14:tracePt t="127358" x="5099050" y="5518150"/>
          <p14:tracePt t="127376" x="5089525" y="5518150"/>
          <p14:tracePt t="127387" x="5081588" y="5518150"/>
          <p14:tracePt t="127388" x="5072063" y="5518150"/>
          <p14:tracePt t="127397" x="5054600" y="5518150"/>
          <p14:tracePt t="127414" x="5045075" y="5518150"/>
          <p14:tracePt t="127414" x="5037138" y="5518150"/>
          <p14:tracePt t="127432" x="5018088" y="5518150"/>
          <p14:tracePt t="127448" x="5000625" y="5518150"/>
          <p14:tracePt t="127463" x="4973638" y="5518150"/>
          <p14:tracePt t="127479" x="4946650" y="5518150"/>
          <p14:tracePt t="127497" x="4929188" y="5518150"/>
          <p14:tracePt t="127513" x="4919663" y="5510213"/>
          <p14:tracePt t="127530" x="4902200" y="5510213"/>
          <p14:tracePt t="127546" x="4894263" y="5500688"/>
          <p14:tracePt t="127564" x="4875213" y="5491163"/>
          <p14:tracePt t="127580" x="4867275" y="5483225"/>
          <p14:tracePt t="127597" x="4840288" y="5465763"/>
          <p14:tracePt t="127614" x="4822825" y="5456238"/>
          <p14:tracePt t="127633" x="4822825" y="5438775"/>
          <p14:tracePt t="127647" x="4803775" y="5429250"/>
          <p14:tracePt t="127664" x="4795838" y="5411788"/>
          <p14:tracePt t="127681" x="4786313" y="5402263"/>
          <p14:tracePt t="127696" x="4786313" y="5394325"/>
          <p14:tracePt t="127714" x="4776788" y="5375275"/>
          <p14:tracePt t="127841" x="4768850" y="5375275"/>
          <p14:tracePt t="127881" x="4759325" y="5375275"/>
          <p14:tracePt t="127906" x="4751388" y="5375275"/>
          <p14:tracePt t="127937" x="4732338" y="5375275"/>
          <p14:tracePt t="127960" x="4724400" y="5375275"/>
          <p14:tracePt t="128024" x="4714875" y="5375275"/>
          <p14:tracePt t="128040" x="4705350" y="5375275"/>
          <p14:tracePt t="128258" x="4714875" y="5375275"/>
          <p14:tracePt t="128298" x="4724400" y="5375275"/>
          <p14:tracePt t="128306" x="4732338" y="5375275"/>
          <p14:tracePt t="128323" x="4751388" y="5375275"/>
          <p14:tracePt t="128323" x="4759325" y="5375275"/>
          <p14:tracePt t="128331" x="4786313" y="5375275"/>
          <p14:tracePt t="128348" x="4803775" y="5375275"/>
          <p14:tracePt t="128364" x="4830763" y="5375275"/>
          <p14:tracePt t="128382" x="4867275" y="5375275"/>
          <p14:tracePt t="128398" x="4894263" y="5375275"/>
          <p14:tracePt t="128414" x="4919663" y="5384800"/>
          <p14:tracePt t="128430" x="4946650" y="5384800"/>
          <p14:tracePt t="128447" x="4956175" y="5384800"/>
          <p14:tracePt t="128464" x="4965700" y="5384800"/>
          <p14:tracePt t="128480" x="4973638" y="5384800"/>
          <p14:tracePt t="128497" x="4991100" y="5384800"/>
          <p14:tracePt t="128513" x="5000625" y="5384800"/>
          <p14:tracePt t="128531" x="5010150" y="5384800"/>
          <p14:tracePt t="128547" x="5018088" y="5384800"/>
          <p14:tracePt t="128564" x="5037138" y="5384800"/>
          <p14:tracePt t="128581" x="5045075" y="5384800"/>
          <p14:tracePt t="128597" x="5054600" y="5384800"/>
          <p14:tracePt t="128614" x="5089525" y="5394325"/>
          <p14:tracePt t="128633" x="5099050" y="5394325"/>
          <p14:tracePt t="128647" x="5116513" y="5394325"/>
          <p14:tracePt t="128663" x="5133975" y="5402263"/>
          <p14:tracePt t="128681" x="5143500" y="5402263"/>
          <p14:tracePt t="128697" x="5160963" y="5402263"/>
          <p14:tracePt t="128714" x="5180013" y="5402263"/>
          <p14:tracePt t="128731" x="5187950" y="5402263"/>
          <p14:tracePt t="128747" x="5214938" y="5411788"/>
          <p14:tracePt t="128764" x="5224463" y="5411788"/>
          <p14:tracePt t="128781" x="5232400" y="5411788"/>
          <p14:tracePt t="128798" x="5241925" y="5411788"/>
          <p14:tracePt t="131264" x="5241925" y="5419725"/>
          <p14:tracePt t="131286" x="0" y="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943A7-C79E-4735-A487-2B507FEAA7FC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sp>
        <p:nvSpPr>
          <p:cNvPr id="3" name="Rectangle 2"/>
          <p:cNvSpPr/>
          <p:nvPr/>
        </p:nvSpPr>
        <p:spPr>
          <a:xfrm>
            <a:off x="1063724" y="2348880"/>
            <a:ext cx="7388561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End Of Lesson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5</a:t>
            </a:r>
          </a:p>
          <a:p>
            <a:pPr algn="ctr"/>
            <a:endParaRPr lang="en-US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  <a:p>
            <a:pPr algn="ctr"/>
            <a:r>
              <a:rPr lang="en-US" sz="4800" b="1" i="1" dirty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j-cs"/>
              </a:rPr>
              <a:t>Thanks For Listening </a:t>
            </a:r>
            <a:endParaRPr lang="ar-IQ" sz="4800" b="1" i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73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9"/>
    </mc:Choice>
    <mc:Fallback xmlns="">
      <p:transition spd="slow" advTm="1669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22105</TotalTime>
  <Words>592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Computer Network Protocols Network Layer (Part 1) Lesson 5</vt:lpstr>
      <vt:lpstr>Routing Protocols</vt:lpstr>
      <vt:lpstr>Interior versus Exterior Routing Protocols</vt:lpstr>
      <vt:lpstr>Interior versus Exterior Routing Protocols</vt:lpstr>
      <vt:lpstr>Routing Information Protocol (RIP)</vt:lpstr>
      <vt:lpstr>Routing Information Protocol (RIP)</vt:lpstr>
      <vt:lpstr>EIGRP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DR.Ahmed Saker 2O14</cp:lastModifiedBy>
  <cp:revision>1438</cp:revision>
  <dcterms:created xsi:type="dcterms:W3CDTF">2010-05-23T14:28:12Z</dcterms:created>
  <dcterms:modified xsi:type="dcterms:W3CDTF">2024-10-11T14:32:29Z</dcterms:modified>
</cp:coreProperties>
</file>