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2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8" r:id="rId30"/>
    <p:sldId id="290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1210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62000"/>
            <a:ext cx="685621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52697" y="762000"/>
            <a:ext cx="2193989" cy="5334001"/>
          </a:xfrm>
          <a:prstGeom prst="rect">
            <a:avLst/>
          </a:prstGeom>
          <a:solidFill>
            <a:srgbClr val="C3C3C3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5486400" cy="3255264"/>
          </a:xfrm>
        </p:spPr>
        <p:txBody>
          <a:bodyPr anchor="b">
            <a:normAutofit/>
          </a:bodyPr>
          <a:lstStyle>
            <a:lvl1pPr algn="l">
              <a:defRPr sz="5400" spc="-100" baseline="0">
                <a:solidFill>
                  <a:srgbClr val="FFFFFF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11" y="4670246"/>
            <a:ext cx="54864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BCC16-1382-4F7C-A59F-8AA960441AD5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4537E-5FD1-4464-A076-811779068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184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BCC16-1382-4F7C-A59F-8AA960441AD5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4537E-5FD1-4464-A076-811779068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8132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0934" y="1298448"/>
            <a:ext cx="5486400" cy="3255264"/>
          </a:xfrm>
        </p:spPr>
        <p:txBody>
          <a:bodyPr anchor="b">
            <a:normAutofit/>
          </a:bodyPr>
          <a:lstStyle>
            <a:lvl1pPr>
              <a:defRPr sz="54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14650" y="4672584"/>
            <a:ext cx="54864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0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BCC16-1382-4F7C-A59F-8AA960441AD5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4537E-5FD1-4464-A076-811779068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3417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0934" y="868680"/>
            <a:ext cx="260604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3590" y="868680"/>
            <a:ext cx="260604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BCC16-1382-4F7C-A59F-8AA960441AD5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4537E-5FD1-4464-A076-811779068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1965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0934" y="1023586"/>
            <a:ext cx="260604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0934" y="1930936"/>
            <a:ext cx="260604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3847" y="1023587"/>
            <a:ext cx="260604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3847" y="1930936"/>
            <a:ext cx="260604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BCC16-1382-4F7C-A59F-8AA960441AD5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4537E-5FD1-4464-A076-811779068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0264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BCC16-1382-4F7C-A59F-8AA960441AD5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4537E-5FD1-4464-A076-811779068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6250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BCC16-1382-4F7C-A59F-8AA960441AD5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4537E-5FD1-4464-A076-811779068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1112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2800" b="0" baseline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934" y="868680"/>
            <a:ext cx="54864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37560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BCC16-1382-4F7C-A59F-8AA960441AD5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4537E-5FD1-4464-A076-811779068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131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77983" y="767419"/>
            <a:ext cx="6086423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40602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BCC16-1382-4F7C-A59F-8AA960441AD5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624326" y="6356351"/>
            <a:ext cx="443363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4537E-5FD1-4464-A076-811779068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464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BCC16-1382-4F7C-A59F-8AA960441AD5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4537E-5FD1-4464-A076-811779068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5494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5750" y="990600"/>
            <a:ext cx="2114550" cy="4953000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0934" y="868680"/>
            <a:ext cx="5486400" cy="5120640"/>
          </a:xfrm>
        </p:spPr>
        <p:txBody>
          <a:bodyPr vert="eaVert" anchor="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BCC16-1382-4F7C-A59F-8AA960441AD5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4537E-5FD1-4464-A076-811779068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140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2582693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8861898" y="758952"/>
            <a:ext cx="28803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accent1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130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30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r" defTabSz="914400" rtl="1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19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r" defTabSz="914400" rtl="1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7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r" defTabSz="914400" rtl="1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r" defTabSz="914400" rtl="1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r" defTabSz="914400" rtl="1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92292-C389-4A8B-ADB1-1178877C1C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21071" y="1127946"/>
            <a:ext cx="4067828" cy="1241822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b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5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Al-Mustaqbal University / Nursing College</a:t>
            </a:r>
            <a:b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500" b="1" dirty="0">
                <a:latin typeface="Times New Roman" panose="02020603050405020304" pitchFamily="18" charset="0"/>
                <a:ea typeface="Calibri" panose="020F0502020204030204" pitchFamily="34" charset="0"/>
              </a:rPr>
              <a:t>Academic Year 2024-2025</a:t>
            </a:r>
            <a:br>
              <a:rPr lang="en-US" sz="1500" b="1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1500" b="1" dirty="0">
                <a:latin typeface="Times New Roman" panose="02020603050405020304" pitchFamily="18" charset="0"/>
                <a:ea typeface="Calibri" panose="020F0502020204030204" pitchFamily="34" charset="0"/>
              </a:rPr>
              <a:t>health promotion</a:t>
            </a:r>
            <a:br>
              <a:rPr lang="en-US" sz="1500" b="1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en-US" sz="105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7B4D66-DFAA-4BE4-93F2-871B41B920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7971"/>
            <a:ext cx="6858000" cy="209263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200000"/>
              </a:lnSpc>
            </a:pPr>
            <a:r>
              <a:rPr lang="en-US">
                <a:latin typeface="Bahnschrift Condensed" panose="020B0502040204020203" pitchFamily="34" charset="0"/>
              </a:rPr>
              <a:t>Lecture 6</a:t>
            </a:r>
            <a:endParaRPr lang="en-US" dirty="0">
              <a:latin typeface="Bahnschrift Condensed" panose="020B0502040204020203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2400" dirty="0">
                <a:latin typeface="Bahnschrift Condensed" panose="020B0502040204020203" pitchFamily="34" charset="0"/>
              </a:rPr>
              <a:t>Communication in nursing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Bahnschrift Condensed" panose="020B0502040204020203" pitchFamily="34" charset="0"/>
              </a:rPr>
              <a:t>Prepared by: Dr. Ali Hussein. H.</a:t>
            </a:r>
          </a:p>
          <a:p>
            <a:endParaRPr lang="en-US" sz="2400" dirty="0">
              <a:latin typeface="Bahnschrift Condensed" panose="020B0502040204020203" pitchFamily="34" charset="0"/>
            </a:endParaRPr>
          </a:p>
        </p:txBody>
      </p:sp>
      <p:pic>
        <p:nvPicPr>
          <p:cNvPr id="5" name="صورة 2">
            <a:extLst>
              <a:ext uri="{FF2B5EF4-FFF2-40B4-BE49-F238E27FC236}">
                <a16:creationId xmlns:a16="http://schemas.microsoft.com/office/drawing/2014/main" id="{321EFF99-52EB-49E1-8366-60E6BCA4DBA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899" y="1026351"/>
            <a:ext cx="2101240" cy="1790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A62E0A-586F-4BF0-BC7D-B48293FC5D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862" y="1026351"/>
            <a:ext cx="226721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516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إطار">
  <a:themeElements>
    <a:clrScheme name="إطار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إطار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إطار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29</Words>
  <Application>Microsoft Office PowerPoint</Application>
  <PresentationFormat>عرض على الشاشة (4:3)</PresentationFormat>
  <Paragraphs>4</Paragraphs>
  <Slides>29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29</vt:i4>
      </vt:variant>
    </vt:vector>
  </HeadingPairs>
  <TitlesOfParts>
    <vt:vector size="37" baseType="lpstr">
      <vt:lpstr>Arial</vt:lpstr>
      <vt:lpstr>Bahnschrift Condensed</vt:lpstr>
      <vt:lpstr>Calibri</vt:lpstr>
      <vt:lpstr>Corbel</vt:lpstr>
      <vt:lpstr>Times New Roman</vt:lpstr>
      <vt:lpstr>Wingdings 2</vt:lpstr>
      <vt:lpstr>Office Theme</vt:lpstr>
      <vt:lpstr>إطار</vt:lpstr>
      <vt:lpstr> Al-Mustaqbal University / Nursing College Academic Year 2024-2025 health promotion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subject/>
  <dc:creator/>
  <cp:keywords/>
  <dc:description>generated using python-pptx</dc:description>
  <cp:lastModifiedBy>alnaseem</cp:lastModifiedBy>
  <cp:revision>5</cp:revision>
  <dcterms:created xsi:type="dcterms:W3CDTF">2013-01-27T09:14:16Z</dcterms:created>
  <dcterms:modified xsi:type="dcterms:W3CDTF">2024-12-02T05:55:16Z</dcterms:modified>
  <cp:category/>
</cp:coreProperties>
</file>