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47" r:id="rId3"/>
    <p:sldId id="343" r:id="rId4"/>
    <p:sldId id="344" r:id="rId5"/>
    <p:sldId id="345" r:id="rId6"/>
    <p:sldId id="346" r:id="rId7"/>
    <p:sldId id="338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4884C"/>
    <a:srgbClr val="FFBA75"/>
    <a:srgbClr val="33CC33"/>
    <a:srgbClr val="D4F4D4"/>
    <a:srgbClr val="FFFF00"/>
    <a:srgbClr val="B3B3FF"/>
    <a:srgbClr val="000000"/>
    <a:srgbClr val="CAF2CA"/>
    <a:srgbClr val="AFEB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>
        <p:scale>
          <a:sx n="80" d="100"/>
          <a:sy n="80" d="100"/>
        </p:scale>
        <p:origin x="-9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E130C-1524-443B-B1E5-C6BE2DE11E1B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608E9-A3D5-4042-8858-27E267E7F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8B912-05AA-48FA-B94C-60AD27DE16C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1D3D4-07B4-4559-9F79-1D2A6E47EBA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66F96-EDBA-4FDD-8D4D-E2152E7FD7A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2B314-DE47-4A66-9376-9556167D29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CBE8D-1572-4014-9C5B-D1D1C1BF844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80565-90A0-409C-BEF7-91D58AABF4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1DF18-65A2-433D-895D-F3CC17D163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F4C95-8000-4FCD-AF06-A601B214B7D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943A7-C79E-4735-A487-2B507FEAA7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AA07-1CE9-4532-A8A7-B74B10BDAA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6079E-248F-4E4D-B800-61018E58927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1F80A5-3828-4002-BD73-D7F8541650B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57188" y="428624"/>
            <a:ext cx="8143875" cy="1200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Computer Network Protocols</a:t>
            </a:r>
            <a:b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</a:b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Network Layer (Part 1)</a:t>
            </a:r>
            <a:b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</a:b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Lesson 7</a:t>
            </a:r>
            <a:endParaRPr lang="es-ES" sz="3600" b="1" i="1" kern="1200" dirty="0" smtClean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+mn-ea"/>
            </a:endParaRPr>
          </a:p>
        </p:txBody>
      </p:sp>
      <p:sp>
        <p:nvSpPr>
          <p:cNvPr id="2051" name="Rectangle 169"/>
          <p:cNvSpPr>
            <a:spLocks noChangeArrowheads="1"/>
          </p:cNvSpPr>
          <p:nvPr/>
        </p:nvSpPr>
        <p:spPr bwMode="auto">
          <a:xfrm>
            <a:off x="3095328" y="1357298"/>
            <a:ext cx="60486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/>
          <a:lstStyle/>
          <a:p>
            <a:pPr algn="ctr">
              <a:defRPr/>
            </a:pPr>
            <a:endParaRPr lang="en-US" sz="2000" b="1" i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6578" y="6381750"/>
            <a:ext cx="2133600" cy="476250"/>
          </a:xfrm>
        </p:spPr>
        <p:txBody>
          <a:bodyPr/>
          <a:lstStyle/>
          <a:p>
            <a:pPr>
              <a:defRPr/>
            </a:pPr>
            <a:fld id="{EBA8B912-05AA-48FA-B94C-60AD27DE16CA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  <p:sp>
        <p:nvSpPr>
          <p:cNvPr id="2" name="Rectangle 1"/>
          <p:cNvSpPr/>
          <p:nvPr/>
        </p:nvSpPr>
        <p:spPr>
          <a:xfrm>
            <a:off x="971600" y="5229200"/>
            <a:ext cx="74888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By </a:t>
            </a:r>
          </a:p>
          <a:p>
            <a:pPr lvl="0" algn="ctr">
              <a:defRPr/>
            </a:pPr>
            <a:endParaRPr lang="en-US" sz="1400" b="1" i="1" dirty="0">
              <a:solidFill>
                <a:srgbClr val="00B0F0"/>
              </a:solidFill>
              <a:effectLst>
                <a:glow rad="139700">
                  <a:srgbClr val="000000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lvl="0" algn="ctr">
              <a:defRPr/>
            </a:pP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Dr.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Layth</a:t>
            </a: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Abdulkareem</a:t>
            </a: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Hassnawi</a:t>
            </a:r>
            <a:endParaRPr lang="en-US" sz="2800" b="1" i="1" dirty="0">
              <a:solidFill>
                <a:srgbClr val="00B0F0"/>
              </a:solidFill>
              <a:effectLst>
                <a:glow rad="139700">
                  <a:srgbClr val="000000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9344" y="2628655"/>
            <a:ext cx="5760639" cy="2554545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جامعة المستقبل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كلية الهندسة والتقنيات الهندسية</a:t>
            </a: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 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قسم </a:t>
            </a: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هندسة تقنيات الحاسوب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المرحلة الرابعة</a:t>
            </a:r>
            <a:endParaRPr lang="en-US" sz="4000" b="1" i="1" dirty="0"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18276"/>
            <a:ext cx="3114716" cy="3575302"/>
          </a:xfrm>
          <a:prstGeom prst="rect">
            <a:avLst/>
          </a:prstGeom>
        </p:spPr>
      </p:pic>
    </p:spTree>
  </p:cSld>
  <p:clrMapOvr>
    <a:masterClrMapping/>
  </p:clrMapOvr>
  <p:transition advTm="10318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Routing Protocols</a:t>
            </a:r>
            <a:endParaRPr lang="ar-IQ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s-ES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2092325"/>
            <a:ext cx="7589837" cy="4361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786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785"/>
    </mc:Choice>
    <mc:Fallback xmlns="">
      <p:transition spd="slow" advTm="92785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8267" x="4562475" y="3751263"/>
          <p14:tracePt t="18280" x="4518025" y="3768725"/>
          <p14:tracePt t="18290" x="4510088" y="3776663"/>
          <p14:tracePt t="18297" x="4491038" y="3776663"/>
          <p14:tracePt t="18314" x="4483100" y="3776663"/>
          <p14:tracePt t="18322" x="4465638" y="3795713"/>
          <p14:tracePt t="18330" x="4446588" y="3795713"/>
          <p14:tracePt t="18369" x="4438650" y="3795713"/>
          <p14:tracePt t="18416" x="4429125" y="3795713"/>
          <p14:tracePt t="18441" x="4419600" y="3795713"/>
          <p14:tracePt t="18448" x="4411663" y="3795713"/>
          <p14:tracePt t="18457" x="4402138" y="3795713"/>
          <p14:tracePt t="18464" x="4384675" y="3803650"/>
          <p14:tracePt t="18478" x="4367213" y="3813175"/>
          <p14:tracePt t="18495" x="4340225" y="3813175"/>
          <p14:tracePt t="18511" x="4295775" y="3830638"/>
          <p14:tracePt t="18530" x="4268788" y="3830638"/>
          <p14:tracePt t="18546" x="4232275" y="3830638"/>
          <p14:tracePt t="18561" x="4205288" y="3840163"/>
          <p14:tracePt t="18578" x="4187825" y="3840163"/>
          <p14:tracePt t="18595" x="4170363" y="3840163"/>
          <p14:tracePt t="18612" x="4160838" y="3840163"/>
          <p14:tracePt t="18629" x="4152900" y="3840163"/>
          <p14:tracePt t="18645" x="4133850" y="3840163"/>
          <p14:tracePt t="18662" x="4116388" y="3848100"/>
          <p14:tracePt t="18679" x="4081463" y="3848100"/>
          <p14:tracePt t="18695" x="4037013" y="3848100"/>
          <p14:tracePt t="18715" x="4000500" y="3867150"/>
          <p14:tracePt t="18730" x="3956050" y="3867150"/>
          <p14:tracePt t="18746" x="3911600" y="3867150"/>
          <p14:tracePt t="18762" x="3867150" y="3867150"/>
          <p14:tracePt t="18779" x="3840163" y="3867150"/>
          <p14:tracePt t="18796" x="3822700" y="3867150"/>
          <p14:tracePt t="18813" x="3795713" y="3867150"/>
          <p14:tracePt t="18829" x="3768725" y="3867150"/>
          <p14:tracePt t="18846" x="3741738" y="3867150"/>
          <p14:tracePt t="18862" x="3714750" y="3867150"/>
          <p14:tracePt t="18880" x="3697288" y="3867150"/>
          <p14:tracePt t="18896" x="3679825" y="3867150"/>
          <p14:tracePt t="18912" x="3633788" y="3867150"/>
          <p14:tracePt t="18932" x="3589338" y="3867150"/>
          <p14:tracePt t="18946" x="3554413" y="3867150"/>
          <p14:tracePt t="18962" x="3517900" y="3867150"/>
          <p14:tracePt t="18979" x="3473450" y="3867150"/>
          <p14:tracePt t="18996" x="3438525" y="3867150"/>
          <p14:tracePt t="19012" x="3402013" y="3867150"/>
          <p14:tracePt t="19029" x="3357563" y="3848100"/>
          <p14:tracePt t="19045" x="3286125" y="3830638"/>
          <p14:tracePt t="19062" x="3232150" y="3830638"/>
          <p14:tracePt t="19079" x="3170238" y="3822700"/>
          <p14:tracePt t="19095" x="3071813" y="3795713"/>
          <p14:tracePt t="19115" x="3036888" y="3795713"/>
          <p14:tracePt t="19132" x="2982913" y="3776663"/>
          <p14:tracePt t="19146" x="2938463" y="3768725"/>
          <p14:tracePt t="19163" x="2894013" y="3768725"/>
          <p14:tracePt t="19179" x="2830513" y="3751263"/>
          <p14:tracePt t="19196" x="2795588" y="3741738"/>
          <p14:tracePt t="19212" x="2759075" y="3732213"/>
          <p14:tracePt t="19229" x="2724150" y="3714750"/>
          <p14:tracePt t="19246" x="2697163" y="3714750"/>
          <p14:tracePt t="19262" x="2670175" y="3705225"/>
          <p14:tracePt t="19279" x="2633663" y="3697288"/>
          <p14:tracePt t="19300" x="2608263" y="3697288"/>
          <p14:tracePt t="19315" x="2571750" y="3697288"/>
          <p14:tracePt t="19329" x="2536825" y="3697288"/>
          <p14:tracePt t="19346" x="2509838" y="3697288"/>
          <p14:tracePt t="19363" x="2473325" y="3697288"/>
          <p14:tracePt t="19380" x="2446338" y="3705225"/>
          <p14:tracePt t="19396" x="2438400" y="3705225"/>
          <p14:tracePt t="19412" x="2428875" y="3705225"/>
          <p14:tracePt t="19429" x="2419350" y="3705225"/>
          <p14:tracePt t="19490" x="2411413" y="3705225"/>
          <p14:tracePt t="19777" x="2419350" y="3705225"/>
          <p14:tracePt t="19786" x="2428875" y="3705225"/>
          <p14:tracePt t="19803" x="2438400" y="3705225"/>
          <p14:tracePt t="19818" x="2446338" y="3705225"/>
          <p14:tracePt t="19826" x="2455863" y="3705225"/>
          <p14:tracePt t="19834" x="2473325" y="3697288"/>
          <p14:tracePt t="19846" x="2490788" y="3697288"/>
          <p14:tracePt t="19863" x="2500313" y="3697288"/>
          <p14:tracePt t="19879" x="2517775" y="3697288"/>
          <p14:tracePt t="19898" x="2544763" y="3687763"/>
          <p14:tracePt t="19914" x="2562225" y="3687763"/>
          <p14:tracePt t="19930" x="2581275" y="3687763"/>
          <p14:tracePt t="19946" x="2608263" y="3687763"/>
          <p14:tracePt t="19965" x="2625725" y="3687763"/>
          <p14:tracePt t="19980" x="2652713" y="3687763"/>
          <p14:tracePt t="19996" x="2687638" y="3687763"/>
          <p14:tracePt t="20013" x="2714625" y="3687763"/>
          <p14:tracePt t="20029" x="2751138" y="3687763"/>
          <p14:tracePt t="20047" x="2786063" y="3687763"/>
          <p14:tracePt t="20062" x="2822575" y="3679825"/>
          <p14:tracePt t="20079" x="2867025" y="3679825"/>
          <p14:tracePt t="20079" x="2884488" y="3679825"/>
          <p14:tracePt t="20099" x="2928938" y="3679825"/>
          <p14:tracePt t="20115" x="2982913" y="3679825"/>
          <p14:tracePt t="20132" x="3036888" y="3670300"/>
          <p14:tracePt t="20147" x="3089275" y="3670300"/>
          <p14:tracePt t="20163" x="3143250" y="3670300"/>
          <p14:tracePt t="20179" x="3197225" y="3660775"/>
          <p14:tracePt t="20196" x="3251200" y="3660775"/>
          <p14:tracePt t="20213" x="3276600" y="3660775"/>
          <p14:tracePt t="20229" x="3330575" y="3660775"/>
          <p14:tracePt t="20247" x="3357563" y="3660775"/>
          <p14:tracePt t="20262" x="3375025" y="3660775"/>
          <p14:tracePt t="20279" x="3419475" y="3652838"/>
          <p14:tracePt t="20298" x="3455988" y="3652838"/>
          <p14:tracePt t="20315" x="3490913" y="3652838"/>
          <p14:tracePt t="20330" x="3544888" y="3652838"/>
          <p14:tracePt t="20346" x="3562350" y="3652838"/>
          <p14:tracePt t="20363" x="3598863" y="3652838"/>
          <p14:tracePt t="20379" x="3616325" y="3652838"/>
          <p14:tracePt t="20396" x="3643313" y="3643313"/>
          <p14:tracePt t="20413" x="3652838" y="3643313"/>
          <p14:tracePt t="20430" x="3660775" y="3643313"/>
          <p14:tracePt t="20446" x="3670300" y="3643313"/>
          <p14:tracePt t="20482" x="3679825" y="3643313"/>
          <p14:tracePt t="20507" x="3687763" y="3643313"/>
          <p14:tracePt t="20555" x="3697288" y="3643313"/>
          <p14:tracePt t="20570" x="3705225" y="3643313"/>
          <p14:tracePt t="20593" x="3714750" y="3643313"/>
          <p14:tracePt t="20609" x="3724275" y="3643313"/>
          <p14:tracePt t="20633" x="3732213" y="3643313"/>
          <p14:tracePt t="20649" x="3741738" y="3643313"/>
          <p14:tracePt t="20730" x="3751263" y="3643313"/>
          <p14:tracePt t="20764" x="3759200" y="3643313"/>
          <p14:tracePt t="20778" x="3768725" y="3643313"/>
          <p14:tracePt t="20795" x="3776663" y="3643313"/>
          <p14:tracePt t="20803" x="3776663" y="3633788"/>
          <p14:tracePt t="20819" x="3786188" y="3633788"/>
          <p14:tracePt t="20843" x="3795713" y="3633788"/>
          <p14:tracePt t="20922" x="3803650" y="3633788"/>
          <p14:tracePt t="21042" x="3813175" y="3633788"/>
          <p14:tracePt t="21243" x="3822700" y="3633788"/>
          <p14:tracePt t="21283" x="3830638" y="3633788"/>
          <p14:tracePt t="21292" x="3840163" y="3633788"/>
          <p14:tracePt t="21331" x="3848100" y="3633788"/>
          <p14:tracePt t="21355" x="3857625" y="3633788"/>
          <p14:tracePt t="21378" x="3867150" y="3633788"/>
          <p14:tracePt t="21395" x="3875088" y="3633788"/>
          <p14:tracePt t="21459" x="3884613" y="3633788"/>
          <p14:tracePt t="21516" x="3894138" y="3633788"/>
          <p14:tracePt t="21536" x="3902075" y="3633788"/>
          <p14:tracePt t="21547" x="3911600" y="3633788"/>
          <p14:tracePt t="21565" x="3919538" y="3633788"/>
          <p14:tracePt t="21634" x="3929063" y="3633788"/>
          <p14:tracePt t="21675" x="3938588" y="3633788"/>
          <p14:tracePt t="21681" x="3946525" y="3633788"/>
          <p14:tracePt t="21706" x="3956050" y="3633788"/>
          <p14:tracePt t="21721" x="3956050" y="3643313"/>
          <p14:tracePt t="21729" x="3965575" y="3643313"/>
          <p14:tracePt t="21737" x="3973513" y="3643313"/>
          <p14:tracePt t="21747" x="3983038" y="3643313"/>
          <p14:tracePt t="21763" x="3990975" y="3643313"/>
          <p14:tracePt t="21800" x="4000500" y="3643313"/>
          <p14:tracePt t="21826" x="4010025" y="3643313"/>
          <p14:tracePt t="21834" x="4017963" y="3643313"/>
          <p14:tracePt t="21851" x="4027488" y="3643313"/>
          <p14:tracePt t="21869" x="4037013" y="3643313"/>
          <p14:tracePt t="21882" x="4044950" y="3643313"/>
          <p14:tracePt t="21900" x="4054475" y="3643313"/>
          <p14:tracePt t="21931" x="4062413" y="3643313"/>
          <p14:tracePt t="21987" x="4071938" y="3643313"/>
          <p14:tracePt t="22099" x="4081463" y="3652838"/>
          <p14:tracePt t="22139" x="4089400" y="3652838"/>
          <p14:tracePt t="22154" x="4089400" y="3660775"/>
          <p14:tracePt t="22172" x="4098925" y="3660775"/>
          <p14:tracePt t="22507" x="4098925" y="3670300"/>
          <p14:tracePt t="22515" x="4089400" y="3670300"/>
          <p14:tracePt t="22531" x="4054475" y="3679825"/>
          <p14:tracePt t="22532" x="4000500" y="3697288"/>
          <p14:tracePt t="22548" x="3929063" y="3714750"/>
          <p14:tracePt t="22565" x="3875088" y="3724275"/>
          <p14:tracePt t="22581" x="3813175" y="3741738"/>
          <p14:tracePt t="22598" x="3768725" y="3741738"/>
          <p14:tracePt t="22615" x="3732213" y="3751263"/>
          <p14:tracePt t="22631" x="3705225" y="3759200"/>
          <p14:tracePt t="22649" x="3660775" y="3759200"/>
          <p14:tracePt t="22665" x="3625850" y="3768725"/>
          <p14:tracePt t="22665" x="3608388" y="3768725"/>
          <p14:tracePt t="22684" x="3562350" y="3776663"/>
          <p14:tracePt t="22700" x="3517900" y="3786188"/>
          <p14:tracePt t="22715" x="3482975" y="3786188"/>
          <p14:tracePt t="22732" x="3446463" y="3786188"/>
          <p14:tracePt t="22748" x="3411538" y="3786188"/>
          <p14:tracePt t="22765" x="3384550" y="3786188"/>
          <p14:tracePt t="22781" x="3348038" y="3786188"/>
          <p14:tracePt t="22798" x="3322638" y="3786188"/>
          <p14:tracePt t="22817" x="3286125" y="3786188"/>
          <p14:tracePt t="22832" x="3268663" y="3786188"/>
          <p14:tracePt t="22848" x="3241675" y="3786188"/>
          <p14:tracePt t="22864" x="3205163" y="3786188"/>
          <p14:tracePt t="22882" x="3197225" y="3786188"/>
          <p14:tracePt t="22898" x="3179763" y="3786188"/>
          <p14:tracePt t="22914" x="3170238" y="3786188"/>
          <p14:tracePt t="22931" x="3152775" y="3786188"/>
          <p14:tracePt t="22947" x="3133725" y="3786188"/>
          <p14:tracePt t="22964" x="3108325" y="3786188"/>
          <p14:tracePt t="22981" x="3098800" y="3786188"/>
          <p14:tracePt t="23028" x="3089275" y="3786188"/>
          <p14:tracePt t="23036" x="3089275" y="3776663"/>
          <p14:tracePt t="23179" x="3089275" y="3768725"/>
          <p14:tracePt t="23260" x="3089275" y="3759200"/>
          <p14:tracePt t="23268" x="3098800" y="3759200"/>
          <p14:tracePt t="23277" x="3108325" y="3759200"/>
          <p14:tracePt t="23285" x="3116263" y="3741738"/>
          <p14:tracePt t="23298" x="3125788" y="3741738"/>
          <p14:tracePt t="23316" x="3133725" y="3741738"/>
          <p14:tracePt t="23364" x="3143250" y="3741738"/>
          <p14:tracePt t="23380" x="3152775" y="3741738"/>
          <p14:tracePt t="23397" x="3160713" y="3732213"/>
          <p14:tracePt t="23418" x="3170238" y="3732213"/>
          <p14:tracePt t="23532" x="3187700" y="3732213"/>
          <p14:tracePt t="23555" x="3197225" y="3732213"/>
          <p14:tracePt t="23579" x="3205163" y="3732213"/>
          <p14:tracePt t="23596" x="3214688" y="3732213"/>
          <p14:tracePt t="23612" x="3214688" y="3724275"/>
          <p14:tracePt t="23615" x="3232150" y="3724275"/>
          <p14:tracePt t="23633" x="3241675" y="3724275"/>
          <p14:tracePt t="23668" x="3251200" y="3724275"/>
          <p14:tracePt t="23669" x="3259138" y="3724275"/>
          <p14:tracePt t="23682" x="3268663" y="3724275"/>
          <p14:tracePt t="23699" x="3276600" y="3724275"/>
          <p14:tracePt t="23715" x="3295650" y="3714750"/>
          <p14:tracePt t="23756" x="3303588" y="3714750"/>
          <p14:tracePt t="23773" x="3313113" y="3714750"/>
          <p14:tracePt t="23788" x="3322638" y="3714750"/>
          <p14:tracePt t="23797" x="3330575" y="3714750"/>
          <p14:tracePt t="23799" x="3340100" y="3714750"/>
          <p14:tracePt t="23817" x="3348038" y="3714750"/>
          <p14:tracePt t="23832" x="3357563" y="3714750"/>
          <p14:tracePt t="23869" x="3367088" y="3714750"/>
          <p14:tracePt t="23892" x="3384550" y="3714750"/>
          <p14:tracePt t="23915" x="3394075" y="3714750"/>
          <p14:tracePt t="23986" x="3402013" y="3714750"/>
          <p14:tracePt t="24212" x="3402013" y="3705225"/>
          <p14:tracePt t="24228" x="3411538" y="3705225"/>
          <p14:tracePt t="24317" x="3419475" y="3705225"/>
          <p14:tracePt t="25020" x="3411538" y="3705225"/>
          <p14:tracePt t="25098" x="3411538" y="3714750"/>
          <p14:tracePt t="25114" x="3402013" y="3714750"/>
          <p14:tracePt t="25130" x="3384550" y="3714750"/>
          <p14:tracePt t="25139" x="3384550" y="3724275"/>
          <p14:tracePt t="25163" x="3375025" y="3724275"/>
          <p14:tracePt t="25179" x="3375025" y="3732213"/>
          <p14:tracePt t="25195" x="3375025" y="3741738"/>
          <p14:tracePt t="25204" x="3367088" y="3741738"/>
          <p14:tracePt t="25218" x="3357563" y="3741738"/>
          <p14:tracePt t="25232" x="3357563" y="3751263"/>
          <p14:tracePt t="25232" x="3348038" y="3759200"/>
          <p14:tracePt t="25249" x="3330575" y="3768725"/>
          <p14:tracePt t="25266" x="3322638" y="3776663"/>
          <p14:tracePt t="25285" x="3322638" y="3795713"/>
          <p14:tracePt t="25300" x="3303588" y="3795713"/>
          <p14:tracePt t="25317" x="3303588" y="3813175"/>
          <p14:tracePt t="25332" x="3295650" y="3822700"/>
          <p14:tracePt t="25349" x="3286125" y="3830638"/>
          <p14:tracePt t="25367" x="3276600" y="3840163"/>
          <p14:tracePt t="25382" x="3268663" y="3840163"/>
          <p14:tracePt t="25400" x="3268663" y="3848100"/>
          <p14:tracePt t="25416" x="3251200" y="3867150"/>
          <p14:tracePt t="25432" x="3241675" y="3867150"/>
          <p14:tracePt t="25450" x="3232150" y="3875088"/>
          <p14:tracePt t="25468" x="3214688" y="3884613"/>
          <p14:tracePt t="25485" x="3197225" y="3894138"/>
          <p14:tracePt t="25500" x="3179763" y="3902075"/>
          <p14:tracePt t="25533" x="3152775" y="3911600"/>
          <p14:tracePt t="25533" x="3133725" y="3919538"/>
          <p14:tracePt t="25549" x="3116263" y="3919538"/>
          <p14:tracePt t="25567" x="3081338" y="3929063"/>
          <p14:tracePt t="25583" x="3062288" y="3929063"/>
          <p14:tracePt t="25599" x="3044825" y="3938588"/>
          <p14:tracePt t="25616" x="3027363" y="3938588"/>
          <p14:tracePt t="25633" x="3017838" y="3938588"/>
          <p14:tracePt t="25651" x="3000375" y="3938588"/>
          <p14:tracePt t="25668" x="2973388" y="3938588"/>
          <p14:tracePt t="25685" x="2946400" y="3938588"/>
          <p14:tracePt t="25700" x="2911475" y="3938588"/>
          <p14:tracePt t="25716" x="2884488" y="3938588"/>
          <p14:tracePt t="25733" x="2857500" y="3946525"/>
          <p14:tracePt t="25750" x="2830513" y="3946525"/>
          <p14:tracePt t="25767" x="2803525" y="3946525"/>
          <p14:tracePt t="25783" x="2786063" y="3946525"/>
          <p14:tracePt t="25800" x="2768600" y="3946525"/>
          <p14:tracePt t="25817" x="2751138" y="3946525"/>
          <p14:tracePt t="25833" x="2714625" y="3946525"/>
          <p14:tracePt t="25867" x="2705100" y="3946525"/>
          <p14:tracePt t="25868" x="2679700" y="3946525"/>
          <p14:tracePt t="25884" x="2670175" y="3946525"/>
          <p14:tracePt t="25899" x="2643188" y="3946525"/>
          <p14:tracePt t="25916" x="2625725" y="3946525"/>
          <p14:tracePt t="25933" x="2589213" y="3946525"/>
          <p14:tracePt t="25950" x="2562225" y="3946525"/>
          <p14:tracePt t="25967" x="2536825" y="3946525"/>
          <p14:tracePt t="25983" x="2500313" y="3946525"/>
          <p14:tracePt t="26000" x="2482850" y="3946525"/>
          <p14:tracePt t="26016" x="2473325" y="3946525"/>
          <p14:tracePt t="26033" x="2438400" y="3946525"/>
          <p14:tracePt t="26054" x="2401888" y="3946525"/>
          <p14:tracePt t="26068" x="2384425" y="3946525"/>
          <p14:tracePt t="26086" x="2366963" y="3946525"/>
          <p14:tracePt t="26099" x="2347913" y="3946525"/>
          <p14:tracePt t="26116" x="2339975" y="3946525"/>
          <p14:tracePt t="26133" x="2330450" y="3946525"/>
          <p14:tracePt t="26149" x="2322513" y="3946525"/>
          <p14:tracePt t="26166" x="2312988" y="3946525"/>
          <p14:tracePt t="26182" x="2295525" y="3946525"/>
          <p14:tracePt t="26199" x="2276475" y="3956050"/>
          <p14:tracePt t="26216" x="2268538" y="3956050"/>
          <p14:tracePt t="26232" x="2251075" y="3956050"/>
          <p14:tracePt t="26249" x="2241550" y="3965575"/>
          <p14:tracePt t="26266" x="2232025" y="3965575"/>
          <p14:tracePt t="26282" x="2224088" y="3965575"/>
          <p14:tracePt t="26299" x="2224088" y="3973513"/>
          <p14:tracePt t="26339" x="2214563" y="3973513"/>
          <p14:tracePt t="26364" x="2205038" y="3973513"/>
          <p14:tracePt t="26381" x="2205038" y="3983038"/>
          <p14:tracePt t="26437" x="2197100" y="3983038"/>
          <p14:tracePt t="26485" x="2197100" y="3990975"/>
          <p14:tracePt t="26605" x="2197100" y="4000500"/>
          <p14:tracePt t="26677" x="2187575" y="4010025"/>
          <p14:tracePt t="26692" x="2179638" y="4010025"/>
          <p14:tracePt t="26700" x="2179638" y="4027488"/>
          <p14:tracePt t="26700" x="2179638" y="4037013"/>
          <p14:tracePt t="26717" x="2170113" y="4037013"/>
          <p14:tracePt t="26733" x="2160588" y="4054475"/>
          <p14:tracePt t="26773" x="2160588" y="4062413"/>
          <p14:tracePt t="26774" x="2152650" y="4071938"/>
          <p14:tracePt t="26783" x="2152650" y="4081463"/>
          <p14:tracePt t="26801" x="2143125" y="4089400"/>
          <p14:tracePt t="26818" x="2133600" y="4098925"/>
          <p14:tracePt t="26833" x="2125663" y="4108450"/>
          <p14:tracePt t="26854" x="2116138" y="4116388"/>
          <p14:tracePt t="26867" x="2116138" y="4125913"/>
          <p14:tracePt t="26884" x="2089150" y="4143375"/>
          <p14:tracePt t="26900" x="2081213" y="4152900"/>
          <p14:tracePt t="26917" x="2062163" y="4160838"/>
          <p14:tracePt t="26935" x="2036763" y="4160838"/>
          <p14:tracePt t="26950" x="2017713" y="4160838"/>
          <p14:tracePt t="26967" x="2000250" y="4160838"/>
          <p14:tracePt t="26983" x="1990725" y="4160838"/>
          <p14:tracePt t="27000" x="1965325" y="4160838"/>
          <p14:tracePt t="27017" x="1938338" y="4160838"/>
          <p14:tracePt t="27033" x="1884363" y="4160838"/>
          <p14:tracePt t="27052" x="1847850" y="4160838"/>
          <p14:tracePt t="27068" x="1803400" y="4160838"/>
          <p14:tracePt t="27084" x="1768475" y="4160838"/>
          <p14:tracePt t="27100" x="1731963" y="4160838"/>
          <p14:tracePt t="27116" x="1687513" y="4160838"/>
          <p14:tracePt t="27133" x="1625600" y="4160838"/>
          <p14:tracePt t="27150" x="1581150" y="4160838"/>
          <p14:tracePt t="27167" x="1544638" y="4160838"/>
          <p14:tracePt t="27184" x="1527175" y="4170363"/>
          <p14:tracePt t="27200" x="1517650" y="4170363"/>
          <p14:tracePt t="27218" x="1509713" y="4170363"/>
          <p14:tracePt t="27233" x="1490663" y="4187825"/>
          <p14:tracePt t="27252" x="1482725" y="4197350"/>
          <p14:tracePt t="27268" x="1465263" y="4214813"/>
          <p14:tracePt t="27283" x="1446213" y="4241800"/>
          <p14:tracePt t="27300" x="1428750" y="4259263"/>
          <p14:tracePt t="27316" x="1411288" y="4295775"/>
          <p14:tracePt t="27333" x="1374775" y="4330700"/>
          <p14:tracePt t="27350" x="1347788" y="4357688"/>
          <p14:tracePt t="27366" x="1322388" y="4384675"/>
          <p14:tracePt t="27383" x="1303338" y="4411663"/>
          <p14:tracePt t="27400" x="1295400" y="4429125"/>
          <p14:tracePt t="27417" x="1285875" y="4429125"/>
          <p14:tracePt t="27433" x="1285875" y="4438650"/>
          <p14:tracePt t="27449" x="1276350" y="4456113"/>
          <p14:tracePt t="27467" x="1276350" y="4465638"/>
          <p14:tracePt t="27483" x="1276350" y="4483100"/>
          <p14:tracePt t="27500" x="1276350" y="4491038"/>
          <p14:tracePt t="27517" x="1276350" y="4500563"/>
          <p14:tracePt t="27556" x="1276350" y="4510088"/>
          <p14:tracePt t="27565" x="1276350" y="4518025"/>
          <p14:tracePt t="27571" x="1276350" y="4527550"/>
          <p14:tracePt t="27583" x="1276350" y="4545013"/>
          <p14:tracePt t="27600" x="1276350" y="4554538"/>
          <p14:tracePt t="27617" x="1285875" y="4581525"/>
          <p14:tracePt t="27637" x="1295400" y="4581525"/>
          <p14:tracePt t="27652" x="1303338" y="4589463"/>
          <p14:tracePt t="27667" x="1322388" y="4598988"/>
          <p14:tracePt t="27684" x="1330325" y="4608513"/>
          <p14:tracePt t="27700" x="1339850" y="4616450"/>
          <p14:tracePt t="27717" x="1357313" y="4625975"/>
          <p14:tracePt t="27734" x="1384300" y="4633913"/>
          <p14:tracePt t="27751" x="1411288" y="4633913"/>
          <p14:tracePt t="27767" x="1446213" y="4652963"/>
          <p14:tracePt t="27784" x="1482725" y="4652963"/>
          <p14:tracePt t="27801" x="1517650" y="4660900"/>
          <p14:tracePt t="27819" x="1544638" y="4660900"/>
          <p14:tracePt t="27835" x="1571625" y="4660900"/>
          <p14:tracePt t="27851" x="1608138" y="4679950"/>
          <p14:tracePt t="27869" x="1643063" y="4687888"/>
          <p14:tracePt t="27885" x="1660525" y="4687888"/>
          <p14:tracePt t="27900" x="1704975" y="4705350"/>
          <p14:tracePt t="27918" x="1751013" y="4714875"/>
          <p14:tracePt t="27934" x="1785938" y="4724400"/>
          <p14:tracePt t="27950" x="1822450" y="4732338"/>
          <p14:tracePt t="27967" x="1857375" y="4732338"/>
          <p14:tracePt t="27984" x="1884363" y="4732338"/>
          <p14:tracePt t="28001" x="1919288" y="4741863"/>
          <p14:tracePt t="28017" x="2009775" y="4751388"/>
          <p14:tracePt t="28037" x="2089150" y="4759325"/>
          <p14:tracePt t="28053" x="2224088" y="4759325"/>
          <p14:tracePt t="28068" x="2295525" y="4759325"/>
          <p14:tracePt t="28084" x="2347913" y="4759325"/>
          <p14:tracePt t="28100" x="2393950" y="4759325"/>
          <p14:tracePt t="28118" x="2411413" y="4768850"/>
          <p14:tracePt t="28134" x="2419350" y="4768850"/>
          <p14:tracePt t="28151" x="2438400" y="4768850"/>
          <p14:tracePt t="28167" x="2473325" y="4768850"/>
          <p14:tracePt t="28184" x="2527300" y="4768850"/>
          <p14:tracePt t="28201" x="2562225" y="4768850"/>
          <p14:tracePt t="28217" x="2616200" y="4776788"/>
          <p14:tracePt t="28252" x="2633663" y="4786313"/>
          <p14:tracePt t="28253" x="2670175" y="4786313"/>
          <p14:tracePt t="28268" x="2705100" y="4786313"/>
          <p14:tracePt t="28284" x="2741613" y="4786313"/>
          <p14:tracePt t="28301" x="2803525" y="4795838"/>
          <p14:tracePt t="28318" x="2857500" y="4795838"/>
          <p14:tracePt t="28333" x="2919413" y="4795838"/>
          <p14:tracePt t="28351" x="2955925" y="4795838"/>
          <p14:tracePt t="28368" x="2973388" y="4795838"/>
          <p14:tracePt t="28384" x="3000375" y="4795838"/>
          <p14:tracePt t="28402" x="3027363" y="4795838"/>
          <p14:tracePt t="28417" x="3044825" y="4786313"/>
          <p14:tracePt t="28434" x="3071813" y="4786313"/>
          <p14:tracePt t="28450" x="3108325" y="4751388"/>
          <p14:tracePt t="28467" x="3125788" y="4741863"/>
          <p14:tracePt t="28484" x="3133725" y="4732338"/>
          <p14:tracePt t="28500" x="3133725" y="4714875"/>
          <p14:tracePt t="28517" x="3133725" y="4697413"/>
          <p14:tracePt t="28533" x="3133725" y="4679950"/>
          <p14:tracePt t="28551" x="3143250" y="4633913"/>
          <p14:tracePt t="28567" x="3143250" y="4616450"/>
          <p14:tracePt t="28584" x="3143250" y="4581525"/>
          <p14:tracePt t="28600" x="3133725" y="4554538"/>
          <p14:tracePt t="28616" x="3116263" y="4500563"/>
          <p14:tracePt t="28637" x="3098800" y="4456113"/>
          <p14:tracePt t="28652" x="3089275" y="4419600"/>
          <p14:tracePt t="28668" x="3071813" y="4394200"/>
          <p14:tracePt t="28685" x="3062288" y="4375150"/>
          <p14:tracePt t="28701" x="3054350" y="4357688"/>
          <p14:tracePt t="28717" x="3044825" y="4357688"/>
          <p14:tracePt t="28734" x="3044825" y="4348163"/>
          <p14:tracePt t="28751" x="3027363" y="4340225"/>
          <p14:tracePt t="28768" x="3017838" y="4322763"/>
          <p14:tracePt t="28784" x="2990850" y="4322763"/>
          <p14:tracePt t="28801" x="2938463" y="4295775"/>
          <p14:tracePt t="28820" x="2901950" y="4295775"/>
          <p14:tracePt t="28837" x="2857500" y="4286250"/>
          <p14:tracePt t="28852" x="2803525" y="4276725"/>
          <p14:tracePt t="28868" x="2724150" y="4268788"/>
          <p14:tracePt t="28884" x="2643188" y="4259263"/>
          <p14:tracePt t="28901" x="2571750" y="4259263"/>
          <p14:tracePt t="28918" x="2490788" y="4251325"/>
          <p14:tracePt t="28934" x="2411413" y="4241800"/>
          <p14:tracePt t="28951" x="2347913" y="4241800"/>
          <p14:tracePt t="28968" x="2312988" y="4241800"/>
          <p14:tracePt t="28984" x="2251075" y="4241800"/>
          <p14:tracePt t="29006" x="2232025" y="4241800"/>
          <p14:tracePt t="29017" x="2160588" y="4241800"/>
          <p14:tracePt t="29034" x="2027238" y="4241800"/>
          <p14:tracePt t="29054" x="1928813" y="4241800"/>
          <p14:tracePt t="29068" x="1830388" y="4241800"/>
          <p14:tracePt t="29085" x="1731963" y="4232275"/>
          <p14:tracePt t="29101" x="1670050" y="4232275"/>
          <p14:tracePt t="29117" x="1633538" y="4232275"/>
          <p14:tracePt t="29134" x="1598613" y="4232275"/>
          <p14:tracePt t="29151" x="1562100" y="4232275"/>
          <p14:tracePt t="29168" x="1536700" y="4232275"/>
          <p14:tracePt t="29184" x="1473200" y="4232275"/>
          <p14:tracePt t="29201" x="1428750" y="4251325"/>
          <p14:tracePt t="29236" x="1411288" y="4259263"/>
          <p14:tracePt t="29237" x="1384300" y="4259263"/>
          <p14:tracePt t="29252" x="1366838" y="4268788"/>
          <p14:tracePt t="29267" x="1347788" y="4276725"/>
          <p14:tracePt t="29286" x="1339850" y="4286250"/>
          <p14:tracePt t="29301" x="1322388" y="4295775"/>
          <p14:tracePt t="29318" x="1312863" y="4303713"/>
          <p14:tracePt t="29335" x="1303338" y="4313238"/>
          <p14:tracePt t="29372" x="1303338" y="4322763"/>
          <p14:tracePt t="29372" x="1295400" y="4322763"/>
          <p14:tracePt t="29384" x="1295400" y="4340225"/>
          <p14:tracePt t="29401" x="1285875" y="4348163"/>
          <p14:tracePt t="29420" x="1285875" y="4367213"/>
          <p14:tracePt t="29436" x="1285875" y="4384675"/>
          <p14:tracePt t="29451" x="1285875" y="4394200"/>
          <p14:tracePt t="29468" x="1285875" y="4402138"/>
          <p14:tracePt t="29485" x="1285875" y="4411663"/>
          <p14:tracePt t="29501" x="1285875" y="4419600"/>
          <p14:tracePt t="29518" x="1285875" y="4429125"/>
          <p14:tracePt t="29534" x="1285875" y="4446588"/>
          <p14:tracePt t="29550" x="1285875" y="4456113"/>
          <p14:tracePt t="29567" x="1285875" y="4473575"/>
          <p14:tracePt t="29584" x="1285875" y="4491038"/>
          <p14:tracePt t="29601" x="1285875" y="4510088"/>
          <p14:tracePt t="29617" x="1285875" y="4518025"/>
          <p14:tracePt t="29634" x="1285875" y="4537075"/>
          <p14:tracePt t="29653" x="1285875" y="4554538"/>
          <p14:tracePt t="29668" x="1295400" y="4572000"/>
          <p14:tracePt t="29683" x="1303338" y="4581525"/>
          <p14:tracePt t="29701" x="1303338" y="4589463"/>
          <p14:tracePt t="29718" x="1312863" y="4598988"/>
          <p14:tracePt t="29734" x="1312863" y="4616450"/>
          <p14:tracePt t="29750" x="1330325" y="4625975"/>
          <p14:tracePt t="29768" x="1339850" y="4633913"/>
          <p14:tracePt t="29784" x="1339850" y="4643438"/>
          <p14:tracePt t="29800" x="1347788" y="4643438"/>
          <p14:tracePt t="29800" x="1347788" y="4652963"/>
          <p14:tracePt t="29819" x="1366838" y="4670425"/>
          <p14:tracePt t="29860" x="1374775" y="4670425"/>
          <p14:tracePt t="29972" x="1384300" y="4670425"/>
          <p14:tracePt t="29980" x="1393825" y="4670425"/>
          <p14:tracePt t="29996" x="1401763" y="4670425"/>
          <p14:tracePt t="30005" x="1411288" y="4670425"/>
          <p14:tracePt t="30012" x="1428750" y="4670425"/>
          <p14:tracePt t="30021" x="1455738" y="4670425"/>
          <p14:tracePt t="30036" x="1473200" y="4679950"/>
          <p14:tracePt t="30052" x="1490663" y="4679950"/>
          <p14:tracePt t="30068" x="1500188" y="4679950"/>
          <p14:tracePt t="30085" x="1509713" y="4679950"/>
          <p14:tracePt t="30101" x="1527175" y="4679950"/>
          <p14:tracePt t="30118" x="1536700" y="4679950"/>
          <p14:tracePt t="30135" x="1554163" y="4679950"/>
          <p14:tracePt t="30151" x="1571625" y="4679950"/>
          <p14:tracePt t="30168" x="1598613" y="4679950"/>
          <p14:tracePt t="30186" x="1616075" y="4679950"/>
          <p14:tracePt t="30202" x="1633538" y="4679950"/>
          <p14:tracePt t="30219" x="1652588" y="4679950"/>
          <p14:tracePt t="30238" x="1660525" y="4679950"/>
          <p14:tracePt t="30821" x="1670050" y="4679950"/>
          <p14:tracePt t="30828" x="1687513" y="4679950"/>
          <p14:tracePt t="30837" x="1697038" y="4687888"/>
          <p14:tracePt t="30838" x="1704975" y="4697413"/>
          <p14:tracePt t="30852" x="1724025" y="4705350"/>
          <p14:tracePt t="30869" x="1751013" y="4714875"/>
          <p14:tracePt t="30885" x="1768475" y="4724400"/>
          <p14:tracePt t="30902" x="1785938" y="4732338"/>
          <p14:tracePt t="30918" x="1803400" y="4732338"/>
          <p14:tracePt t="30935" x="1822450" y="4732338"/>
          <p14:tracePt t="30953" x="1830388" y="4732338"/>
          <p14:tracePt t="30968" x="1847850" y="4732338"/>
          <p14:tracePt t="30986" x="1866900" y="4741863"/>
          <p14:tracePt t="31002" x="1893888" y="4751388"/>
          <p14:tracePt t="31019" x="1938338" y="4751388"/>
          <p14:tracePt t="31039" x="1965325" y="4759325"/>
          <p14:tracePt t="31053" x="2000250" y="4759325"/>
          <p14:tracePt t="31069" x="2027238" y="4759325"/>
          <p14:tracePt t="31085" x="2054225" y="4759325"/>
          <p14:tracePt t="31102" x="2081213" y="4759325"/>
          <p14:tracePt t="31119" x="2089150" y="4759325"/>
          <p14:tracePt t="31135" x="2108200" y="4759325"/>
          <p14:tracePt t="31152" x="2116138" y="4759325"/>
          <p14:tracePt t="31414" x="2125663" y="4759325"/>
          <p14:tracePt t="32060" x="2143125" y="4759325"/>
          <p14:tracePt t="32068" x="2170113" y="4759325"/>
          <p14:tracePt t="32077" x="2205038" y="4751388"/>
          <p14:tracePt t="32085" x="2241550" y="4751388"/>
          <p14:tracePt t="32102" x="2276475" y="4751388"/>
          <p14:tracePt t="32118" x="2303463" y="4751388"/>
          <p14:tracePt t="32136" x="2339975" y="4751388"/>
          <p14:tracePt t="32152" x="2366963" y="4751388"/>
          <p14:tracePt t="32168" x="2384425" y="4751388"/>
          <p14:tracePt t="32186" x="2401888" y="4759325"/>
          <p14:tracePt t="32202" x="2419350" y="4759325"/>
          <p14:tracePt t="32222" x="2446338" y="4759325"/>
          <p14:tracePt t="32237" x="2490788" y="4768850"/>
          <p14:tracePt t="32253" x="2527300" y="4776788"/>
          <p14:tracePt t="32269" x="2581275" y="4776788"/>
          <p14:tracePt t="32287" x="2652713" y="4795838"/>
          <p14:tracePt t="32302" x="2697163" y="4803775"/>
          <p14:tracePt t="32319" x="2732088" y="4813300"/>
          <p14:tracePt t="32337" x="2759075" y="4813300"/>
          <p14:tracePt t="32352" x="2847975" y="4830763"/>
          <p14:tracePt t="32370" x="2973388" y="4848225"/>
          <p14:tracePt t="32387" x="3054350" y="4867275"/>
          <p14:tracePt t="32404" x="3152775" y="4875213"/>
          <p14:tracePt t="32420" x="3241675" y="4884738"/>
          <p14:tracePt t="32436" x="3303588" y="4894263"/>
          <p14:tracePt t="32453" x="3375025" y="4894263"/>
          <p14:tracePt t="32469" x="3446463" y="4894263"/>
          <p14:tracePt t="32486" x="3536950" y="4894263"/>
          <p14:tracePt t="32503" x="3608388" y="4894263"/>
          <p14:tracePt t="32520" x="3643313" y="4894263"/>
          <p14:tracePt t="32538" x="3670300" y="4894263"/>
          <p14:tracePt t="32613" x="3670300" y="4884738"/>
          <p14:tracePt t="32621" x="3679825" y="4884738"/>
          <p14:tracePt t="32629" x="3679825" y="4875213"/>
          <p14:tracePt t="32636" x="3687763" y="4867275"/>
          <p14:tracePt t="32647" x="3697288" y="4857750"/>
          <p14:tracePt t="32653" x="3697288" y="4840288"/>
          <p14:tracePt t="32670" x="3705225" y="4822825"/>
          <p14:tracePt t="32686" x="3705225" y="4803775"/>
          <p14:tracePt t="32703" x="3714750" y="4786313"/>
          <p14:tracePt t="32719" x="3724275" y="4776788"/>
          <p14:tracePt t="32757" x="3724275" y="4768850"/>
          <p14:tracePt t="32757" x="3724275" y="4759325"/>
          <p14:tracePt t="32774" x="3724275" y="4751388"/>
          <p14:tracePt t="32786" x="3724275" y="4724400"/>
          <p14:tracePt t="32805" x="3724275" y="4714875"/>
          <p14:tracePt t="32822" x="3724275" y="4697413"/>
          <p14:tracePt t="32837" x="3724275" y="4660900"/>
          <p14:tracePt t="32854" x="3724275" y="4633913"/>
          <p14:tracePt t="32869" x="3724275" y="4608513"/>
          <p14:tracePt t="32885" x="3724275" y="4581525"/>
          <p14:tracePt t="32902" x="3724275" y="4545013"/>
          <p14:tracePt t="32919" x="3724275" y="4518025"/>
          <p14:tracePt t="32936" x="3724275" y="4483100"/>
          <p14:tracePt t="32953" x="3724275" y="4465638"/>
          <p14:tracePt t="32969" x="3724275" y="4456113"/>
          <p14:tracePt t="33012" x="3724275" y="4446588"/>
          <p14:tracePt t="33046" x="3724275" y="4438650"/>
          <p14:tracePt t="33068" x="3724275" y="4429125"/>
          <p14:tracePt t="33085" x="3724275" y="4419600"/>
          <p14:tracePt t="33108" x="3724275" y="4411663"/>
          <p14:tracePt t="33119" x="3724275" y="4402138"/>
          <p14:tracePt t="33126" x="3724275" y="4394200"/>
          <p14:tracePt t="33137" x="3724275" y="4384675"/>
          <p14:tracePt t="33206" x="3724275" y="4375150"/>
          <p14:tracePt t="33413" x="3714750" y="4384675"/>
          <p14:tracePt t="33428" x="3697288" y="4384675"/>
          <p14:tracePt t="33436" x="3687763" y="4402138"/>
          <p14:tracePt t="33437" x="3660775" y="4411663"/>
          <p14:tracePt t="33437" x="3652838" y="4429125"/>
          <p14:tracePt t="33469" x="3625850" y="4456113"/>
          <p14:tracePt t="33470" x="3608388" y="4473575"/>
          <p14:tracePt t="33486" x="3598863" y="4483100"/>
          <p14:tracePt t="33503" x="3589338" y="4500563"/>
          <p14:tracePt t="33520" x="3589338" y="4510088"/>
          <p14:tracePt t="33565" x="3589338" y="4518025"/>
          <p14:tracePt t="33582" x="3581400" y="4527550"/>
          <p14:tracePt t="33597" x="3581400" y="4537075"/>
          <p14:tracePt t="33614" x="3581400" y="4545013"/>
          <p14:tracePt t="33621" x="3581400" y="4554538"/>
          <p14:tracePt t="33645" x="3581400" y="4562475"/>
          <p14:tracePt t="33677" x="3589338" y="4572000"/>
          <p14:tracePt t="33701" x="3589338" y="4581525"/>
          <p14:tracePt t="33717" x="3598863" y="4589463"/>
          <p14:tracePt t="33734" x="3598863" y="4598988"/>
          <p14:tracePt t="33740" x="3608388" y="4598988"/>
          <p14:tracePt t="33757" x="3616325" y="4608513"/>
          <p14:tracePt t="33773" x="3625850" y="4608513"/>
          <p14:tracePt t="33781" x="3625850" y="4616450"/>
          <p14:tracePt t="33786" x="3633788" y="4625975"/>
          <p14:tracePt t="33806" x="3643313" y="4633913"/>
          <p14:tracePt t="33820" x="3660775" y="4643438"/>
          <p14:tracePt t="33837" x="3670300" y="4660900"/>
          <p14:tracePt t="33854" x="3687763" y="4679950"/>
          <p14:tracePt t="33870" x="3705225" y="4697413"/>
          <p14:tracePt t="33887" x="3724275" y="4714875"/>
          <p14:tracePt t="33903" x="3732213" y="4724400"/>
          <p14:tracePt t="33920" x="3751263" y="4732338"/>
          <p14:tracePt t="33936" x="3759200" y="4751388"/>
          <p14:tracePt t="33953" x="3776663" y="4768850"/>
          <p14:tracePt t="33969" x="3786188" y="4768850"/>
          <p14:tracePt t="33986" x="3813175" y="4786313"/>
          <p14:tracePt t="34002" x="3830638" y="4803775"/>
          <p14:tracePt t="34019" x="3857625" y="4813300"/>
          <p14:tracePt t="34036" x="3875088" y="4830763"/>
          <p14:tracePt t="34052" x="3902075" y="4840288"/>
          <p14:tracePt t="34070" x="3938588" y="4848225"/>
          <p14:tracePt t="34086" x="3983038" y="4857750"/>
          <p14:tracePt t="34103" x="4044950" y="4875213"/>
          <p14:tracePt t="34120" x="4089400" y="4884738"/>
          <p14:tracePt t="34136" x="4152900" y="4894263"/>
          <p14:tracePt t="34154" x="4205288" y="4902200"/>
          <p14:tracePt t="34170" x="4259263" y="4911725"/>
          <p14:tracePt t="34190" x="4313238" y="4911725"/>
          <p14:tracePt t="34205" x="4348163" y="4911725"/>
          <p14:tracePt t="34221" x="4394200" y="4911725"/>
          <p14:tracePt t="34237" x="4438650" y="4911725"/>
          <p14:tracePt t="34253" x="4473575" y="4911725"/>
          <p14:tracePt t="34271" x="4562475" y="4911725"/>
          <p14:tracePt t="34287" x="4625975" y="4911725"/>
          <p14:tracePt t="34303" x="4660900" y="4911725"/>
          <p14:tracePt t="34322" x="4705350" y="4911725"/>
          <p14:tracePt t="34337" x="4751388" y="4911725"/>
          <p14:tracePt t="34354" x="4795838" y="4911725"/>
          <p14:tracePt t="34370" x="4867275" y="4911725"/>
          <p14:tracePt t="34389" x="4919663" y="4911725"/>
          <p14:tracePt t="34404" x="4973638" y="4911725"/>
          <p14:tracePt t="34420" x="5027613" y="4911725"/>
          <p14:tracePt t="34438" x="5081588" y="4911725"/>
          <p14:tracePt t="34453" x="5116513" y="4911725"/>
          <p14:tracePt t="34470" x="5153025" y="4902200"/>
          <p14:tracePt t="34487" x="5180013" y="4894263"/>
          <p14:tracePt t="34503" x="5205413" y="4894263"/>
          <p14:tracePt t="34521" x="5232400" y="4875213"/>
          <p14:tracePt t="34537" x="5241925" y="4875213"/>
          <p14:tracePt t="34537" x="5259388" y="4867275"/>
          <p14:tracePt t="34574" x="5268913" y="4857750"/>
          <p14:tracePt t="34574" x="5286375" y="4848225"/>
          <p14:tracePt t="34589" x="5313363" y="4822825"/>
          <p14:tracePt t="34605" x="5330825" y="4803775"/>
          <p14:tracePt t="34620" x="5357813" y="4776788"/>
          <p14:tracePt t="34637" x="5394325" y="4759325"/>
          <p14:tracePt t="34653" x="5419725" y="4724400"/>
          <p14:tracePt t="34670" x="5438775" y="4714875"/>
          <p14:tracePt t="34688" x="5456238" y="4697413"/>
          <p14:tracePt t="34703" x="5473700" y="4687888"/>
          <p14:tracePt t="34721" x="5491163" y="4670425"/>
          <p14:tracePt t="34737" x="5510213" y="4652963"/>
          <p14:tracePt t="34753" x="5527675" y="4643438"/>
          <p14:tracePt t="34753" x="5537200" y="4625975"/>
          <p14:tracePt t="34788" x="5545138" y="4616450"/>
          <p14:tracePt t="34789" x="5554663" y="4608513"/>
          <p14:tracePt t="34806" x="5562600" y="4598988"/>
          <p14:tracePt t="34821" x="5562600" y="4581525"/>
          <p14:tracePt t="34839" x="5581650" y="4554538"/>
          <p14:tracePt t="34854" x="5581650" y="4545013"/>
          <p14:tracePt t="34870" x="5589588" y="4527550"/>
          <p14:tracePt t="34888" x="5589588" y="4491038"/>
          <p14:tracePt t="34904" x="5589588" y="4456113"/>
          <p14:tracePt t="34921" x="5589588" y="4419600"/>
          <p14:tracePt t="34937" x="5589588" y="4394200"/>
          <p14:tracePt t="34954" x="5572125" y="4367213"/>
          <p14:tracePt t="34954" x="5562600" y="4348163"/>
          <p14:tracePt t="34975" x="5562600" y="4340225"/>
          <p14:tracePt t="34990" x="5554663" y="4322763"/>
          <p14:tracePt t="35005" x="5554663" y="4313238"/>
          <p14:tracePt t="35020" x="5545138" y="4303713"/>
          <p14:tracePt t="35037" x="5537200" y="4295775"/>
          <p14:tracePt t="35054" x="5510213" y="4276725"/>
          <p14:tracePt t="35071" x="5465763" y="4251325"/>
          <p14:tracePt t="35087" x="5411788" y="4224338"/>
          <p14:tracePt t="35103" x="5357813" y="4197350"/>
          <p14:tracePt t="35120" x="5276850" y="4170363"/>
          <p14:tracePt t="35136" x="5224463" y="4160838"/>
          <p14:tracePt t="35153" x="5170488" y="4152900"/>
          <p14:tracePt t="35170" x="5116513" y="4152900"/>
          <p14:tracePt t="35187" x="5045075" y="4143375"/>
          <p14:tracePt t="35220" x="4991100" y="4143375"/>
          <p14:tracePt t="35220" x="4919663" y="4143375"/>
          <p14:tracePt t="35238" x="4848225" y="4143375"/>
          <p14:tracePt t="35254" x="4724400" y="4143375"/>
          <p14:tracePt t="35271" x="4616450" y="4125913"/>
          <p14:tracePt t="35288" x="4510088" y="4116388"/>
          <p14:tracePt t="35305" x="4411663" y="4116388"/>
          <p14:tracePt t="35320" x="4348163" y="4108450"/>
          <p14:tracePt t="35337" x="4313238" y="4108450"/>
          <p14:tracePt t="35354" x="4286250" y="4108450"/>
          <p14:tracePt t="35354" x="4276725" y="4108450"/>
          <p14:tracePt t="35374" x="4251325" y="4108450"/>
          <p14:tracePt t="35388" x="4214813" y="4108450"/>
          <p14:tracePt t="35405" x="4170363" y="4108450"/>
          <p14:tracePt t="35421" x="4116388" y="4108450"/>
          <p14:tracePt t="35437" x="4071938" y="4108450"/>
          <p14:tracePt t="35454" x="4037013" y="4108450"/>
          <p14:tracePt t="35470" x="4000500" y="4108450"/>
          <p14:tracePt t="35488" x="3983038" y="4108450"/>
          <p14:tracePt t="35504" x="3956050" y="4108450"/>
          <p14:tracePt t="35520" x="3938588" y="4108450"/>
          <p14:tracePt t="35538" x="3911600" y="4116388"/>
          <p14:tracePt t="35555" x="3875088" y="4125913"/>
          <p14:tracePt t="35574" x="3840163" y="4133850"/>
          <p14:tracePt t="35590" x="3803650" y="4152900"/>
          <p14:tracePt t="35605" x="3768725" y="4160838"/>
          <p14:tracePt t="35621" x="3741738" y="4170363"/>
          <p14:tracePt t="35637" x="3714750" y="4187825"/>
          <p14:tracePt t="35655" x="3679825" y="4205288"/>
          <p14:tracePt t="35670" x="3643313" y="4224338"/>
          <p14:tracePt t="35688" x="3625850" y="4241800"/>
          <p14:tracePt t="35704" x="3608388" y="4251325"/>
          <p14:tracePt t="35720" x="3598863" y="4259263"/>
          <p14:tracePt t="35737" x="3589338" y="4268788"/>
          <p14:tracePt t="35754" x="3581400" y="4286250"/>
          <p14:tracePt t="35774" x="3581400" y="4295775"/>
          <p14:tracePt t="35789" x="3571875" y="4322763"/>
          <p14:tracePt t="35804" x="3571875" y="4340225"/>
          <p14:tracePt t="35822" x="3562350" y="4367213"/>
          <p14:tracePt t="35837" x="3562350" y="4394200"/>
          <p14:tracePt t="35855" x="3562350" y="4411663"/>
          <p14:tracePt t="35871" x="3562350" y="4446588"/>
          <p14:tracePt t="35888" x="3562350" y="4491038"/>
          <p14:tracePt t="35904" x="3562350" y="4537075"/>
          <p14:tracePt t="35921" x="3562350" y="4572000"/>
          <p14:tracePt t="35938" x="3581400" y="4598988"/>
          <p14:tracePt t="35954" x="3581400" y="4616450"/>
          <p14:tracePt t="36004" x="3589338" y="4625975"/>
          <p14:tracePt t="36020" x="3598863" y="4633913"/>
          <p14:tracePt t="36030" x="3598863" y="4643438"/>
          <p14:tracePt t="36037" x="3625850" y="4660900"/>
          <p14:tracePt t="36046" x="3633788" y="4670425"/>
          <p14:tracePt t="36054" x="3670300" y="4687888"/>
          <p14:tracePt t="36071" x="3705225" y="4705350"/>
          <p14:tracePt t="36088" x="3759200" y="4724400"/>
          <p14:tracePt t="36104" x="3803650" y="4741863"/>
          <p14:tracePt t="36121" x="3867150" y="4768850"/>
          <p14:tracePt t="36138" x="3946525" y="4776788"/>
          <p14:tracePt t="36154" x="4000500" y="4795838"/>
          <p14:tracePt t="36171" x="4054475" y="4813300"/>
          <p14:tracePt t="36187" x="4143375" y="4822825"/>
          <p14:tracePt t="36204" x="4205288" y="4830763"/>
          <p14:tracePt t="36220" x="4268788" y="4848225"/>
          <p14:tracePt t="36237" x="4322763" y="4867275"/>
          <p14:tracePt t="36253" x="4357688" y="4867275"/>
          <p14:tracePt t="36270" x="4411663" y="4875213"/>
          <p14:tracePt t="36287" x="4446588" y="4884738"/>
          <p14:tracePt t="36304" x="4500563" y="4884738"/>
          <p14:tracePt t="36320" x="4554538" y="4884738"/>
          <p14:tracePt t="36337" x="4616450" y="4884738"/>
          <p14:tracePt t="36354" x="4670425" y="4894263"/>
          <p14:tracePt t="36370" x="4768850" y="4894263"/>
          <p14:tracePt t="36388" x="4840288" y="4894263"/>
          <p14:tracePt t="36404" x="4894263" y="4911725"/>
          <p14:tracePt t="36421" x="4946650" y="4911725"/>
          <p14:tracePt t="36436" x="4991100" y="4911725"/>
          <p14:tracePt t="36454" x="5027613" y="4911725"/>
          <p14:tracePt t="36471" x="5062538" y="4911725"/>
          <p14:tracePt t="36487" x="5099050" y="4911725"/>
          <p14:tracePt t="36504" x="5126038" y="4911725"/>
          <p14:tracePt t="36521" x="5160963" y="4911725"/>
          <p14:tracePt t="36537" x="5197475" y="4911725"/>
          <p14:tracePt t="36554" x="5232400" y="4911725"/>
          <p14:tracePt t="36574" x="5241925" y="4911725"/>
          <p14:tracePt t="36589" x="5251450" y="4911725"/>
          <p14:tracePt t="36605" x="5259388" y="4911725"/>
          <p14:tracePt t="36622" x="5268913" y="4911725"/>
          <p14:tracePt t="36637" x="5276850" y="4911725"/>
          <p14:tracePt t="36654" x="5295900" y="4902200"/>
          <p14:tracePt t="36671" x="5313363" y="4894263"/>
          <p14:tracePt t="36688" x="5330825" y="4875213"/>
          <p14:tracePt t="36705" x="5340350" y="4867275"/>
          <p14:tracePt t="36721" x="5348288" y="4848225"/>
          <p14:tracePt t="36738" x="5357813" y="4840288"/>
          <p14:tracePt t="36755" x="5367338" y="4830763"/>
          <p14:tracePt t="36771" x="5375275" y="4813300"/>
          <p14:tracePt t="36814" x="5375275" y="4803775"/>
          <p14:tracePt t="36829" x="5384800" y="4803775"/>
          <p14:tracePt t="37463" x="0" y="0"/>
        </p14:tracePtLst>
        <p14:tracePtLst>
          <p14:tracePt t="38353" x="1544638" y="5554663"/>
          <p14:tracePt t="38421" x="1536700" y="5554663"/>
          <p14:tracePt t="38429" x="1527175" y="5554663"/>
          <p14:tracePt t="38452" x="1527175" y="5562600"/>
          <p14:tracePt t="38461" x="1517650" y="5562600"/>
          <p14:tracePt t="38598" x="1509713" y="5562600"/>
          <p14:tracePt t="38598" x="1482725" y="5562600"/>
          <p14:tracePt t="38614" x="1465263" y="5562600"/>
          <p14:tracePt t="38621" x="1446213" y="5562600"/>
          <p14:tracePt t="38631" x="1393825" y="5562600"/>
          <p14:tracePt t="38638" x="1339850" y="5562600"/>
          <p14:tracePt t="38655" x="1303338" y="5562600"/>
          <p14:tracePt t="38672" x="1276350" y="5562600"/>
          <p14:tracePt t="38689" x="1268413" y="5562600"/>
          <p14:tracePt t="38705" x="1268413" y="5554663"/>
          <p14:tracePt t="38722" x="1258888" y="5554663"/>
          <p14:tracePt t="38998" x="1258888" y="5545138"/>
          <p14:tracePt t="39038" x="1268413" y="5537200"/>
          <p14:tracePt t="39054" x="1276350" y="5537200"/>
          <p14:tracePt t="39062" x="1285875" y="5537200"/>
          <p14:tracePt t="39062" x="1285875" y="5527675"/>
          <p14:tracePt t="39072" x="1295400" y="5527675"/>
          <p14:tracePt t="39089" x="1303338" y="5518150"/>
          <p14:tracePt t="39105" x="1312863" y="5518150"/>
          <p14:tracePt t="39122" x="1330325" y="5510213"/>
          <p14:tracePt t="39139" x="1339850" y="5510213"/>
          <p14:tracePt t="39139" x="1347788" y="5510213"/>
          <p14:tracePt t="39158" x="1374775" y="5510213"/>
          <p14:tracePt t="39176" x="1393825" y="5510213"/>
          <p14:tracePt t="39189" x="1419225" y="5510213"/>
          <p14:tracePt t="39206" x="1438275" y="5510213"/>
          <p14:tracePt t="39222" x="1465263" y="5510213"/>
          <p14:tracePt t="39239" x="1482725" y="5510213"/>
          <p14:tracePt t="39255" x="1500188" y="5510213"/>
          <p14:tracePt t="39272" x="1509713" y="5510213"/>
          <p14:tracePt t="39289" x="1527175" y="5510213"/>
          <p14:tracePt t="39307" x="1536700" y="5510213"/>
          <p14:tracePt t="39322" x="1544638" y="5510213"/>
          <p14:tracePt t="39339" x="1581150" y="5510213"/>
          <p14:tracePt t="39358" x="1608138" y="5510213"/>
          <p14:tracePt t="39375" x="1633538" y="5510213"/>
          <p14:tracePt t="39389" x="1643063" y="5510213"/>
          <p14:tracePt t="39406" x="1652588" y="5510213"/>
          <p14:tracePt t="39422" x="1660525" y="5510213"/>
          <p14:tracePt t="39439" x="1679575" y="5510213"/>
          <p14:tracePt t="39540" x="1687513" y="5510213"/>
          <p14:tracePt t="39622" x="1697038" y="5510213"/>
          <p14:tracePt t="39653" x="1704975" y="5510213"/>
          <p14:tracePt t="39670" x="1714500" y="5510213"/>
          <p14:tracePt t="39678" x="1724025" y="5510213"/>
          <p14:tracePt t="39694" x="1731963" y="5510213"/>
          <p14:tracePt t="39710" x="1751013" y="5510213"/>
          <p14:tracePt t="39725" x="1758950" y="5510213"/>
          <p14:tracePt t="39750" x="1768475" y="5510213"/>
          <p14:tracePt t="39770" x="1776413" y="5510213"/>
          <p14:tracePt t="39894" x="1785938" y="5510213"/>
          <p14:tracePt t="40133" x="1795463" y="5500688"/>
          <p14:tracePt t="40147" x="1803400" y="5500688"/>
          <p14:tracePt t="40166" x="1812925" y="5500688"/>
          <p14:tracePt t="40182" x="1822450" y="5500688"/>
          <p14:tracePt t="40204" x="1830388" y="5500688"/>
          <p14:tracePt t="40837" x="1830388" y="5510213"/>
          <p14:tracePt t="40838" x="1812925" y="5510213"/>
          <p14:tracePt t="40855" x="1785938" y="5510213"/>
          <p14:tracePt t="40856" x="1768475" y="5510213"/>
          <p14:tracePt t="40873" x="1724025" y="5510213"/>
          <p14:tracePt t="40889" x="1697038" y="5518150"/>
          <p14:tracePt t="40905" x="1670050" y="5518150"/>
          <p14:tracePt t="40923" x="1633538" y="5518150"/>
          <p14:tracePt t="40941" x="1608138" y="5518150"/>
          <p14:tracePt t="40957" x="1589088" y="5518150"/>
          <p14:tracePt t="40972" x="1571625" y="5518150"/>
          <p14:tracePt t="40988" x="1527175" y="5518150"/>
          <p14:tracePt t="41005" x="1490663" y="5518150"/>
          <p14:tracePt t="41022" x="1455738" y="5510213"/>
          <p14:tracePt t="41039" x="1438275" y="5510213"/>
          <p14:tracePt t="41055" x="1419225" y="5510213"/>
          <p14:tracePt t="41072" x="1401763" y="5510213"/>
          <p14:tracePt t="41089" x="1384300" y="5500688"/>
          <p14:tracePt t="41105" x="1347788" y="5500688"/>
          <p14:tracePt t="41105" x="1330325" y="5500688"/>
          <p14:tracePt t="41141" x="1303338" y="5491163"/>
          <p14:tracePt t="41142" x="1285875" y="5491163"/>
          <p14:tracePt t="41157" x="1276350" y="5491163"/>
          <p14:tracePt t="41364" x="1276350" y="5483225"/>
          <p14:tracePt t="41388" x="1285875" y="5483225"/>
          <p14:tracePt t="41397" x="1303338" y="5483225"/>
          <p14:tracePt t="41405" x="1322388" y="5483225"/>
          <p14:tracePt t="41406" x="1366838" y="5483225"/>
          <p14:tracePt t="41422" x="1411288" y="5483225"/>
          <p14:tracePt t="41442" x="1446213" y="5483225"/>
          <p14:tracePt t="41455" x="1482725" y="5483225"/>
          <p14:tracePt t="41473" x="1517650" y="5483225"/>
          <p14:tracePt t="41489" x="1544638" y="5473700"/>
          <p14:tracePt t="41505" x="1554163" y="5473700"/>
          <p14:tracePt t="41505" x="1562100" y="5473700"/>
          <p14:tracePt t="41540" x="1581150" y="5473700"/>
          <p14:tracePt t="41541" x="1589088" y="5473700"/>
          <p14:tracePt t="41556" x="1608138" y="5473700"/>
          <p14:tracePt t="41573" x="1633538" y="5473700"/>
          <p14:tracePt t="41589" x="1670050" y="5473700"/>
          <p14:tracePt t="41606" x="1724025" y="5473700"/>
          <p14:tracePt t="41622" x="1758950" y="5473700"/>
          <p14:tracePt t="41639" x="1795463" y="5483225"/>
          <p14:tracePt t="41655" x="1822450" y="5491163"/>
          <p14:tracePt t="41672" x="1830388" y="5491163"/>
          <p14:tracePt t="41690" x="1839913" y="5491163"/>
          <p14:tracePt t="42005" x="1893888" y="5500688"/>
          <p14:tracePt t="42012" x="1919288" y="5510213"/>
          <p14:tracePt t="42013" x="1955800" y="5510213"/>
          <p14:tracePt t="42022" x="2036763" y="5527675"/>
          <p14:tracePt t="42039" x="2133600" y="5545138"/>
          <p14:tracePt t="42056" x="2232025" y="5554663"/>
          <p14:tracePt t="42072" x="2295525" y="5562600"/>
          <p14:tracePt t="42089" x="2339975" y="5562600"/>
          <p14:tracePt t="42107" x="2366963" y="5562600"/>
          <p14:tracePt t="42126" x="2374900" y="5562600"/>
          <p14:tracePt t="42156" x="2393950" y="5562600"/>
          <p14:tracePt t="42157" x="2411413" y="5562600"/>
          <p14:tracePt t="42173" x="2438400" y="5562600"/>
          <p14:tracePt t="42189" x="2446338" y="5562600"/>
          <p14:tracePt t="42206" x="2465388" y="5562600"/>
          <p14:tracePt t="42222" x="2473325" y="5562600"/>
          <p14:tracePt t="42366" x="2482850" y="5562600"/>
          <p14:tracePt t="42392" x="2482850" y="5554663"/>
          <p14:tracePt t="42604" x="2482850" y="5545138"/>
          <p14:tracePt t="42612" x="2482850" y="5537200"/>
          <p14:tracePt t="42628" x="2490788" y="5537200"/>
          <p14:tracePt t="42637" x="2490788" y="5527675"/>
          <p14:tracePt t="42645" x="2500313" y="5510213"/>
          <p14:tracePt t="42656" x="2509838" y="5510213"/>
          <p14:tracePt t="42673" x="2509838" y="5500688"/>
          <p14:tracePt t="42689" x="2517775" y="5491163"/>
          <p14:tracePt t="42765" x="2527300" y="5491163"/>
          <p14:tracePt t="42805" x="2527300" y="5483225"/>
          <p14:tracePt t="42820" x="2536825" y="5483225"/>
          <p14:tracePt t="42899" x="2544763" y="5483225"/>
          <p14:tracePt t="42997" x="2554288" y="5483225"/>
          <p14:tracePt t="43005" x="2562225" y="5483225"/>
          <p14:tracePt t="43005" x="2571750" y="5483225"/>
          <p14:tracePt t="43029" x="2581275" y="5483225"/>
          <p14:tracePt t="43039" x="2589213" y="5483225"/>
          <p14:tracePt t="43083" x="2589213" y="5473700"/>
          <p14:tracePt t="43101" x="2598738" y="5473700"/>
          <p14:tracePt t="43183" x="2608263" y="5473700"/>
          <p14:tracePt t="43806" x="2625725" y="5473700"/>
          <p14:tracePt t="43815" x="2633663" y="5473700"/>
          <p14:tracePt t="43822" x="2660650" y="5473700"/>
          <p14:tracePt t="43840" x="2670175" y="5473700"/>
          <p14:tracePt t="43841" x="2679700" y="5473700"/>
          <p14:tracePt t="43858" x="2705100" y="5473700"/>
          <p14:tracePt t="43873" x="2724150" y="5473700"/>
          <p14:tracePt t="43890" x="2732088" y="5473700"/>
          <p14:tracePt t="44011" x="2741613" y="5473700"/>
          <p14:tracePt t="44053" x="2751138" y="5473700"/>
          <p14:tracePt t="44069" x="2759075" y="5473700"/>
          <p14:tracePt t="44093" x="2768600" y="5473700"/>
          <p14:tracePt t="44117" x="2776538" y="5473700"/>
          <p14:tracePt t="44141" x="2786063" y="5473700"/>
          <p14:tracePt t="44157" x="2795588" y="5473700"/>
          <p14:tracePt t="44245" x="2803525" y="5473700"/>
          <p14:tracePt t="44269" x="2813050" y="5473700"/>
          <p14:tracePt t="44285" x="2822575" y="5473700"/>
          <p14:tracePt t="44294" x="2830513" y="5473700"/>
          <p14:tracePt t="44307" x="2840038" y="5473700"/>
          <p14:tracePt t="44308" x="2857500" y="5473700"/>
          <p14:tracePt t="44327" x="2867025" y="5473700"/>
          <p14:tracePt t="44340" x="2874963" y="5473700"/>
          <p14:tracePt t="44357" x="2884488" y="5473700"/>
          <p14:tracePt t="44405" x="2894013" y="5473700"/>
          <p14:tracePt t="44446" x="2901950" y="5473700"/>
          <p14:tracePt t="44517" x="2911475" y="5473700"/>
          <p14:tracePt t="45124" x="2919413" y="5473700"/>
          <p14:tracePt t="45188" x="2928938" y="5473700"/>
          <p14:tracePt t="45268" x="2938463" y="5473700"/>
          <p14:tracePt t="45285" x="2946400" y="5473700"/>
          <p14:tracePt t="45302" x="2955925" y="5483225"/>
          <p14:tracePt t="45310" x="2965450" y="5483225"/>
          <p14:tracePt t="45317" x="2982913" y="5491163"/>
          <p14:tracePt t="45325" x="3000375" y="5500688"/>
          <p14:tracePt t="45341" x="3027363" y="5518150"/>
          <p14:tracePt t="45357" x="3054350" y="5518150"/>
          <p14:tracePt t="45375" x="3071813" y="5527675"/>
          <p14:tracePt t="45391" x="3089275" y="5537200"/>
          <p14:tracePt t="45408" x="3116263" y="5545138"/>
          <p14:tracePt t="45424" x="3152775" y="5554663"/>
          <p14:tracePt t="45441" x="3197225" y="5562600"/>
          <p14:tracePt t="45458" x="3232150" y="5562600"/>
          <p14:tracePt t="45474" x="3286125" y="5581650"/>
          <p14:tracePt t="45491" x="3330575" y="5589588"/>
          <p14:tracePt t="45491" x="3357563" y="5589588"/>
          <p14:tracePt t="45510" x="3394075" y="5589588"/>
          <p14:tracePt t="45527" x="3411538" y="5589588"/>
          <p14:tracePt t="45543" x="3419475" y="5589588"/>
          <p14:tracePt t="45558" x="3438525" y="5589588"/>
          <p14:tracePt t="45574" x="3455988" y="5589588"/>
          <p14:tracePt t="45591" x="3482975" y="5589588"/>
          <p14:tracePt t="45608" x="3500438" y="5589588"/>
          <p14:tracePt t="45624" x="3536950" y="5599113"/>
          <p14:tracePt t="45641" x="3562350" y="5608638"/>
          <p14:tracePt t="45659" x="3589338" y="5608638"/>
          <p14:tracePt t="45674" x="3633788" y="5608638"/>
          <p14:tracePt t="45691" x="3679825" y="5608638"/>
          <p14:tracePt t="45712" x="3724275" y="5608638"/>
          <p14:tracePt t="45726" x="3751263" y="5608638"/>
          <p14:tracePt t="45742" x="3768725" y="5608638"/>
          <p14:tracePt t="45757" x="3822700" y="5608638"/>
          <p14:tracePt t="45774" x="3867150" y="5616575"/>
          <p14:tracePt t="45792" x="3911600" y="5616575"/>
          <p14:tracePt t="45808" x="3946525" y="5626100"/>
          <p14:tracePt t="45825" x="3973513" y="5626100"/>
          <p14:tracePt t="45841" x="3990975" y="5626100"/>
          <p14:tracePt t="45858" x="4000500" y="5626100"/>
          <p14:tracePt t="45875" x="4027488" y="5626100"/>
          <p14:tracePt t="45894" x="4044950" y="5626100"/>
          <p14:tracePt t="45934" x="4054475" y="5626100"/>
          <p14:tracePt t="45956" x="4062413" y="5626100"/>
          <p14:tracePt t="45988" x="4071938" y="5626100"/>
          <p14:tracePt t="46005" x="4071938" y="5616575"/>
          <p14:tracePt t="46013" x="4081463" y="5599113"/>
          <p14:tracePt t="46025" x="4081463" y="5589588"/>
          <p14:tracePt t="46041" x="4081463" y="5562600"/>
          <p14:tracePt t="46058" x="4081463" y="5537200"/>
          <p14:tracePt t="46075" x="4081463" y="5527675"/>
          <p14:tracePt t="46091" x="4081463" y="5510213"/>
          <p14:tracePt t="46111" x="4081463" y="5483225"/>
          <p14:tracePt t="46127" x="4071938" y="5483225"/>
          <p14:tracePt t="46141" x="4071938" y="5473700"/>
          <p14:tracePt t="46158" x="4062413" y="5465763"/>
          <p14:tracePt t="46174" x="4054475" y="5456238"/>
          <p14:tracePt t="46191" x="4044950" y="5446713"/>
          <p14:tracePt t="46208" x="4027488" y="5446713"/>
          <p14:tracePt t="46223" x="4010025" y="5438775"/>
          <p14:tracePt t="46241" x="3990975" y="5429250"/>
          <p14:tracePt t="46257" x="3983038" y="5429250"/>
          <p14:tracePt t="46274" x="3956050" y="5419725"/>
          <p14:tracePt t="46290" x="3929063" y="5411788"/>
          <p14:tracePt t="46308" x="3884613" y="5402263"/>
          <p14:tracePt t="46324" x="3848100" y="5402263"/>
          <p14:tracePt t="46341" x="3813175" y="5402263"/>
          <p14:tracePt t="46358" x="3768725" y="5402263"/>
          <p14:tracePt t="46374" x="3732213" y="5402263"/>
          <p14:tracePt t="46391" x="3714750" y="5402263"/>
          <p14:tracePt t="46408" x="3697288" y="5402263"/>
          <p14:tracePt t="46424" x="3687763" y="5402263"/>
          <p14:tracePt t="46442" x="3687763" y="5411788"/>
          <p14:tracePt t="46458" x="3660775" y="5429250"/>
          <p14:tracePt t="46458" x="3643313" y="5429250"/>
          <p14:tracePt t="46477" x="3616325" y="5465763"/>
          <p14:tracePt t="46494" x="3571875" y="5491163"/>
          <p14:tracePt t="46511" x="3562350" y="5510213"/>
          <p14:tracePt t="46525" x="3482975" y="5562600"/>
          <p14:tracePt t="46541" x="3438525" y="5599113"/>
          <p14:tracePt t="46558" x="3419475" y="5616575"/>
          <p14:tracePt t="46574" x="3394075" y="5643563"/>
          <p14:tracePt t="46591" x="3357563" y="5680075"/>
          <p14:tracePt t="46608" x="3340100" y="5705475"/>
          <p14:tracePt t="46624" x="3313113" y="5724525"/>
          <p14:tracePt t="46642" x="3295650" y="5741988"/>
          <p14:tracePt t="46658" x="3286125" y="5768975"/>
          <p14:tracePt t="46675" x="3276600" y="5776913"/>
          <p14:tracePt t="46691" x="3259138" y="5803900"/>
          <p14:tracePt t="46712" x="3259138" y="5822950"/>
          <p14:tracePt t="46726" x="3251200" y="5848350"/>
          <p14:tracePt t="46742" x="3251200" y="5867400"/>
          <p14:tracePt t="46759" x="3251200" y="5884863"/>
          <p14:tracePt t="46775" x="3251200" y="5902325"/>
          <p14:tracePt t="46791" x="3259138" y="5919788"/>
          <p14:tracePt t="46809" x="3268663" y="5929313"/>
          <p14:tracePt t="46825" x="3286125" y="5938838"/>
          <p14:tracePt t="46842" x="3313113" y="5956300"/>
          <p14:tracePt t="46858" x="3348038" y="5983288"/>
          <p14:tracePt t="46875" x="3402013" y="6018213"/>
          <p14:tracePt t="46892" x="3490913" y="6072188"/>
          <p14:tracePt t="46911" x="3554413" y="6099175"/>
          <p14:tracePt t="46927" x="3608388" y="6116638"/>
          <p14:tracePt t="46942" x="3652838" y="6134100"/>
          <p14:tracePt t="46959" x="3679825" y="6143625"/>
          <p14:tracePt t="46975" x="3687763" y="6161088"/>
          <p14:tracePt t="46992" x="3705225" y="6161088"/>
          <p14:tracePt t="47008" x="3714750" y="6170613"/>
          <p14:tracePt t="47025" x="3724275" y="6170613"/>
          <p14:tracePt t="47042" x="3741738" y="6170613"/>
          <p14:tracePt t="47058" x="3759200" y="6170613"/>
          <p14:tracePt t="47076" x="3768725" y="6170613"/>
          <p14:tracePt t="47108" x="3776663" y="6170613"/>
          <p14:tracePt t="47108" x="3786188" y="6170613"/>
          <p14:tracePt t="47125" x="3803650" y="6170613"/>
          <p14:tracePt t="47142" x="3830638" y="6170613"/>
          <p14:tracePt t="47158" x="3884613" y="6170613"/>
          <p14:tracePt t="47175" x="3938588" y="6170613"/>
          <p14:tracePt t="47191" x="3983038" y="6170613"/>
          <p14:tracePt t="47209" x="4027488" y="6170613"/>
          <p14:tracePt t="47225" x="4054475" y="6180138"/>
          <p14:tracePt t="47241" x="4089400" y="6180138"/>
          <p14:tracePt t="47259" x="4133850" y="6188075"/>
          <p14:tracePt t="47275" x="4152900" y="6197600"/>
          <p14:tracePt t="47292" x="4187825" y="6197600"/>
          <p14:tracePt t="47309" x="4197350" y="6197600"/>
          <p14:tracePt t="47404" x="4205288" y="6197600"/>
          <p14:tracePt t="47421" x="4214813" y="6197600"/>
          <p14:tracePt t="47438" x="4224338" y="6197600"/>
          <p14:tracePt t="47486" x="4232275" y="6197600"/>
          <p14:tracePt t="47519" x="4241800" y="6197600"/>
          <p14:tracePt t="47535" x="4251325" y="6197600"/>
          <p14:tracePt t="47582" x="4259263" y="6197600"/>
          <p14:tracePt t="47606" x="4268788" y="6197600"/>
          <p14:tracePt t="47631" x="4276725" y="6188075"/>
          <p14:tracePt t="47638" x="4286250" y="6188075"/>
          <p14:tracePt t="47648" x="4286250" y="6180138"/>
          <p14:tracePt t="47648" x="4295775" y="6180138"/>
          <p14:tracePt t="47726" x="4303713" y="6180138"/>
          <p14:tracePt t="47733" x="4303713" y="6170613"/>
          <p14:tracePt t="47734" x="4313238" y="6170613"/>
          <p14:tracePt t="47742" x="4322763" y="6170613"/>
          <p14:tracePt t="47758" x="4322763" y="6161088"/>
          <p14:tracePt t="47806" x="4322763" y="6153150"/>
          <p14:tracePt t="47821" x="4330700" y="6153150"/>
          <p14:tracePt t="47846" x="4330700" y="6143625"/>
          <p14:tracePt t="48468" x="4340225" y="6134100"/>
          <p14:tracePt t="48486" x="4340225" y="6126163"/>
          <p14:tracePt t="48494" x="4348163" y="6126163"/>
          <p14:tracePt t="48524" x="4348163" y="6116638"/>
          <p14:tracePt t="48541" x="4357688" y="6116638"/>
          <p14:tracePt t="48589" x="4357688" y="6108700"/>
          <p14:tracePt t="48637" x="4367213" y="6108700"/>
          <p14:tracePt t="48677" x="4367213" y="6099175"/>
          <p14:tracePt t="48717" x="4375150" y="6099175"/>
          <p14:tracePt t="48724" x="4375150" y="6089650"/>
          <p14:tracePt t="48894" x="4375150" y="6081713"/>
          <p14:tracePt t="48982" x="4375150" y="6072188"/>
          <p14:tracePt t="48997" x="4375150" y="6062663"/>
          <p14:tracePt t="49069" x="4375150" y="6054725"/>
          <p14:tracePt t="49095" x="4375150" y="6045200"/>
          <p14:tracePt t="49118" x="4375150" y="6037263"/>
          <p14:tracePt t="49135" x="4375150" y="6027738"/>
          <p14:tracePt t="49150" x="4375150" y="6018213"/>
          <p14:tracePt t="49151" x="4375150" y="6010275"/>
          <p14:tracePt t="49215" x="4375150" y="6000750"/>
          <p14:tracePt t="49342" x="4375150" y="5991225"/>
          <p14:tracePt t="49383" x="4375150" y="5983288"/>
          <p14:tracePt t="49406" x="4375150" y="5973763"/>
          <p14:tracePt t="49415" x="4375150" y="5965825"/>
          <p14:tracePt t="49431" x="4367213" y="5965825"/>
          <p14:tracePt t="49431" x="4367213" y="5956300"/>
          <p14:tracePt t="49462" x="4367213" y="5946775"/>
          <p14:tracePt t="49462" x="4357688" y="5938838"/>
          <p14:tracePt t="49477" x="4357688" y="5929313"/>
          <p14:tracePt t="49494" x="4348163" y="5919788"/>
          <p14:tracePt t="49532" x="4348163" y="5911850"/>
          <p14:tracePt t="49540" x="4348163" y="5902325"/>
          <p14:tracePt t="49590" x="4340225" y="5894388"/>
          <p14:tracePt t="49628" x="4330700" y="5884863"/>
          <p14:tracePt t="49638" x="4322763" y="5875338"/>
          <p14:tracePt t="49646" x="4322763" y="5867400"/>
          <p14:tracePt t="49653" x="4313238" y="5867400"/>
          <p14:tracePt t="49662" x="4313238" y="5857875"/>
          <p14:tracePt t="49675" x="4286250" y="5840413"/>
          <p14:tracePt t="49693" x="4286250" y="5830888"/>
          <p14:tracePt t="49710" x="4276725" y="5822950"/>
          <p14:tracePt t="49725" x="4268788" y="5822950"/>
          <p14:tracePt t="49742" x="4259263" y="5803900"/>
          <p14:tracePt t="49760" x="4241800" y="5803900"/>
          <p14:tracePt t="49776" x="4232275" y="5795963"/>
          <p14:tracePt t="49792" x="4224338" y="5795963"/>
          <p14:tracePt t="49810" x="4214813" y="5776913"/>
          <p14:tracePt t="49826" x="4205288" y="5776913"/>
          <p14:tracePt t="49844" x="4187825" y="5768975"/>
          <p14:tracePt t="49859" x="4160838" y="5751513"/>
          <p14:tracePt t="49878" x="4143375" y="5741988"/>
          <p14:tracePt t="49895" x="4125913" y="5732463"/>
          <p14:tracePt t="49910" x="4116388" y="5724525"/>
          <p14:tracePt t="49926" x="4098925" y="5715000"/>
          <p14:tracePt t="49943" x="4089400" y="5705475"/>
          <p14:tracePt t="49960" x="4062413" y="5705475"/>
          <p14:tracePt t="49976" x="4054475" y="5697538"/>
          <p14:tracePt t="49994" x="4037013" y="5697538"/>
          <p14:tracePt t="50009" x="4017963" y="5688013"/>
          <p14:tracePt t="50026" x="4000500" y="5680075"/>
          <p14:tracePt t="50044" x="3990975" y="5680075"/>
          <p14:tracePt t="50059" x="3965575" y="5670550"/>
          <p14:tracePt t="50093" x="3946525" y="5670550"/>
          <p14:tracePt t="50094" x="3929063" y="5661025"/>
          <p14:tracePt t="50111" x="3911600" y="5661025"/>
          <p14:tracePt t="50126" x="3894138" y="5661025"/>
          <p14:tracePt t="50143" x="3875088" y="5661025"/>
          <p14:tracePt t="50160" x="3875088" y="5653088"/>
          <p14:tracePt t="50176" x="3867150" y="5653088"/>
          <p14:tracePt t="50214" x="3857625" y="5653088"/>
          <p14:tracePt t="50230" x="3840163" y="5653088"/>
          <p14:tracePt t="50230" x="3830638" y="5653088"/>
          <p14:tracePt t="50246" x="3822700" y="5653088"/>
          <p14:tracePt t="50246" x="3795713" y="5653088"/>
          <p14:tracePt t="50261" x="3768725" y="5661025"/>
          <p14:tracePt t="50279" x="3751263" y="5661025"/>
          <p14:tracePt t="50294" x="3741738" y="5670550"/>
          <p14:tracePt t="50310" x="3732213" y="5670550"/>
          <p14:tracePt t="50327" x="3724275" y="5680075"/>
          <p14:tracePt t="50343" x="3705225" y="5680075"/>
          <p14:tracePt t="50360" x="3687763" y="5697538"/>
          <p14:tracePt t="50376" x="3679825" y="5697538"/>
          <p14:tracePt t="50393" x="3660775" y="5705475"/>
          <p14:tracePt t="50411" x="3643313" y="5724525"/>
          <p14:tracePt t="50426" x="3625850" y="5724525"/>
          <p14:tracePt t="50444" x="3598863" y="5741988"/>
          <p14:tracePt t="50463" x="3589338" y="5751513"/>
          <p14:tracePt t="50480" x="3581400" y="5751513"/>
          <p14:tracePt t="50494" x="3581400" y="5759450"/>
          <p14:tracePt t="50509" x="3571875" y="5768975"/>
          <p14:tracePt t="50527" x="3562350" y="5776913"/>
          <p14:tracePt t="50544" x="3562350" y="5786438"/>
          <p14:tracePt t="50561" x="3554413" y="5795963"/>
          <p14:tracePt t="50576" x="3544888" y="5813425"/>
          <p14:tracePt t="50593" x="3544888" y="5822950"/>
          <p14:tracePt t="50611" x="3536950" y="5830888"/>
          <p14:tracePt t="50626" x="3527425" y="5848350"/>
          <p14:tracePt t="50642" x="3527425" y="5857875"/>
          <p14:tracePt t="50659" x="3517900" y="5867400"/>
          <p14:tracePt t="50676" x="3517900" y="5875338"/>
          <p14:tracePt t="50692" x="3517900" y="5884863"/>
          <p14:tracePt t="50734" x="3517900" y="5894388"/>
          <p14:tracePt t="50757" x="3517900" y="5902325"/>
          <p14:tracePt t="50774" x="3517900" y="5911850"/>
          <p14:tracePt t="50784" x="3517900" y="5919788"/>
          <p14:tracePt t="50798" x="3517900" y="5929313"/>
          <p14:tracePt t="50815" x="3517900" y="5938838"/>
          <p14:tracePt t="50830" x="3517900" y="5946775"/>
          <p14:tracePt t="50838" x="3517900" y="5956300"/>
          <p14:tracePt t="50845" x="3517900" y="5965825"/>
          <p14:tracePt t="50860" x="3517900" y="5983288"/>
          <p14:tracePt t="50878" x="3517900" y="5991225"/>
          <p14:tracePt t="50894" x="3517900" y="6018213"/>
          <p14:tracePt t="50910" x="3527425" y="6027738"/>
          <p14:tracePt t="50927" x="3527425" y="6037263"/>
          <p14:tracePt t="50943" x="3536950" y="6045200"/>
          <p14:tracePt t="50990" x="3536950" y="6054725"/>
          <p14:tracePt t="51007" x="3536950" y="6062663"/>
          <p14:tracePt t="51008" x="3544888" y="6062663"/>
          <p14:tracePt t="51030" x="3544888" y="6072188"/>
          <p14:tracePt t="51062" x="3554413" y="6081713"/>
          <p14:tracePt t="51077" x="3562350" y="6081713"/>
          <p14:tracePt t="51087" x="3562350" y="6089650"/>
          <p14:tracePt t="51094" x="3571875" y="6099175"/>
          <p14:tracePt t="51110" x="3589338" y="6108700"/>
          <p14:tracePt t="51127" x="3598863" y="6108700"/>
          <p14:tracePt t="51143" x="3625850" y="6126163"/>
          <p14:tracePt t="51160" x="3633788" y="6134100"/>
          <p14:tracePt t="51176" x="3652838" y="6143625"/>
          <p14:tracePt t="51194" x="3679825" y="6143625"/>
          <p14:tracePt t="51211" x="3697288" y="6161088"/>
          <p14:tracePt t="51227" x="3732213" y="6161088"/>
          <p14:tracePt t="51244" x="3803650" y="6180138"/>
          <p14:tracePt t="51263" x="3848100" y="6188075"/>
          <p14:tracePt t="51278" x="3884613" y="6197600"/>
          <p14:tracePt t="51294" x="3911600" y="6205538"/>
          <p14:tracePt t="51311" x="3946525" y="6205538"/>
          <p14:tracePt t="51327" x="3973513" y="6215063"/>
          <p14:tracePt t="51344" x="4000500" y="6215063"/>
          <p14:tracePt t="51360" x="4010025" y="6224588"/>
          <p14:tracePt t="51377" x="4027488" y="6224588"/>
          <p14:tracePt t="51393" x="4044950" y="6224588"/>
          <p14:tracePt t="51410" x="4071938" y="6224588"/>
          <p14:tracePt t="51427" x="4098925" y="6224588"/>
          <p14:tracePt t="51444" x="4125913" y="6224588"/>
          <p14:tracePt t="51461" x="4152900" y="6224588"/>
          <p14:tracePt t="51479" x="4160838" y="6224588"/>
          <p14:tracePt t="51522" x="4170363" y="6224588"/>
          <p14:tracePt t="51567" x="4187825" y="6224588"/>
          <p14:tracePt t="51583" x="4197350" y="6224588"/>
          <p14:tracePt t="51598" x="4205288" y="6224588"/>
          <p14:tracePt t="51623" x="4214813" y="6224588"/>
          <p14:tracePt t="51646" x="4224338" y="6224588"/>
          <p14:tracePt t="51966" x="4232275" y="6224588"/>
          <p14:tracePt t="52255" x="4232275" y="6215063"/>
          <p14:tracePt t="52382" x="4224338" y="6215063"/>
          <p14:tracePt t="52398" x="4214813" y="6215063"/>
          <p14:tracePt t="52418" x="4205288" y="6215063"/>
          <p14:tracePt t="52422" x="4197350" y="6215063"/>
          <p14:tracePt t="52427" x="4152900" y="6215063"/>
          <p14:tracePt t="52447" x="4116388" y="6215063"/>
          <p14:tracePt t="52462" x="4081463" y="6215063"/>
          <p14:tracePt t="52478" x="4054475" y="6205538"/>
          <p14:tracePt t="52494" x="4027488" y="6205538"/>
          <p14:tracePt t="52511" x="4000500" y="6205538"/>
          <p14:tracePt t="52527" x="3983038" y="6205538"/>
          <p14:tracePt t="52544" x="3965575" y="6205538"/>
          <p14:tracePt t="52561" x="3938588" y="6205538"/>
          <p14:tracePt t="52577" x="3929063" y="6205538"/>
          <p14:tracePt t="52594" x="3911600" y="6205538"/>
          <p14:tracePt t="52611" x="3884613" y="6205538"/>
          <p14:tracePt t="52628" x="3867150" y="6205538"/>
          <p14:tracePt t="52644" x="3840163" y="6205538"/>
          <p14:tracePt t="52664" x="3830638" y="6205538"/>
          <p14:tracePt t="52678" x="3822700" y="6205538"/>
          <p14:tracePt t="52798" x="3822700" y="6197600"/>
          <p14:tracePt t="52853" x="3822700" y="6188075"/>
          <p14:tracePt t="52868" x="3822700" y="6180138"/>
          <p14:tracePt t="52892" x="3830638" y="6180138"/>
          <p14:tracePt t="52916" x="3840163" y="6180138"/>
          <p14:tracePt t="52942" x="3840163" y="6170613"/>
          <p14:tracePt t="52949" x="3848100" y="6170613"/>
          <p14:tracePt t="52966" x="3857625" y="6170613"/>
          <p14:tracePt t="52973" x="3875088" y="6170613"/>
          <p14:tracePt t="52976" x="3894138" y="6170613"/>
          <p14:tracePt t="52994" x="3911600" y="6170613"/>
          <p14:tracePt t="53010" x="3929063" y="6170613"/>
          <p14:tracePt t="53027" x="3956050" y="6161088"/>
          <p14:tracePt t="53027" x="3965575" y="6161088"/>
          <p14:tracePt t="53046" x="3983038" y="6161088"/>
          <p14:tracePt t="53062" x="4010025" y="6161088"/>
          <p14:tracePt t="53079" x="4037013" y="6161088"/>
          <p14:tracePt t="53094" x="4062413" y="6161088"/>
          <p14:tracePt t="53111" x="4089400" y="6161088"/>
          <p14:tracePt t="53128" x="4098925" y="6161088"/>
          <p14:tracePt t="53144" x="4108450" y="6161088"/>
          <p14:tracePt t="53192" x="4116388" y="6161088"/>
          <p14:tracePt t="53223" x="4133850" y="6161088"/>
          <p14:tracePt t="53231" x="4143375" y="6161088"/>
          <p14:tracePt t="53247" x="4152900" y="6161088"/>
          <p14:tracePt t="53247" x="4170363" y="6161088"/>
          <p14:tracePt t="53287" x="4179888" y="6161088"/>
          <p14:tracePt t="54005" x="0" y="0"/>
        </p14:tracePtLst>
        <p14:tracePtLst>
          <p14:tracePt t="55000" x="5438775" y="3830638"/>
          <p14:tracePt t="55037" x="5446713" y="3830638"/>
          <p14:tracePt t="55077" x="5456238" y="3830638"/>
          <p14:tracePt t="55093" x="5465763" y="3830638"/>
          <p14:tracePt t="55151" x="5473700" y="3830638"/>
          <p14:tracePt t="55175" x="5483225" y="3830638"/>
          <p14:tracePt t="55390" x="5491163" y="3830638"/>
          <p14:tracePt t="55397" x="5500688" y="3830638"/>
          <p14:tracePt t="55527" x="5510213" y="3830638"/>
          <p14:tracePt t="55711" x="5518150" y="3830638"/>
          <p14:tracePt t="55735" x="5518150" y="3822700"/>
          <p14:tracePt t="55744" x="5537200" y="3822700"/>
          <p14:tracePt t="55748" x="5537200" y="3813175"/>
          <p14:tracePt t="55762" x="5545138" y="3813175"/>
          <p14:tracePt t="55778" x="5562600" y="3803650"/>
          <p14:tracePt t="55796" x="5572125" y="3803650"/>
          <p14:tracePt t="55796" x="5581650" y="3795713"/>
          <p14:tracePt t="55815" x="5599113" y="3786188"/>
          <p14:tracePt t="55833" x="5626100" y="3786188"/>
          <p14:tracePt t="55847" x="5643563" y="3776663"/>
          <p14:tracePt t="55862" x="5653088" y="3776663"/>
          <p14:tracePt t="55879" x="5661025" y="3776663"/>
          <p14:tracePt t="55896" x="5680075" y="3776663"/>
          <p14:tracePt t="55913" x="5688013" y="3776663"/>
          <p14:tracePt t="55929" x="5705475" y="3776663"/>
          <p14:tracePt t="55946" x="5724525" y="3776663"/>
          <p14:tracePt t="55962" x="5732463" y="3776663"/>
          <p14:tracePt t="55979" x="5768975" y="3776663"/>
          <p14:tracePt t="55995" x="5822950" y="3776663"/>
          <p14:tracePt t="56013" x="5867400" y="3768725"/>
          <p14:tracePt t="56030" x="5894388" y="3768725"/>
          <p14:tracePt t="56045" x="5911850" y="3768725"/>
          <p14:tracePt t="56062" x="5919788" y="3768725"/>
          <p14:tracePt t="56078" x="5938838" y="3759200"/>
          <p14:tracePt t="56095" x="5946775" y="3759200"/>
          <p14:tracePt t="56114" x="5956300" y="3759200"/>
          <p14:tracePt t="56129" x="5965825" y="3759200"/>
          <p14:tracePt t="56147" x="5973763" y="3759200"/>
          <p14:tracePt t="56163" x="5991225" y="3759200"/>
          <p14:tracePt t="56179" x="6000750" y="3759200"/>
          <p14:tracePt t="56196" x="6018213" y="3759200"/>
          <p14:tracePt t="56212" x="6037263" y="3759200"/>
          <p14:tracePt t="56229" x="6054725" y="3759200"/>
          <p14:tracePt t="56245" x="6062663" y="3759200"/>
          <p14:tracePt t="56261" x="6072188" y="3759200"/>
          <p14:tracePt t="56279" x="6081713" y="3759200"/>
          <p14:tracePt t="56295" x="6099175" y="3759200"/>
          <p14:tracePt t="56312" x="6116638" y="3759200"/>
          <p14:tracePt t="56329" x="6134100" y="3759200"/>
          <p14:tracePt t="56345" x="6153150" y="3759200"/>
          <p14:tracePt t="56362" x="6161088" y="3768725"/>
          <p14:tracePt t="56379" x="6170613" y="3768725"/>
          <p14:tracePt t="56394" x="6188075" y="3768725"/>
          <p14:tracePt t="56412" x="6232525" y="3768725"/>
          <p14:tracePt t="56432" x="6251575" y="3776663"/>
          <p14:tracePt t="56447" x="6276975" y="3776663"/>
          <p14:tracePt t="56463" x="6303963" y="3776663"/>
          <p14:tracePt t="56480" x="6330950" y="3786188"/>
          <p14:tracePt t="56496" x="6367463" y="3795713"/>
          <p14:tracePt t="56513" x="6419850" y="3803650"/>
          <p14:tracePt t="56529" x="6438900" y="3813175"/>
          <p14:tracePt t="56546" x="6473825" y="3813175"/>
          <p14:tracePt t="56563" x="6510338" y="3822700"/>
          <p14:tracePt t="56579" x="6554788" y="3822700"/>
          <p14:tracePt t="56600" x="6572250" y="3830638"/>
          <p14:tracePt t="56615" x="6599238" y="3830638"/>
          <p14:tracePt t="56629" x="6616700" y="3830638"/>
          <p14:tracePt t="56646" x="6653213" y="3840163"/>
          <p14:tracePt t="56663" x="6688138" y="3848100"/>
          <p14:tracePt t="56679" x="6742113" y="3848100"/>
          <p14:tracePt t="56696" x="6786563" y="3848100"/>
          <p14:tracePt t="56713" x="6813550" y="3848100"/>
          <p14:tracePt t="56730" x="6840538" y="3848100"/>
          <p14:tracePt t="56746" x="6858000" y="3848100"/>
          <p14:tracePt t="56763" x="6875463" y="3848100"/>
          <p14:tracePt t="56779" x="6902450" y="3848100"/>
          <p14:tracePt t="56796" x="6946900" y="3857625"/>
          <p14:tracePt t="56816" x="6991350" y="3867150"/>
          <p14:tracePt t="56832" x="7045325" y="3867150"/>
          <p14:tracePt t="56847" x="7089775" y="3867150"/>
          <p14:tracePt t="56862" x="7126288" y="3867150"/>
          <p14:tracePt t="56879" x="7153275" y="3867150"/>
          <p14:tracePt t="56896" x="7180263" y="3875088"/>
          <p14:tracePt t="56912" x="7224713" y="3875088"/>
          <p14:tracePt t="56930" x="7259638" y="3875088"/>
          <p14:tracePt t="56946" x="7296150" y="3875088"/>
          <p14:tracePt t="56964" x="7323138" y="3884613"/>
          <p14:tracePt t="56979" x="7348538" y="3884613"/>
          <p14:tracePt t="56996" x="7385050" y="3884613"/>
          <p14:tracePt t="57015" x="7402513" y="3884613"/>
          <p14:tracePt t="57046" x="7446963" y="3884613"/>
          <p14:tracePt t="57047" x="7483475" y="3884613"/>
          <p14:tracePt t="57063" x="7518400" y="3884613"/>
          <p14:tracePt t="57079" x="7545388" y="3884613"/>
          <p14:tracePt t="57096" x="7572375" y="3884613"/>
          <p14:tracePt t="57112" x="7599363" y="3884613"/>
          <p14:tracePt t="57130" x="7626350" y="3884613"/>
          <p14:tracePt t="57146" x="7653338" y="3884613"/>
          <p14:tracePt t="57162" x="7670800" y="3884613"/>
          <p14:tracePt t="57180" x="7697788" y="3884613"/>
          <p14:tracePt t="57196" x="7751763" y="3875088"/>
          <p14:tracePt t="57215" x="7777163" y="3867150"/>
          <p14:tracePt t="57231" x="7804150" y="3867150"/>
          <p14:tracePt t="57247" x="7831138" y="3867150"/>
          <p14:tracePt t="57263" x="7848600" y="3867150"/>
          <p14:tracePt t="57280" x="7858125" y="3867150"/>
          <p14:tracePt t="57296" x="7894638" y="3867150"/>
          <p14:tracePt t="57312" x="7912100" y="3848100"/>
          <p14:tracePt t="57329" x="7920038" y="3848100"/>
          <p14:tracePt t="57345" x="7947025" y="3840163"/>
          <p14:tracePt t="57362" x="7966075" y="3840163"/>
          <p14:tracePt t="57380" x="7991475" y="3822700"/>
          <p14:tracePt t="57395" x="8018463" y="3795713"/>
          <p14:tracePt t="57413" x="8054975" y="3786188"/>
          <p14:tracePt t="57431" x="8081963" y="3776663"/>
          <p14:tracePt t="57446" x="8099425" y="3768725"/>
          <p14:tracePt t="57463" x="8126413" y="3751263"/>
          <p14:tracePt t="57479" x="8153400" y="3732213"/>
          <p14:tracePt t="57495" x="8161338" y="3724275"/>
          <p14:tracePt t="57512" x="8215313" y="3697288"/>
          <p14:tracePt t="57528" x="8224838" y="3687763"/>
          <p14:tracePt t="57545" x="8224838" y="3679825"/>
          <p14:tracePt t="57563" x="8242300" y="3670300"/>
          <p14:tracePt t="57579" x="8251825" y="3643313"/>
          <p14:tracePt t="57596" x="8277225" y="3608388"/>
          <p14:tracePt t="57617" x="8286750" y="3589338"/>
          <p14:tracePt t="57632" x="8296275" y="3571875"/>
          <p14:tracePt t="57646" x="8304213" y="3554413"/>
          <p14:tracePt t="57663" x="8304213" y="3517900"/>
          <p14:tracePt t="57680" x="8304213" y="3500438"/>
          <p14:tracePt t="57697" x="8304213" y="3482975"/>
          <p14:tracePt t="57713" x="8304213" y="3446463"/>
          <p14:tracePt t="57729" x="8304213" y="3419475"/>
          <p14:tracePt t="57747" x="8296275" y="3394075"/>
          <p14:tracePt t="57763" x="8277225" y="3357563"/>
          <p14:tracePt t="57780" x="8269288" y="3322638"/>
          <p14:tracePt t="57797" x="8259763" y="3303588"/>
          <p14:tracePt t="57816" x="8242300" y="3295650"/>
          <p14:tracePt t="57830" x="8242300" y="3276600"/>
          <p14:tracePt t="57847" x="8232775" y="3268663"/>
          <p14:tracePt t="57864" x="8224838" y="3251200"/>
          <p14:tracePt t="57880" x="8205788" y="3232150"/>
          <p14:tracePt t="57898" x="8197850" y="3224213"/>
          <p14:tracePt t="57913" x="8170863" y="3197225"/>
          <p14:tracePt t="57930" x="8134350" y="3170238"/>
          <p14:tracePt t="57947" x="8108950" y="3152775"/>
          <p14:tracePt t="57963" x="8089900" y="3125788"/>
          <p14:tracePt t="57981" x="8062913" y="3108325"/>
          <p14:tracePt t="57997" x="8037513" y="3089275"/>
          <p14:tracePt t="58030" x="8027988" y="3081338"/>
          <p14:tracePt t="58031" x="8018463" y="3081338"/>
          <p14:tracePt t="58047" x="8001000" y="3071813"/>
          <p14:tracePt t="58087" x="7991475" y="3071813"/>
          <p14:tracePt t="58112" x="7983538" y="3071813"/>
          <p14:tracePt t="58127" x="7974013" y="3071813"/>
          <p14:tracePt t="58143" x="7966075" y="3071813"/>
          <p14:tracePt t="58151" x="7956550" y="3071813"/>
          <p14:tracePt t="58163" x="7939088" y="3071813"/>
          <p14:tracePt t="58180" x="7920038" y="3071813"/>
          <p14:tracePt t="58181" x="7858125" y="3071813"/>
          <p14:tracePt t="58196" x="7831138" y="3071813"/>
          <p14:tracePt t="58213" x="7670800" y="3098800"/>
          <p14:tracePt t="58230" x="7643813" y="3098800"/>
          <p14:tracePt t="58247" x="7554913" y="3098800"/>
          <p14:tracePt t="58264" x="7527925" y="3098800"/>
          <p14:tracePt t="58280" x="7491413" y="3098800"/>
          <p14:tracePt t="58297" x="7466013" y="3098800"/>
          <p14:tracePt t="58315" x="7446963" y="3098800"/>
          <p14:tracePt t="58330" x="7340600" y="3098800"/>
          <p14:tracePt t="58348" x="7296150" y="3098800"/>
          <p14:tracePt t="58396" x="7269163" y="3098800"/>
          <p14:tracePt t="58410" x="7126288" y="3116263"/>
          <p14:tracePt t="58418" x="7081838" y="3116263"/>
          <p14:tracePt t="58434" x="7062788" y="3116263"/>
          <p14:tracePt t="58460" x="7027863" y="3116263"/>
          <p14:tracePt t="58468" x="6956425" y="3116263"/>
          <p14:tracePt t="58480" x="6938963" y="3116263"/>
          <p14:tracePt t="58480" x="6911975" y="3125788"/>
          <p14:tracePt t="58502" x="6867525" y="3133725"/>
          <p14:tracePt t="58514" x="6823075" y="3143250"/>
          <p14:tracePt t="58530" x="6777038" y="3160713"/>
          <p14:tracePt t="58546" x="6732588" y="3170238"/>
          <p14:tracePt t="58563" x="6680200" y="3179763"/>
          <p14:tracePt t="58585" x="6653213" y="3187700"/>
          <p14:tracePt t="58600" x="6634163" y="3187700"/>
          <p14:tracePt t="58615" x="6616700" y="3187700"/>
          <p14:tracePt t="58631" x="6589713" y="3197225"/>
          <p14:tracePt t="58647" x="6562725" y="3205163"/>
          <p14:tracePt t="58664" x="6527800" y="3205163"/>
          <p14:tracePt t="58680" x="6500813" y="3214688"/>
          <p14:tracePt t="58697" x="6465888" y="3214688"/>
          <p14:tracePt t="58714" x="6438900" y="3214688"/>
          <p14:tracePt t="58730" x="6411913" y="3214688"/>
          <p14:tracePt t="58747" x="6402388" y="3214688"/>
          <p14:tracePt t="58763" x="6367463" y="3214688"/>
          <p14:tracePt t="58781" x="6330950" y="3214688"/>
          <p14:tracePt t="58800" x="6303963" y="3214688"/>
          <p14:tracePt t="58816" x="6276975" y="3214688"/>
          <p14:tracePt t="58831" x="6251575" y="3214688"/>
          <p14:tracePt t="58846" x="6224588" y="3214688"/>
          <p14:tracePt t="58864" x="6188075" y="3214688"/>
          <p14:tracePt t="58881" x="6170613" y="3214688"/>
          <p14:tracePt t="58897" x="6143625" y="3214688"/>
          <p14:tracePt t="58914" x="6134100" y="3214688"/>
          <p14:tracePt t="58930" x="6099175" y="3214688"/>
          <p14:tracePt t="58947" x="6072188" y="3197225"/>
          <p14:tracePt t="58963" x="6045200" y="3197225"/>
          <p14:tracePt t="58980" x="6018213" y="3197225"/>
          <p14:tracePt t="58999" x="6000750" y="3197225"/>
          <p14:tracePt t="59015" x="5973763" y="3197225"/>
          <p14:tracePt t="59031" x="5956300" y="3197225"/>
          <p14:tracePt t="59047" x="5938838" y="3197225"/>
          <p14:tracePt t="59063" x="5911850" y="3197225"/>
          <p14:tracePt t="59081" x="5894388" y="3197225"/>
          <p14:tracePt t="59097" x="5857875" y="3197225"/>
          <p14:tracePt t="59114" x="5840413" y="3197225"/>
          <p14:tracePt t="59130" x="5822950" y="3197225"/>
          <p14:tracePt t="59147" x="5813425" y="3197225"/>
          <p14:tracePt t="59164" x="5803900" y="3197225"/>
          <p14:tracePt t="59180" x="5786438" y="3197225"/>
          <p14:tracePt t="59200" x="5776913" y="3197225"/>
          <p14:tracePt t="59214" x="5768975" y="3197225"/>
          <p14:tracePt t="59231" x="5759450" y="3197225"/>
          <p14:tracePt t="59272" x="5751513" y="3205163"/>
          <p14:tracePt t="59287" x="5751513" y="3214688"/>
          <p14:tracePt t="59295" x="5741988" y="3214688"/>
          <p14:tracePt t="59301" x="5724525" y="3224213"/>
          <p14:tracePt t="59315" x="5715000" y="3241675"/>
          <p14:tracePt t="59330" x="5705475" y="3259138"/>
          <p14:tracePt t="59347" x="5697538" y="3268663"/>
          <p14:tracePt t="59365" x="5688013" y="3276600"/>
          <p14:tracePt t="59380" x="5670550" y="3295650"/>
          <p14:tracePt t="59400" x="5661025" y="3313113"/>
          <p14:tracePt t="59415" x="5653088" y="3322638"/>
          <p14:tracePt t="59431" x="5643563" y="3322638"/>
          <p14:tracePt t="59447" x="5643563" y="3330575"/>
          <p14:tracePt t="59486" x="5634038" y="3348038"/>
          <p14:tracePt t="59501" x="5634038" y="3357563"/>
          <p14:tracePt t="59510" x="5634038" y="3367088"/>
          <p14:tracePt t="59515" x="5634038" y="3375025"/>
          <p14:tracePt t="59530" x="5626100" y="3394075"/>
          <p14:tracePt t="59546" x="5616575" y="3394075"/>
          <p14:tracePt t="59563" x="5616575" y="3402013"/>
          <p14:tracePt t="59607" x="5616575" y="3411538"/>
          <p14:tracePt t="59614" x="5616575" y="3419475"/>
          <p14:tracePt t="59631" x="5616575" y="3429000"/>
          <p14:tracePt t="59638" x="5616575" y="3438525"/>
          <p14:tracePt t="59646" x="5616575" y="3446463"/>
          <p14:tracePt t="59663" x="5616575" y="3465513"/>
          <p14:tracePt t="59680" x="5626100" y="3482975"/>
          <p14:tracePt t="59714" x="5634038" y="3490913"/>
          <p14:tracePt t="59729" x="5634038" y="3500438"/>
          <p14:tracePt t="59760" x="5634038" y="3509963"/>
          <p14:tracePt t="59768" x="5643563" y="3509963"/>
          <p14:tracePt t="59775" x="5643563" y="3517900"/>
          <p14:tracePt t="59797" x="5653088" y="3517900"/>
          <p14:tracePt t="59797" x="5661025" y="3544888"/>
          <p14:tracePt t="59816" x="5661025" y="3554413"/>
          <p14:tracePt t="59829" x="5661025" y="3581400"/>
          <p14:tracePt t="59847" x="5661025" y="3589338"/>
          <p14:tracePt t="59864" x="5680075" y="3598863"/>
          <p14:tracePt t="59882" x="5680075" y="3608388"/>
          <p14:tracePt t="59898" x="5688013" y="3616325"/>
          <p14:tracePt t="59914" x="5688013" y="3625850"/>
          <p14:tracePt t="59930" x="5697538" y="3633788"/>
          <p14:tracePt t="59947" x="5697538" y="3643313"/>
          <p14:tracePt t="59964" x="5705475" y="3652838"/>
          <p14:tracePt t="59983" x="5715000" y="3652838"/>
          <p14:tracePt t="59999" x="5715000" y="3670300"/>
          <p14:tracePt t="60015" x="5732463" y="3670300"/>
          <p14:tracePt t="60031" x="5741988" y="3679825"/>
          <p14:tracePt t="60049" x="5759450" y="3697288"/>
          <p14:tracePt t="60064" x="5776913" y="3714750"/>
          <p14:tracePt t="60081" x="5803900" y="3732213"/>
          <p14:tracePt t="60097" x="5840413" y="3751263"/>
          <p14:tracePt t="60114" x="5894388" y="3768725"/>
          <p14:tracePt t="60131" x="5929313" y="3786188"/>
          <p14:tracePt t="60147" x="5983288" y="3803650"/>
          <p14:tracePt t="60167" x="6027738" y="3813175"/>
          <p14:tracePt t="60184" x="6089650" y="3830638"/>
          <p14:tracePt t="60198" x="6143625" y="3830638"/>
          <p14:tracePt t="60214" x="6215063" y="3840163"/>
          <p14:tracePt t="60231" x="6286500" y="3848100"/>
          <p14:tracePt t="60248" x="6367463" y="3848100"/>
          <p14:tracePt t="60265" x="6429375" y="3848100"/>
          <p14:tracePt t="60281" x="6491288" y="3857625"/>
          <p14:tracePt t="60298" x="6537325" y="3857625"/>
          <p14:tracePt t="60315" x="6599238" y="3857625"/>
          <p14:tracePt t="60332" x="6661150" y="3867150"/>
          <p14:tracePt t="60347" x="6715125" y="3867150"/>
          <p14:tracePt t="60364" x="6777038" y="3867150"/>
          <p14:tracePt t="60364" x="6813550" y="3875088"/>
          <p14:tracePt t="60386" x="6902450" y="3875088"/>
          <p14:tracePt t="60401" x="6991350" y="3875088"/>
          <p14:tracePt t="60417" x="7072313" y="3875088"/>
          <p14:tracePt t="60432" x="7108825" y="3894138"/>
          <p14:tracePt t="60448" x="7269163" y="3902075"/>
          <p14:tracePt t="60464" x="7340600" y="3902075"/>
          <p14:tracePt t="60481" x="7394575" y="3902075"/>
          <p14:tracePt t="60498" x="7419975" y="3911600"/>
          <p14:tracePt t="60514" x="7446963" y="3911600"/>
          <p14:tracePt t="60531" x="7483475" y="3911600"/>
          <p14:tracePt t="60547" x="7500938" y="3911600"/>
          <p14:tracePt t="60564" x="7554913" y="3911600"/>
          <p14:tracePt t="60584" x="7589838" y="3911600"/>
          <p14:tracePt t="60598" x="7634288" y="3919538"/>
          <p14:tracePt t="60616" x="7653338" y="3919538"/>
          <p14:tracePt t="60693" x="7661275" y="3919538"/>
          <p14:tracePt t="60864" x="7661275" y="3929063"/>
          <p14:tracePt t="60880" x="7643813" y="3938588"/>
          <p14:tracePt t="60905" x="7634288" y="3938588"/>
          <p14:tracePt t="60913" x="7616825" y="3938588"/>
          <p14:tracePt t="60921" x="7562850" y="3938588"/>
          <p14:tracePt t="60937" x="7483475" y="3938588"/>
          <p14:tracePt t="60949" x="7375525" y="3938588"/>
          <p14:tracePt t="60964" x="7232650" y="3938588"/>
          <p14:tracePt t="60982" x="7126288" y="3938588"/>
          <p14:tracePt t="61001" x="7000875" y="3938588"/>
          <p14:tracePt t="61018" x="6884988" y="3929063"/>
          <p14:tracePt t="61032" x="6796088" y="3911600"/>
          <p14:tracePt t="61048" x="6759575" y="3902075"/>
          <p14:tracePt t="61065" x="6732588" y="3894138"/>
          <p14:tracePt t="61082" x="6724650" y="3894138"/>
          <p14:tracePt t="61098" x="6688138" y="3884613"/>
          <p14:tracePt t="61114" x="6643688" y="3884613"/>
          <p14:tracePt t="61131" x="6599238" y="3867150"/>
          <p14:tracePt t="61149" x="6554788" y="3867150"/>
          <p14:tracePt t="61165" x="6500813" y="3848100"/>
          <p14:tracePt t="61184" x="6473825" y="3840163"/>
          <p14:tracePt t="61199" x="6456363" y="3830638"/>
          <p14:tracePt t="61215" x="6438900" y="3830638"/>
          <p14:tracePt t="61231" x="6411913" y="3813175"/>
          <p14:tracePt t="61248" x="6384925" y="3803650"/>
          <p14:tracePt t="61265" x="6348413" y="3795713"/>
          <p14:tracePt t="61281" x="6296025" y="3786188"/>
          <p14:tracePt t="61299" x="6251575" y="3759200"/>
          <p14:tracePt t="61315" x="6215063" y="3759200"/>
          <p14:tracePt t="61331" x="6197600" y="3741738"/>
          <p14:tracePt t="61439" x="6188075" y="3741738"/>
          <p14:tracePt t="61455" x="6188075" y="3732213"/>
          <p14:tracePt t="61455" x="6180138" y="3732213"/>
          <p14:tracePt t="61497" x="6180138" y="3724275"/>
          <p14:tracePt t="61506" x="6170613" y="3724275"/>
          <p14:tracePt t="61537" x="6161088" y="3724275"/>
          <p14:tracePt t="61552" x="6161088" y="3714750"/>
          <p14:tracePt t="61561" x="6153150" y="3714750"/>
          <p14:tracePt t="61571" x="6134100" y="3714750"/>
          <p14:tracePt t="61577" x="6134100" y="3705225"/>
          <p14:tracePt t="61577" x="6126163" y="3705225"/>
          <p14:tracePt t="61600" x="6116638" y="3705225"/>
          <p14:tracePt t="61600" x="6108700" y="3697288"/>
          <p14:tracePt t="61680" x="6108700" y="3687763"/>
          <p14:tracePt t="62216" x="6116638" y="3687763"/>
          <p14:tracePt t="62225" x="6126163" y="3687763"/>
          <p14:tracePt t="62225" x="6143625" y="3687763"/>
          <p14:tracePt t="62240" x="6153150" y="3687763"/>
          <p14:tracePt t="62248" x="6170613" y="3687763"/>
          <p14:tracePt t="62249" x="6205538" y="3687763"/>
          <p14:tracePt t="62266" x="6242050" y="3687763"/>
          <p14:tracePt t="62282" x="6276975" y="3687763"/>
          <p14:tracePt t="62298" x="6323013" y="3687763"/>
          <p14:tracePt t="62316" x="6357938" y="3687763"/>
          <p14:tracePt t="62332" x="6402388" y="3687763"/>
          <p14:tracePt t="62349" x="6438900" y="3687763"/>
          <p14:tracePt t="62366" x="6491288" y="3687763"/>
          <p14:tracePt t="62382" x="6527800" y="3687763"/>
          <p14:tracePt t="62399" x="6545263" y="3687763"/>
          <p14:tracePt t="62415" x="6572250" y="3687763"/>
          <p14:tracePt t="62432" x="6589713" y="3687763"/>
          <p14:tracePt t="62449" x="6599238" y="3687763"/>
          <p14:tracePt t="62465" x="6608763" y="3687763"/>
          <p14:tracePt t="62482" x="6634163" y="3687763"/>
          <p14:tracePt t="62498" x="6670675" y="3679825"/>
          <p14:tracePt t="62515" x="6697663" y="3670300"/>
          <p14:tracePt t="62531" x="6804025" y="3652838"/>
          <p14:tracePt t="62549" x="6875463" y="3652838"/>
          <p14:tracePt t="62568" x="6911975" y="3652838"/>
          <p14:tracePt t="62583" x="6938963" y="3652838"/>
          <p14:tracePt t="62599" x="6956425" y="3652838"/>
          <p14:tracePt t="62615" x="6983413" y="3643313"/>
          <p14:tracePt t="62631" x="7000875" y="3643313"/>
          <p14:tracePt t="62649" x="7027863" y="3643313"/>
          <p14:tracePt t="62665" x="7062788" y="3643313"/>
          <p14:tracePt t="62682" x="7108825" y="3643313"/>
          <p14:tracePt t="62699" x="7153275" y="3643313"/>
          <p14:tracePt t="62717" x="7197725" y="3643313"/>
          <p14:tracePt t="62732" x="7251700" y="3643313"/>
          <p14:tracePt t="62749" x="7277100" y="3643313"/>
          <p14:tracePt t="62749" x="7304088" y="3643313"/>
          <p14:tracePt t="62768" x="7323138" y="3643313"/>
          <p14:tracePt t="62785" x="7348538" y="3643313"/>
          <p14:tracePt t="62801" x="7367588" y="3643313"/>
          <p14:tracePt t="62816" x="7402513" y="3643313"/>
          <p14:tracePt t="62833" x="7419975" y="3643313"/>
          <p14:tracePt t="62850" x="7446963" y="3643313"/>
          <p14:tracePt t="62865" x="7456488" y="3643313"/>
          <p14:tracePt t="62881" x="7473950" y="3643313"/>
          <p14:tracePt t="62898" x="7491413" y="3643313"/>
          <p14:tracePt t="62915" x="7518400" y="3643313"/>
          <p14:tracePt t="62932" x="7545388" y="3643313"/>
          <p14:tracePt t="62948" x="7572375" y="3643313"/>
          <p14:tracePt t="62965" x="7581900" y="3643313"/>
          <p14:tracePt t="62981" x="7599363" y="3643313"/>
          <p14:tracePt t="62998" x="7643813" y="3633788"/>
          <p14:tracePt t="63015" x="7680325" y="3633788"/>
          <p14:tracePt t="63032" x="7724775" y="3633788"/>
          <p14:tracePt t="63049" x="7769225" y="3633788"/>
          <p14:tracePt t="63065" x="7796213" y="3633788"/>
          <p14:tracePt t="63082" x="7804150" y="3633788"/>
          <p14:tracePt t="63118" x="7813675" y="3633788"/>
          <p14:tracePt t="63118" x="7823200" y="3633788"/>
          <p14:tracePt t="63856" x="7813675" y="3633788"/>
          <p14:tracePt t="63864" x="7804150" y="3652838"/>
          <p14:tracePt t="63873" x="7796213" y="3660775"/>
          <p14:tracePt t="63883" x="7769225" y="3670300"/>
          <p14:tracePt t="63888" x="7732713" y="3705225"/>
          <p14:tracePt t="63899" x="7653338" y="3741738"/>
          <p14:tracePt t="63916" x="7589838" y="3768725"/>
          <p14:tracePt t="63916" x="7562850" y="3786188"/>
          <p14:tracePt t="63936" x="7537450" y="3795713"/>
          <p14:tracePt t="63949" x="7446963" y="3830638"/>
          <p14:tracePt t="63966" x="7394575" y="3840163"/>
          <p14:tracePt t="63983" x="7340600" y="3857625"/>
          <p14:tracePt t="63998" x="7286625" y="3867150"/>
          <p14:tracePt t="64015" x="7242175" y="3867150"/>
          <p14:tracePt t="64032" x="7205663" y="3867150"/>
          <p14:tracePt t="64049" x="7170738" y="3867150"/>
          <p14:tracePt t="64066" x="7134225" y="3867150"/>
          <p14:tracePt t="64082" x="7116763" y="3867150"/>
          <p14:tracePt t="64099" x="7089775" y="3867150"/>
          <p14:tracePt t="64115" x="7054850" y="3867150"/>
          <p14:tracePt t="64132" x="7027863" y="3867150"/>
          <p14:tracePt t="64149" x="7010400" y="3867150"/>
          <p14:tracePt t="64166" x="6983413" y="3857625"/>
          <p14:tracePt t="64184" x="6973888" y="3848100"/>
          <p14:tracePt t="64199" x="6956425" y="3848100"/>
          <p14:tracePt t="64215" x="6938963" y="3830638"/>
          <p14:tracePt t="64232" x="6919913" y="3822700"/>
          <p14:tracePt t="64249" x="6894513" y="3813175"/>
          <p14:tracePt t="64287" x="6875463" y="3803650"/>
          <p14:tracePt t="64302" x="6867525" y="3803650"/>
          <p14:tracePt t="64318" x="6858000" y="3795713"/>
          <p14:tracePt t="64327" x="6848475" y="3795713"/>
          <p14:tracePt t="64334" x="6840538" y="3786188"/>
          <p14:tracePt t="64334" x="6831013" y="3786188"/>
          <p14:tracePt t="64350" x="6804025" y="3776663"/>
          <p14:tracePt t="64367" x="6796088" y="3776663"/>
          <p14:tracePt t="64383" x="6786563" y="3776663"/>
          <p14:tracePt t="64399" x="6769100" y="3768725"/>
          <p14:tracePt t="64442" x="6759575" y="3768725"/>
          <p14:tracePt t="64473" x="6751638" y="3768725"/>
          <p14:tracePt t="64488" x="6751638" y="3759200"/>
          <p14:tracePt t="64513" x="6742113" y="3759200"/>
          <p14:tracePt t="64544" x="6732588" y="3759200"/>
          <p14:tracePt t="64691" x="6732588" y="3751263"/>
          <p14:tracePt t="64777" x="6742113" y="3751263"/>
          <p14:tracePt t="64800" x="6751638" y="3751263"/>
          <p14:tracePt t="64815" x="6769100" y="3751263"/>
          <p14:tracePt t="64832" x="6777038" y="3751263"/>
          <p14:tracePt t="64840" x="6786563" y="3751263"/>
          <p14:tracePt t="64856" x="6796088" y="3751263"/>
          <p14:tracePt t="64866" x="6804025" y="3751263"/>
          <p14:tracePt t="64867" x="6823075" y="3751263"/>
          <p14:tracePt t="64883" x="6848475" y="3751263"/>
          <p14:tracePt t="64899" x="6867525" y="3751263"/>
          <p14:tracePt t="64917" x="6911975" y="3751263"/>
          <p14:tracePt t="64936" x="6929438" y="3751263"/>
          <p14:tracePt t="64951" x="6946900" y="3751263"/>
          <p14:tracePt t="64967" x="6965950" y="3741738"/>
          <p14:tracePt t="64983" x="6973888" y="3741738"/>
          <p14:tracePt t="65000" x="6983413" y="3741738"/>
          <p14:tracePt t="65016" x="7000875" y="3741738"/>
          <p14:tracePt t="65034" x="7010400" y="3741738"/>
          <p14:tracePt t="65049" x="7018338" y="3741738"/>
          <p14:tracePt t="65067" x="7037388" y="3732213"/>
          <p14:tracePt t="65082" x="7045325" y="3732213"/>
          <p14:tracePt t="65099" x="7062788" y="3732213"/>
          <p14:tracePt t="65158" x="7072313" y="3732213"/>
          <p14:tracePt t="65180" x="7072313" y="3724275"/>
          <p14:tracePt t="65224" x="7081838" y="3724275"/>
          <p14:tracePt t="65991" x="7081838" y="3732213"/>
          <p14:tracePt t="66000" x="7081838" y="3741738"/>
          <p14:tracePt t="66005" x="7099300" y="3751263"/>
          <p14:tracePt t="66016" x="7108825" y="3768725"/>
          <p14:tracePt t="66034" x="7116763" y="3776663"/>
          <p14:tracePt t="66052" x="7134225" y="3795713"/>
          <p14:tracePt t="66067" x="7153275" y="3813175"/>
          <p14:tracePt t="66084" x="7180263" y="3830638"/>
          <p14:tracePt t="66100" x="7224713" y="3840163"/>
          <p14:tracePt t="66117" x="7286625" y="3884613"/>
          <p14:tracePt t="66137" x="7331075" y="3902075"/>
          <p14:tracePt t="66152" x="7367588" y="3911600"/>
          <p14:tracePt t="66167" x="7394575" y="3911600"/>
          <p14:tracePt t="66184" x="7412038" y="3919538"/>
          <p14:tracePt t="66200" x="7429500" y="3919538"/>
          <p14:tracePt t="66216" x="7446963" y="3919538"/>
          <p14:tracePt t="66233" x="7473950" y="3919538"/>
          <p14:tracePt t="66250" x="7510463" y="3919538"/>
          <p14:tracePt t="66266" x="7554913" y="3919538"/>
          <p14:tracePt t="66283" x="7599363" y="3919538"/>
          <p14:tracePt t="66299" x="7626350" y="3919538"/>
          <p14:tracePt t="66317" x="7653338" y="3919538"/>
          <p14:tracePt t="66333" x="7661275" y="3919538"/>
          <p14:tracePt t="66350" x="7688263" y="3919538"/>
          <p14:tracePt t="66366" x="7697788" y="3919538"/>
          <p14:tracePt t="66383" x="7715250" y="3919538"/>
          <p14:tracePt t="66399" x="7742238" y="3919538"/>
          <p14:tracePt t="66416" x="7759700" y="3919538"/>
          <p14:tracePt t="66432" x="7786688" y="3919538"/>
          <p14:tracePt t="66450" x="7796213" y="3911600"/>
          <p14:tracePt t="66466" x="7823200" y="3911600"/>
          <p14:tracePt t="66483" x="7831138" y="3902075"/>
          <p14:tracePt t="66500" x="7840663" y="3902075"/>
          <p14:tracePt t="66517" x="7867650" y="3894138"/>
          <p14:tracePt t="66537" x="7885113" y="3884613"/>
          <p14:tracePt t="66552" x="7894638" y="3875088"/>
          <p14:tracePt t="66568" x="7912100" y="3867150"/>
          <p14:tracePt t="66583" x="7929563" y="3840163"/>
          <p14:tracePt t="66600" x="7939088" y="3830638"/>
          <p14:tracePt t="66617" x="7966075" y="3813175"/>
          <p14:tracePt t="66633" x="7974013" y="3813175"/>
          <p14:tracePt t="66651" x="8001000" y="3786188"/>
          <p14:tracePt t="66667" x="8010525" y="3776663"/>
          <p14:tracePt t="66683" x="8037513" y="3759200"/>
          <p14:tracePt t="66701" x="8045450" y="3741738"/>
          <p14:tracePt t="66734" x="8072438" y="3732213"/>
          <p14:tracePt t="66735" x="8089900" y="3714750"/>
          <p14:tracePt t="66751" x="8116888" y="3697288"/>
          <p14:tracePt t="66767" x="8134350" y="3679825"/>
          <p14:tracePt t="66783" x="8161338" y="3643313"/>
          <p14:tracePt t="66801" x="8188325" y="3616325"/>
          <p14:tracePt t="66818" x="8215313" y="3589338"/>
          <p14:tracePt t="66834" x="8224838" y="3581400"/>
          <p14:tracePt t="66851" x="8242300" y="3562350"/>
          <p14:tracePt t="66867" x="8251825" y="3544888"/>
          <p14:tracePt t="66904" x="8251825" y="3536950"/>
          <p14:tracePt t="66918" x="8259763" y="3500438"/>
          <p14:tracePt t="66919" x="8259763" y="3465513"/>
          <p14:tracePt t="66935" x="8259763" y="3446463"/>
          <p14:tracePt t="66951" x="8269288" y="3402013"/>
          <p14:tracePt t="66968" x="8269288" y="3384550"/>
          <p14:tracePt t="66984" x="8269288" y="3367088"/>
          <p14:tracePt t="67000" x="8269288" y="3330575"/>
          <p14:tracePt t="67018" x="8269288" y="3322638"/>
          <p14:tracePt t="67034" x="8251825" y="3286125"/>
          <p14:tracePt t="67050" x="8242300" y="3259138"/>
          <p14:tracePt t="67067" x="8232775" y="3251200"/>
          <p14:tracePt t="67084" x="8224838" y="3241675"/>
          <p14:tracePt t="67101" x="8215313" y="3241675"/>
          <p14:tracePt t="67117" x="8188325" y="3214688"/>
          <p14:tracePt t="67166" x="8180388" y="3214688"/>
          <p14:tracePt t="67173" x="8161338" y="3197225"/>
          <p14:tracePt t="67184" x="8153400" y="3197225"/>
          <p14:tracePt t="67185" x="8134350" y="3187700"/>
          <p14:tracePt t="67200" x="8108950" y="3179763"/>
          <p14:tracePt t="67218" x="8081963" y="3160713"/>
          <p14:tracePt t="67234" x="8027988" y="3143250"/>
          <p14:tracePt t="67254" x="7991475" y="3133725"/>
          <p14:tracePt t="67271" x="7947025" y="3108325"/>
          <p14:tracePt t="67285" x="7912100" y="3098800"/>
          <p14:tracePt t="67301" x="7875588" y="3081338"/>
          <p14:tracePt t="67318" x="7831138" y="3071813"/>
          <p14:tracePt t="67333" x="7796213" y="3054350"/>
          <p14:tracePt t="67350" x="7759700" y="3044825"/>
          <p14:tracePt t="67367" x="7724775" y="3036888"/>
          <p14:tracePt t="67383" x="7643813" y="3017838"/>
          <p14:tracePt t="67400" x="7599363" y="3017838"/>
          <p14:tracePt t="67417" x="7545388" y="3009900"/>
          <p14:tracePt t="67433" x="7483475" y="2990850"/>
          <p14:tracePt t="67450" x="7429500" y="2990850"/>
          <p14:tracePt t="67467" x="7385050" y="2990850"/>
          <p14:tracePt t="67483" x="7331075" y="2990850"/>
          <p14:tracePt t="67500" x="7269163" y="2990850"/>
          <p14:tracePt t="67517" x="7161213" y="2990850"/>
          <p14:tracePt t="67536" x="7089775" y="2990850"/>
          <p14:tracePt t="67552" x="7037388" y="2990850"/>
          <p14:tracePt t="67568" x="6991350" y="2990850"/>
          <p14:tracePt t="67585" x="6946900" y="2990850"/>
          <p14:tracePt t="67601" x="6911975" y="3000375"/>
          <p14:tracePt t="67617" x="6867525" y="3009900"/>
          <p14:tracePt t="67634" x="6848475" y="3017838"/>
          <p14:tracePt t="67651" x="6804025" y="3027363"/>
          <p14:tracePt t="67668" x="6769100" y="3027363"/>
          <p14:tracePt t="67684" x="6688138" y="3044825"/>
          <p14:tracePt t="67718" x="6634163" y="3062288"/>
          <p14:tracePt t="67720" x="6581775" y="3062288"/>
          <p14:tracePt t="67736" x="6527800" y="3071813"/>
          <p14:tracePt t="67752" x="6491288" y="3081338"/>
          <p14:tracePt t="67768" x="6446838" y="3089275"/>
          <p14:tracePt t="67785" x="6402388" y="3098800"/>
          <p14:tracePt t="67801" x="6348413" y="3108325"/>
          <p14:tracePt t="67818" x="6303963" y="3108325"/>
          <p14:tracePt t="67835" x="6269038" y="3116263"/>
          <p14:tracePt t="67851" x="6232525" y="3116263"/>
          <p14:tracePt t="67868" x="6180138" y="3125788"/>
          <p14:tracePt t="67884" x="6143625" y="3125788"/>
          <p14:tracePt t="67901" x="6099175" y="3133725"/>
          <p14:tracePt t="67920" x="6072188" y="3133725"/>
          <p14:tracePt t="67936" x="6045200" y="3133725"/>
          <p14:tracePt t="67952" x="6027738" y="3133725"/>
          <p14:tracePt t="67968" x="5991225" y="3133725"/>
          <p14:tracePt t="67985" x="5973763" y="3143250"/>
          <p14:tracePt t="68001" x="5929313" y="3143250"/>
          <p14:tracePt t="68017" x="5894388" y="3160713"/>
          <p14:tracePt t="68035" x="5867400" y="3160713"/>
          <p14:tracePt t="68051" x="5830888" y="3160713"/>
          <p14:tracePt t="68068" x="5813425" y="3160713"/>
          <p14:tracePt t="68084" x="5803900" y="3170238"/>
          <p14:tracePt t="68101" x="5795963" y="3170238"/>
          <p14:tracePt t="68118" x="5768975" y="3187700"/>
          <p14:tracePt t="68137" x="5751513" y="3187700"/>
          <p14:tracePt t="68152" x="5724525" y="3205163"/>
          <p14:tracePt t="68167" x="5688013" y="3214688"/>
          <p14:tracePt t="68184" x="5661025" y="3232150"/>
          <p14:tracePt t="68201" x="5634038" y="3232150"/>
          <p14:tracePt t="68217" x="5626100" y="3241675"/>
          <p14:tracePt t="68235" x="5616575" y="3241675"/>
          <p14:tracePt t="68251" x="5608638" y="3241675"/>
          <p14:tracePt t="68268" x="5599113" y="3251200"/>
          <p14:tracePt t="68284" x="5599113" y="3259138"/>
          <p14:tracePt t="68301" x="5572125" y="3276600"/>
          <p14:tracePt t="68321" x="5554663" y="3276600"/>
          <p14:tracePt t="68335" x="5545138" y="3286125"/>
          <p14:tracePt t="68351" x="5527675" y="3295650"/>
          <p14:tracePt t="68368" x="5527675" y="3303588"/>
          <p14:tracePt t="68385" x="5518150" y="3313113"/>
          <p14:tracePt t="68401" x="5510213" y="3313113"/>
          <p14:tracePt t="68418" x="5500688" y="3330575"/>
          <p14:tracePt t="68435" x="5491163" y="3340100"/>
          <p14:tracePt t="68451" x="5483225" y="3367088"/>
          <p14:tracePt t="68467" x="5473700" y="3375025"/>
          <p14:tracePt t="68484" x="5473700" y="3384550"/>
          <p14:tracePt t="68501" x="5456238" y="3402013"/>
          <p14:tracePt t="68518" x="5456238" y="3429000"/>
          <p14:tracePt t="68551" x="5456238" y="3438525"/>
          <p14:tracePt t="68551" x="5446713" y="3455988"/>
          <p14:tracePt t="68568" x="5446713" y="3482975"/>
          <p14:tracePt t="68583" x="5446713" y="3500438"/>
          <p14:tracePt t="68601" x="5446713" y="3536950"/>
          <p14:tracePt t="68617" x="5446713" y="3562350"/>
          <p14:tracePt t="68634" x="5446713" y="3589338"/>
          <p14:tracePt t="68651" x="5446713" y="3598863"/>
          <p14:tracePt t="68668" x="5446713" y="3616325"/>
          <p14:tracePt t="68684" x="5446713" y="3625850"/>
          <p14:tracePt t="68701" x="5446713" y="3633788"/>
          <p14:tracePt t="68744" x="5446713" y="3643313"/>
          <p14:tracePt t="68775" x="5446713" y="3652838"/>
          <p14:tracePt t="68791" x="5446713" y="3660775"/>
          <p14:tracePt t="68816" x="5446713" y="3670300"/>
          <p14:tracePt t="68847" x="5446713" y="3679825"/>
          <p14:tracePt t="69080" x="5446713" y="3687763"/>
          <p14:tracePt t="69112" x="5446713" y="3697288"/>
          <p14:tracePt t="69136" x="5446713" y="3705225"/>
          <p14:tracePt t="69151" x="5456238" y="3714750"/>
          <p14:tracePt t="69177" x="5465763" y="3724275"/>
          <p14:tracePt t="69193" x="5465763" y="3741738"/>
          <p14:tracePt t="69202" x="5473700" y="3751263"/>
          <p14:tracePt t="69218" x="5473700" y="3759200"/>
          <p14:tracePt t="69219" x="5483225" y="3768725"/>
          <p14:tracePt t="69235" x="5483225" y="3776663"/>
          <p14:tracePt t="69251" x="5491163" y="3776663"/>
          <p14:tracePt t="69288" x="5500688" y="3776663"/>
          <p14:tracePt t="69337" x="5500688" y="3786188"/>
          <p14:tracePt t="69450" x="5510213" y="3786188"/>
          <p14:tracePt t="69536" x="5510213" y="3795713"/>
          <p14:tracePt t="69561" x="5518150" y="3803650"/>
          <p14:tracePt t="69978" x="5527675" y="3813175"/>
          <p14:tracePt t="70002" x="5537200" y="3822700"/>
          <p14:tracePt t="70041" x="5545138" y="3830638"/>
          <p14:tracePt t="70059" x="5545138" y="3840163"/>
          <p14:tracePt t="70059" x="5554663" y="3840163"/>
          <p14:tracePt t="70069" x="5554663" y="3848100"/>
          <p14:tracePt t="70086" x="5572125" y="3848100"/>
          <p14:tracePt t="70106" x="5581650" y="3857625"/>
          <p14:tracePt t="70122" x="5589588" y="3857625"/>
          <p14:tracePt t="70137" x="5599113" y="3867150"/>
          <p14:tracePt t="70153" x="5608638" y="3867150"/>
          <p14:tracePt t="70170" x="5626100" y="3867150"/>
          <p14:tracePt t="70186" x="5634038" y="3875088"/>
          <p14:tracePt t="70203" x="5653088" y="3875088"/>
          <p14:tracePt t="70220" x="5670550" y="3884613"/>
          <p14:tracePt t="70237" x="5688013" y="3884613"/>
          <p14:tracePt t="70253" x="5732463" y="3884613"/>
          <p14:tracePt t="70270" x="5768975" y="3902075"/>
          <p14:tracePt t="70286" x="5822950" y="3911600"/>
          <p14:tracePt t="70305" x="5875338" y="3911600"/>
          <p14:tracePt t="70323" x="5902325" y="3911600"/>
          <p14:tracePt t="70339" x="5929313" y="3911600"/>
          <p14:tracePt t="70353" x="5956300" y="3911600"/>
          <p14:tracePt t="70370" x="5983288" y="3911600"/>
          <p14:tracePt t="70387" x="6018213" y="3911600"/>
          <p14:tracePt t="70403" x="6054725" y="3911600"/>
          <p14:tracePt t="70420" x="6099175" y="3911600"/>
          <p14:tracePt t="70436" x="6143625" y="3911600"/>
          <p14:tracePt t="70453" x="6188075" y="3911600"/>
          <p14:tracePt t="70470" x="6215063" y="3911600"/>
          <p14:tracePt t="70486" x="6232525" y="3911600"/>
          <p14:tracePt t="70503" x="6259513" y="3911600"/>
          <p14:tracePt t="70522" x="6276975" y="3919538"/>
          <p14:tracePt t="70538" x="6296025" y="3919538"/>
          <p14:tracePt t="70553" x="6313488" y="3919538"/>
          <p14:tracePt t="70571" x="6330950" y="3919538"/>
          <p14:tracePt t="70587" x="6348413" y="3919538"/>
          <p14:tracePt t="70603" x="6357938" y="3919538"/>
          <p14:tracePt t="70621" x="6375400" y="3919538"/>
          <p14:tracePt t="70636" x="6384925" y="3919538"/>
          <p14:tracePt t="70653" x="6411913" y="3919538"/>
          <p14:tracePt t="70670" x="6483350" y="3929063"/>
          <p14:tracePt t="70686" x="6545263" y="3938588"/>
          <p14:tracePt t="70703" x="6589713" y="3956050"/>
          <p14:tracePt t="70719" x="6643688" y="3956050"/>
          <p14:tracePt t="70736" x="6680200" y="3956050"/>
          <p14:tracePt t="70752" x="6705600" y="3956050"/>
          <p14:tracePt t="70769" x="6742113" y="3956050"/>
          <p14:tracePt t="70786" x="6769100" y="3965575"/>
          <p14:tracePt t="70803" x="6804025" y="3965575"/>
          <p14:tracePt t="70820" x="6831013" y="3965575"/>
          <p14:tracePt t="70836" x="6858000" y="3965575"/>
          <p14:tracePt t="70853" x="6902450" y="3965575"/>
          <p14:tracePt t="70870" x="6929438" y="3965575"/>
          <p14:tracePt t="70886" x="7018338" y="3983038"/>
          <p14:tracePt t="70905" x="7037388" y="3983038"/>
          <p14:tracePt t="70920" x="7108825" y="3990975"/>
          <p14:tracePt t="70938" x="7134225" y="3990975"/>
          <p14:tracePt t="70952" x="7170738" y="3990975"/>
          <p14:tracePt t="70969" x="7215188" y="3990975"/>
          <p14:tracePt t="70987" x="7251700" y="3990975"/>
          <p14:tracePt t="71003" x="7286625" y="3990975"/>
          <p14:tracePt t="71020" x="7331075" y="3990975"/>
          <p14:tracePt t="71037" x="7358063" y="3990975"/>
          <p14:tracePt t="71053" x="7394575" y="3990975"/>
          <p14:tracePt t="71070" x="7439025" y="3990975"/>
          <p14:tracePt t="71086" x="7456488" y="3990975"/>
          <p14:tracePt t="71103" x="7491413" y="3990975"/>
          <p14:tracePt t="71122" x="7510463" y="3990975"/>
          <p14:tracePt t="71139" x="7518400" y="3990975"/>
          <p14:tracePt t="71153" x="7545388" y="3990975"/>
          <p14:tracePt t="71170" x="7572375" y="3990975"/>
          <p14:tracePt t="71186" x="7589838" y="3990975"/>
          <p14:tracePt t="71203" x="7626350" y="3990975"/>
          <p14:tracePt t="71220" x="7643813" y="3983038"/>
          <p14:tracePt t="71238" x="7670800" y="3983038"/>
          <p14:tracePt t="71253" x="7688263" y="3983038"/>
          <p14:tracePt t="71271" x="7705725" y="3983038"/>
          <p14:tracePt t="71287" x="7732713" y="3983038"/>
          <p14:tracePt t="71305" x="7751763" y="3983038"/>
          <p14:tracePt t="71321" x="7769225" y="3983038"/>
          <p14:tracePt t="71337" x="7804150" y="3965575"/>
          <p14:tracePt t="71353" x="7831138" y="3965575"/>
          <p14:tracePt t="71370" x="7867650" y="3956050"/>
          <p14:tracePt t="71387" x="7894638" y="3946525"/>
          <p14:tracePt t="71403" x="7920038" y="3946525"/>
          <p14:tracePt t="71420" x="7939088" y="3946525"/>
          <p14:tracePt t="71437" x="7956550" y="3938588"/>
          <p14:tracePt t="71453" x="7966075" y="3938588"/>
          <p14:tracePt t="71470" x="7983538" y="3938588"/>
          <p14:tracePt t="71487" x="7991475" y="3929063"/>
          <p14:tracePt t="71505" x="8001000" y="3929063"/>
          <p14:tracePt t="71520" x="8027988" y="3929063"/>
          <p14:tracePt t="71537" x="8037513" y="3919538"/>
          <p14:tracePt t="71556" x="8054975" y="3919538"/>
          <p14:tracePt t="71570" x="8062913" y="3911600"/>
          <p14:tracePt t="71586" x="8072438" y="3911600"/>
          <p14:tracePt t="71603" x="8081963" y="3911600"/>
          <p14:tracePt t="71620" x="8099425" y="3902075"/>
          <p14:tracePt t="71638" x="8108950" y="3902075"/>
          <p14:tracePt t="71653" x="8126413" y="3894138"/>
          <p14:tracePt t="71670" x="8153400" y="3884613"/>
          <p14:tracePt t="71704" x="8170863" y="3875088"/>
          <p14:tracePt t="71720" x="8180388" y="3867150"/>
          <p14:tracePt t="71720" x="8188325" y="3857625"/>
          <p14:tracePt t="71737" x="8205788" y="3857625"/>
          <p14:tracePt t="71755" x="8224838" y="3840163"/>
          <p14:tracePt t="71771" x="8259763" y="3813175"/>
          <p14:tracePt t="71787" x="8277225" y="3803650"/>
          <p14:tracePt t="71804" x="8331200" y="3768725"/>
          <p14:tracePt t="71820" x="8367713" y="3741738"/>
          <p14:tracePt t="71836" x="8394700" y="3732213"/>
          <p14:tracePt t="71853" x="8402638" y="3714750"/>
          <p14:tracePt t="71869" x="8412163" y="3705225"/>
          <p14:tracePt t="71886" x="8429625" y="3679825"/>
          <p14:tracePt t="71903" x="8429625" y="3660775"/>
          <p14:tracePt t="71920" x="8447088" y="3652838"/>
          <p14:tracePt t="71937" x="8456613" y="3598863"/>
          <p14:tracePt t="71955" x="8456613" y="3581400"/>
          <p14:tracePt t="71970" x="8456613" y="3571875"/>
          <p14:tracePt t="71986" x="8456613" y="3544888"/>
          <p14:tracePt t="72003" x="8456613" y="3517900"/>
          <p14:tracePt t="72020" x="8456613" y="3500438"/>
          <p14:tracePt t="72037" x="8456613" y="3490913"/>
          <p14:tracePt t="72053" x="8456613" y="3465513"/>
          <p14:tracePt t="72070" x="8456613" y="3446463"/>
          <p14:tracePt t="72087" x="8447088" y="3429000"/>
          <p14:tracePt t="72103" x="8447088" y="3411538"/>
          <p14:tracePt t="72120" x="8420100" y="3367088"/>
          <p14:tracePt t="72137" x="8420100" y="3357563"/>
          <p14:tracePt t="72153" x="8412163" y="3322638"/>
          <p14:tracePt t="72187" x="8394700" y="3303588"/>
          <p14:tracePt t="72187" x="8375650" y="3286125"/>
          <p14:tracePt t="72204" x="8358188" y="3259138"/>
          <p14:tracePt t="72221" x="8340725" y="3241675"/>
          <p14:tracePt t="72237" x="8323263" y="3232150"/>
          <p14:tracePt t="72254" x="8313738" y="3205163"/>
          <p14:tracePt t="72270" x="8296275" y="3187700"/>
          <p14:tracePt t="72288" x="8277225" y="3170238"/>
          <p14:tracePt t="72321" x="8259763" y="3152775"/>
          <p14:tracePt t="72324" x="8242300" y="3143250"/>
          <p14:tracePt t="72337" x="8224838" y="3133725"/>
          <p14:tracePt t="72355" x="8188325" y="3108325"/>
          <p14:tracePt t="72372" x="8161338" y="3108325"/>
          <p14:tracePt t="72388" x="8134350" y="3089275"/>
          <p14:tracePt t="72404" x="8089900" y="3071813"/>
          <p14:tracePt t="72421" x="8062913" y="3062288"/>
          <p14:tracePt t="72437" x="7974013" y="3036888"/>
          <p14:tracePt t="72455" x="7939088" y="3017838"/>
          <p14:tracePt t="72473" x="7894638" y="3009900"/>
          <p14:tracePt t="72488" x="7867650" y="2990850"/>
          <p14:tracePt t="72504" x="7804150" y="2982913"/>
          <p14:tracePt t="72521" x="7643813" y="2955925"/>
          <p14:tracePt t="72521" x="7608888" y="2946400"/>
          <p14:tracePt t="72542" x="7572375" y="2946400"/>
          <p14:tracePt t="72554" x="7500938" y="2928938"/>
          <p14:tracePt t="72575" x="7402513" y="2919413"/>
          <p14:tracePt t="72589" x="7375525" y="2919413"/>
          <p14:tracePt t="72604" x="7313613" y="2919413"/>
          <p14:tracePt t="72621" x="7188200" y="2919413"/>
          <p14:tracePt t="72638" x="7143750" y="2919413"/>
          <p14:tracePt t="72654" x="7027863" y="2919413"/>
          <p14:tracePt t="72671" x="6875463" y="2919413"/>
          <p14:tracePt t="72688" x="6769100" y="2919413"/>
          <p14:tracePt t="72704" x="6751638" y="2919413"/>
          <p14:tracePt t="72721" x="6634163" y="2919413"/>
          <p14:tracePt t="72738" x="6527800" y="2919413"/>
          <p14:tracePt t="72754" x="6465888" y="2919413"/>
          <p14:tracePt t="72772" x="6402388" y="2919413"/>
          <p14:tracePt t="72788" x="6340475" y="2928938"/>
          <p14:tracePt t="72804" x="6269038" y="2938463"/>
          <p14:tracePt t="72822" x="6215063" y="2946400"/>
          <p14:tracePt t="72837" x="6180138" y="2955925"/>
          <p14:tracePt t="72855" x="6143625" y="2955925"/>
          <p14:tracePt t="72871" x="6108700" y="2973388"/>
          <p14:tracePt t="72890" x="6072188" y="2982913"/>
          <p14:tracePt t="72905" x="5991225" y="3000375"/>
          <p14:tracePt t="72921" x="5919788" y="3000375"/>
          <p14:tracePt t="72938" x="5867400" y="3009900"/>
          <p14:tracePt t="72954" x="5822950" y="3027363"/>
          <p14:tracePt t="72971" x="5786438" y="3036888"/>
          <p14:tracePt t="72986" x="5741988" y="3036888"/>
          <p14:tracePt t="73003" x="5724525" y="3036888"/>
          <p14:tracePt t="73020" x="5697538" y="3044825"/>
          <p14:tracePt t="73036" x="5670550" y="3054350"/>
          <p14:tracePt t="73054" x="5653088" y="3062288"/>
          <p14:tracePt t="73070" x="5634038" y="3062288"/>
          <p14:tracePt t="73091" x="5634038" y="3071813"/>
          <p14:tracePt t="73106" x="5616575" y="3089275"/>
          <p14:tracePt t="73121" x="5599113" y="3108325"/>
          <p14:tracePt t="73138" x="5572125" y="3125788"/>
          <p14:tracePt t="73154" x="5562600" y="3125788"/>
          <p14:tracePt t="73171" x="5545138" y="3143250"/>
          <p14:tracePt t="73187" x="5537200" y="3152775"/>
          <p14:tracePt t="73204" x="5537200" y="3160713"/>
          <p14:tracePt t="73222" x="5527675" y="3170238"/>
          <p14:tracePt t="73238" x="5510213" y="3205163"/>
          <p14:tracePt t="73257" x="5510213" y="3214688"/>
          <p14:tracePt t="73271" x="5491163" y="3251200"/>
          <p14:tracePt t="73288" x="5473700" y="3268663"/>
          <p14:tracePt t="73307" x="5465763" y="3295650"/>
          <p14:tracePt t="73321" x="5456238" y="3313113"/>
          <p14:tracePt t="73338" x="5446713" y="3330575"/>
          <p14:tracePt t="73354" x="5446713" y="3340100"/>
          <p14:tracePt t="73371" x="5446713" y="3348038"/>
          <p14:tracePt t="73388" x="5446713" y="3367088"/>
          <p14:tracePt t="73404" x="5429250" y="3375025"/>
          <p14:tracePt t="73442" x="5429250" y="3384550"/>
          <p14:tracePt t="73442" x="5429250" y="3402013"/>
          <p14:tracePt t="73458" x="5429250" y="3411538"/>
          <p14:tracePt t="73471" x="5429250" y="3429000"/>
          <p14:tracePt t="73491" x="5419725" y="3429000"/>
          <p14:tracePt t="73505" x="5419725" y="3438525"/>
          <p14:tracePt t="73521" x="5419725" y="3455988"/>
          <p14:tracePt t="73562" x="5419725" y="3465513"/>
          <p14:tracePt t="73594" x="5419725" y="3482975"/>
          <p14:tracePt t="73617" x="5419725" y="3490913"/>
          <p14:tracePt t="73626" x="5419725" y="3500438"/>
          <p14:tracePt t="73642" x="5419725" y="3509963"/>
          <p14:tracePt t="73650" x="5419725" y="3517900"/>
          <p14:tracePt t="73657" x="5429250" y="3527425"/>
          <p14:tracePt t="73657" x="5429250" y="3536950"/>
          <p14:tracePt t="73691" x="5429250" y="3544888"/>
          <p14:tracePt t="73691" x="5446713" y="3562350"/>
          <p14:tracePt t="73730" x="5446713" y="3571875"/>
          <p14:tracePt t="73737" x="5446713" y="3581400"/>
          <p14:tracePt t="73763" x="5446713" y="3589338"/>
          <p14:tracePt t="73771" x="5456238" y="3589338"/>
          <p14:tracePt t="73778" x="5456238" y="3608388"/>
          <p14:tracePt t="73789" x="5465763" y="3616325"/>
          <p14:tracePt t="73805" x="5465763" y="3625850"/>
          <p14:tracePt t="73822" x="5473700" y="3643313"/>
          <p14:tracePt t="73838" x="5473700" y="3652838"/>
          <p14:tracePt t="73855" x="5473700" y="3660775"/>
          <p14:tracePt t="73873" x="5483225" y="3670300"/>
          <p14:tracePt t="73922" x="5483225" y="3679825"/>
          <p14:tracePt t="73938" x="5491163" y="3687763"/>
          <p14:tracePt t="73961" x="5491163" y="3705225"/>
          <p14:tracePt t="73970" x="5510213" y="3705225"/>
          <p14:tracePt t="73978" x="5510213" y="3714750"/>
          <p14:tracePt t="73988" x="5510213" y="3724275"/>
          <p14:tracePt t="74005" x="5518150" y="3724275"/>
          <p14:tracePt t="74021" x="5518150" y="3732213"/>
          <p14:tracePt t="74038" x="5527675" y="3732213"/>
          <p14:tracePt t="74054" x="5527675" y="3741738"/>
          <p14:tracePt t="74088" x="5527675" y="3751263"/>
          <p14:tracePt t="74106" x="5527675" y="3759200"/>
          <p14:tracePt t="74130" x="5527675" y="3768725"/>
          <p14:tracePt t="74137" x="5537200" y="3776663"/>
          <p14:tracePt t="74170" x="5545138" y="3786188"/>
          <p14:tracePt t="74202" x="5545138" y="3795713"/>
          <p14:tracePt t="75306" x="5562600" y="3795713"/>
          <p14:tracePt t="75315" x="5581650" y="3813175"/>
          <p14:tracePt t="75322" x="5589588" y="3822700"/>
          <p14:tracePt t="75329" x="5608638" y="3830638"/>
          <p14:tracePt t="75338" x="5634038" y="3840163"/>
          <p14:tracePt t="75355" x="5661025" y="3848100"/>
          <p14:tracePt t="75372" x="5680075" y="3857625"/>
          <p14:tracePt t="75388" x="5688013" y="3867150"/>
          <p14:tracePt t="75405" x="5724525" y="3875088"/>
          <p14:tracePt t="75422" x="5751513" y="3884613"/>
          <p14:tracePt t="75439" x="5786438" y="3902075"/>
          <p14:tracePt t="75439" x="5795963" y="3911600"/>
          <p14:tracePt t="75458" x="5813425" y="3911600"/>
          <p14:tracePt t="75475" x="5840413" y="3919538"/>
          <p14:tracePt t="75491" x="5848350" y="3919538"/>
          <p14:tracePt t="75505" x="5857875" y="3919538"/>
          <p14:tracePt t="75546" x="5867400" y="3919538"/>
          <p14:tracePt t="76305" x="5867400" y="3929063"/>
          <p14:tracePt t="76450" x="5857875" y="3929063"/>
          <p14:tracePt t="76489" x="5848350" y="3929063"/>
          <p14:tracePt t="76505" x="5848350" y="3938588"/>
          <p14:tracePt t="76529" x="5848350" y="3946525"/>
          <p14:tracePt t="76570" x="5840413" y="3946525"/>
          <p14:tracePt t="76602" x="5840413" y="3956050"/>
          <p14:tracePt t="76666" x="5830888" y="3956050"/>
          <p14:tracePt t="76674" x="5830888" y="3965575"/>
          <p14:tracePt t="76715" x="5830888" y="3973513"/>
          <p14:tracePt t="76747" x="5822950" y="3983038"/>
          <p14:tracePt t="76762" x="5822950" y="4000500"/>
          <p14:tracePt t="76787" x="5822950" y="4010025"/>
          <p14:tracePt t="76803" x="5813425" y="4017963"/>
          <p14:tracePt t="76826" x="5813425" y="4027488"/>
          <p14:tracePt t="76835" x="5803900" y="4037013"/>
          <p14:tracePt t="76857" x="5803900" y="4044950"/>
          <p14:tracePt t="76884" x="5803900" y="4054475"/>
          <p14:tracePt t="76891" x="5795963" y="4062413"/>
          <p14:tracePt t="76916" x="5795963" y="4071938"/>
          <p14:tracePt t="76932" x="5795963" y="4081463"/>
          <p14:tracePt t="76939" x="5786438" y="4089400"/>
          <p14:tracePt t="76947" x="5786438" y="4098925"/>
          <p14:tracePt t="76978" x="5776913" y="4116388"/>
          <p14:tracePt t="77002" x="5776913" y="4125913"/>
          <p14:tracePt t="77026" x="5776913" y="4133850"/>
          <p14:tracePt t="77058" x="5776913" y="4143375"/>
          <p14:tracePt t="77058" x="5768975" y="4152900"/>
          <p14:tracePt t="77083" x="5768975" y="4160838"/>
          <p14:tracePt t="77103" x="5768975" y="4170363"/>
          <p14:tracePt t="77121" x="5768975" y="4179888"/>
          <p14:tracePt t="77138" x="5768975" y="4187825"/>
          <p14:tracePt t="77154" x="5759450" y="4197350"/>
          <p14:tracePt t="77186" x="5759450" y="4205288"/>
          <p14:tracePt t="77210" x="5759450" y="4224338"/>
          <p14:tracePt t="77235" x="5759450" y="4232275"/>
          <p14:tracePt t="77243" x="5759450" y="4241800"/>
          <p14:tracePt t="77250" x="5759450" y="4251325"/>
          <p14:tracePt t="77267" x="5751513" y="4295775"/>
          <p14:tracePt t="77274" x="5751513" y="4313238"/>
          <p14:tracePt t="77290" x="5741988" y="4340225"/>
          <p14:tracePt t="77307" x="5741988" y="4367213"/>
          <p14:tracePt t="77323" x="5741988" y="4411663"/>
          <p14:tracePt t="77340" x="5741988" y="4438650"/>
          <p14:tracePt t="77355" x="5741988" y="4465638"/>
          <p14:tracePt t="77372" x="5732463" y="4500563"/>
          <p14:tracePt t="77388" x="5732463" y="4518025"/>
          <p14:tracePt t="77405" x="5732463" y="4562475"/>
          <p14:tracePt t="77422" x="5732463" y="4581525"/>
          <p14:tracePt t="77439" x="5732463" y="4598988"/>
          <p14:tracePt t="77455" x="5732463" y="4625975"/>
          <p14:tracePt t="77473" x="5732463" y="4652963"/>
          <p14:tracePt t="77492" x="5732463" y="4670425"/>
          <p14:tracePt t="77507" x="5732463" y="4687888"/>
          <p14:tracePt t="77523" x="5732463" y="4697413"/>
          <p14:tracePt t="77540" x="5732463" y="4724400"/>
          <p14:tracePt t="77557" x="5732463" y="4741863"/>
          <p14:tracePt t="77573" x="5732463" y="4751388"/>
          <p14:tracePt t="77591" x="5732463" y="4759325"/>
          <p14:tracePt t="77606" x="5732463" y="4776788"/>
          <p14:tracePt t="77651" x="5732463" y="4786313"/>
          <p14:tracePt t="77667" x="5732463" y="4795838"/>
          <p14:tracePt t="77697" x="5732463" y="4803775"/>
          <p14:tracePt t="77707" x="5741988" y="4822825"/>
          <p14:tracePt t="77730" x="5741988" y="4830763"/>
          <p14:tracePt t="77746" x="5751513" y="4840288"/>
          <p14:tracePt t="77770" x="5759450" y="4848225"/>
          <p14:tracePt t="77778" x="5759450" y="4857750"/>
          <p14:tracePt t="77788" x="5768975" y="4857750"/>
          <p14:tracePt t="77810" x="5776913" y="4875213"/>
          <p14:tracePt t="77826" x="5786438" y="4875213"/>
          <p14:tracePt t="77849" x="5786438" y="4884738"/>
          <p14:tracePt t="77857" x="5795963" y="4884738"/>
          <p14:tracePt t="77864" x="5813425" y="4894263"/>
          <p14:tracePt t="77873" x="5830888" y="4902200"/>
          <p14:tracePt t="77889" x="5867400" y="4902200"/>
          <p14:tracePt t="77906" x="5911850" y="4911725"/>
          <p14:tracePt t="77923" x="5946775" y="4911725"/>
          <p14:tracePt t="77939" x="5991225" y="4911725"/>
          <p14:tracePt t="77956" x="6045200" y="4911725"/>
          <p14:tracePt t="77972" x="6081713" y="4911725"/>
          <p14:tracePt t="77989" x="6134100" y="4911725"/>
          <p14:tracePt t="78006" x="6170613" y="4911725"/>
          <p14:tracePt t="78023" x="6215063" y="4911725"/>
          <p14:tracePt t="78040" x="6259513" y="4911725"/>
          <p14:tracePt t="78056" x="6330950" y="4911725"/>
          <p14:tracePt t="78077" x="6375400" y="4911725"/>
          <p14:tracePt t="78090" x="6419850" y="4911725"/>
          <p14:tracePt t="78107" x="6483350" y="4911725"/>
          <p14:tracePt t="78124" x="6527800" y="4911725"/>
          <p14:tracePt t="78140" x="6581775" y="4911725"/>
          <p14:tracePt t="78158" x="6634163" y="4911725"/>
          <p14:tracePt t="78174" x="6680200" y="4911725"/>
          <p14:tracePt t="78189" x="6724650" y="4911725"/>
          <p14:tracePt t="78206" x="6777038" y="4911725"/>
          <p14:tracePt t="78223" x="6813550" y="4911725"/>
          <p14:tracePt t="78240" x="6858000" y="4911725"/>
          <p14:tracePt t="78256" x="6902450" y="4911725"/>
          <p14:tracePt t="78274" x="6938963" y="4911725"/>
          <p14:tracePt t="78290" x="6991350" y="4919663"/>
          <p14:tracePt t="78306" x="7037388" y="4919663"/>
          <p14:tracePt t="78323" x="7081838" y="4919663"/>
          <p14:tracePt t="78340" x="7116763" y="4919663"/>
          <p14:tracePt t="78356" x="7143750" y="4919663"/>
          <p14:tracePt t="78373" x="7197725" y="4919663"/>
          <p14:tracePt t="78390" x="7251700" y="4929188"/>
          <p14:tracePt t="78407" x="7296150" y="4929188"/>
          <p14:tracePt t="78424" x="7331075" y="4929188"/>
          <p14:tracePt t="78440" x="7394575" y="4938713"/>
          <p14:tracePt t="78456" x="7412038" y="4938713"/>
          <p14:tracePt t="78473" x="7439025" y="4938713"/>
          <p14:tracePt t="78490" x="7456488" y="4938713"/>
          <p14:tracePt t="78506" x="7491413" y="4938713"/>
          <p14:tracePt t="78523" x="7518400" y="4938713"/>
          <p14:tracePt t="78539" x="7572375" y="4938713"/>
          <p14:tracePt t="78556" x="7634288" y="4938713"/>
          <p14:tracePt t="78573" x="7670800" y="4938713"/>
          <p14:tracePt t="78589" x="7724775" y="4938713"/>
          <p14:tracePt t="78606" x="7742238" y="4938713"/>
          <p14:tracePt t="78622" x="7759700" y="4938713"/>
          <p14:tracePt t="78640" x="7769225" y="4938713"/>
          <p14:tracePt t="78656" x="7777163" y="4938713"/>
          <p14:tracePt t="78675" x="7786688" y="4938713"/>
          <p14:tracePt t="78818" x="7777163" y="4938713"/>
          <p14:tracePt t="78833" x="7759700" y="4938713"/>
          <p14:tracePt t="78842" x="7759700" y="4946650"/>
          <p14:tracePt t="78856" x="7732713" y="4946650"/>
          <p14:tracePt t="78856" x="7705725" y="4946650"/>
          <p14:tracePt t="78873" x="7670800" y="4946650"/>
          <p14:tracePt t="78889" x="7643813" y="4956175"/>
          <p14:tracePt t="78906" x="7608888" y="4965700"/>
          <p14:tracePt t="78922" x="7572375" y="4965700"/>
          <p14:tracePt t="78939" x="7527925" y="4965700"/>
          <p14:tracePt t="78956" x="7483475" y="4965700"/>
          <p14:tracePt t="78973" x="7439025" y="4965700"/>
          <p14:tracePt t="78989" x="7375525" y="4965700"/>
          <p14:tracePt t="79007" x="7313613" y="4965700"/>
          <p14:tracePt t="79023" x="7197725" y="4965700"/>
          <p14:tracePt t="79043" x="7126288" y="4965700"/>
          <p14:tracePt t="79057" x="7062788" y="4965700"/>
          <p14:tracePt t="79074" x="7027863" y="4965700"/>
          <p14:tracePt t="79090" x="7000875" y="4965700"/>
          <p14:tracePt t="79107" x="6991350" y="4965700"/>
          <p14:tracePt t="79124" x="6983413" y="4956175"/>
          <p14:tracePt t="79140" x="6956425" y="4956175"/>
          <p14:tracePt t="79157" x="6929438" y="4938713"/>
          <p14:tracePt t="79173" x="6884988" y="4938713"/>
          <p14:tracePt t="79190" x="6840538" y="4929188"/>
          <p14:tracePt t="79207" x="6796088" y="4919663"/>
          <p14:tracePt t="79207" x="6769100" y="4911725"/>
          <p14:tracePt t="79226" x="6742113" y="4911725"/>
          <p14:tracePt t="79243" x="6715125" y="4902200"/>
          <p14:tracePt t="79259" x="6680200" y="4894263"/>
          <p14:tracePt t="79274" x="6643688" y="4884738"/>
          <p14:tracePt t="79290" x="6616700" y="4884738"/>
          <p14:tracePt t="79307" x="6599238" y="4884738"/>
          <p14:tracePt t="79323" x="6562725" y="4875213"/>
          <p14:tracePt t="79340" x="6537325" y="4867275"/>
          <p14:tracePt t="79357" x="6510338" y="4867275"/>
          <p14:tracePt t="79373" x="6491288" y="4857750"/>
          <p14:tracePt t="79390" x="6456363" y="4848225"/>
          <p14:tracePt t="79406" x="6446838" y="4848225"/>
          <p14:tracePt t="79424" x="6438900" y="4848225"/>
          <p14:tracePt t="79440" x="6438900" y="4840288"/>
          <p14:tracePt t="79505" x="6429375" y="4840288"/>
          <p14:tracePt t="79530" x="6411913" y="4830763"/>
          <p14:tracePt t="79540" x="6402388" y="4830763"/>
          <p14:tracePt t="79540" x="6402388" y="4822825"/>
          <p14:tracePt t="79557" x="6394450" y="4822825"/>
          <p14:tracePt t="79574" x="6394450" y="4803775"/>
          <p14:tracePt t="79608" x="6384925" y="4795838"/>
          <p14:tracePt t="79672" x="6384925" y="4786313"/>
          <p14:tracePt t="79680" x="6375400" y="4786313"/>
          <p14:tracePt t="79689" x="6375400" y="4768850"/>
          <p14:tracePt t="79700" x="6367463" y="4768850"/>
          <p14:tracePt t="79708" x="6357938" y="4751388"/>
          <p14:tracePt t="79724" x="6348413" y="4732338"/>
          <p14:tracePt t="79741" x="6340475" y="4724400"/>
          <p14:tracePt t="79757" x="6330950" y="4705350"/>
          <p14:tracePt t="79774" x="6330950" y="4697413"/>
          <p14:tracePt t="79790" x="6330950" y="4687888"/>
          <p14:tracePt t="79953" x="6330950" y="4679950"/>
          <p14:tracePt t="79963" x="6340475" y="4679950"/>
          <p14:tracePt t="79971" x="6348413" y="4679950"/>
          <p14:tracePt t="79974" x="6375400" y="4660900"/>
          <p14:tracePt t="79991" x="6402388" y="4633913"/>
          <p14:tracePt t="80007" x="6438900" y="4625975"/>
          <p14:tracePt t="80024" x="6483350" y="4598988"/>
          <p14:tracePt t="80044" x="6510338" y="4589463"/>
          <p14:tracePt t="80059" x="6527800" y="4589463"/>
          <p14:tracePt t="80074" x="6537325" y="4589463"/>
          <p14:tracePt t="80090" x="6545263" y="4581525"/>
          <p14:tracePt t="80108" x="6554788" y="4581525"/>
          <p14:tracePt t="80163" x="6562725" y="4581525"/>
          <p14:tracePt t="80171" x="6572250" y="4581525"/>
          <p14:tracePt t="80187" x="6581775" y="4581525"/>
          <p14:tracePt t="80195" x="6599238" y="4581525"/>
          <p14:tracePt t="80202" x="6608763" y="4581525"/>
          <p14:tracePt t="80210" x="6634163" y="4581525"/>
          <p14:tracePt t="80210" x="6643688" y="4572000"/>
          <p14:tracePt t="80227" x="6680200" y="4572000"/>
          <p14:tracePt t="80241" x="6715125" y="4562475"/>
          <p14:tracePt t="80257" x="6759575" y="4562475"/>
          <p14:tracePt t="80274" x="6804025" y="4562475"/>
          <p14:tracePt t="80290" x="6831013" y="4562475"/>
          <p14:tracePt t="80307" x="6858000" y="4562475"/>
          <p14:tracePt t="80324" x="6884988" y="4562475"/>
          <p14:tracePt t="80340" x="6911975" y="4562475"/>
          <p14:tracePt t="80357" x="6938963" y="4562475"/>
          <p14:tracePt t="80374" x="6965950" y="4562475"/>
          <p14:tracePt t="80391" x="6973888" y="4562475"/>
          <p14:tracePt t="80407" x="6991350" y="4562475"/>
          <p14:tracePt t="80423" x="7010400" y="4562475"/>
          <p14:tracePt t="80441" x="7027863" y="4562475"/>
          <p14:tracePt t="80458" x="7062788" y="4562475"/>
          <p14:tracePt t="80474" x="7108825" y="4562475"/>
          <p14:tracePt t="80491" x="7161213" y="4562475"/>
          <p14:tracePt t="80507" x="7259638" y="4572000"/>
          <p14:tracePt t="80524" x="7304088" y="4581525"/>
          <p14:tracePt t="80541" x="7348538" y="4581525"/>
          <p14:tracePt t="80557" x="7375525" y="4581525"/>
          <p14:tracePt t="80574" x="7385050" y="4581525"/>
          <p14:tracePt t="80591" x="7394575" y="4589463"/>
          <p14:tracePt t="80607" x="7412038" y="4589463"/>
          <p14:tracePt t="80623" x="7439025" y="4589463"/>
          <p14:tracePt t="80623" x="7446963" y="4589463"/>
          <p14:tracePt t="80641" x="7466013" y="4598988"/>
          <p14:tracePt t="80658" x="7473950" y="4598988"/>
          <p14:tracePt t="80674" x="7483475" y="4598988"/>
          <p14:tracePt t="80690" x="7483475" y="4608513"/>
          <p14:tracePt t="80849" x="7483475" y="4616450"/>
          <p14:tracePt t="80873" x="7473950" y="4625975"/>
          <p14:tracePt t="80889" x="7456488" y="4643438"/>
          <p14:tracePt t="80897" x="7446963" y="4652963"/>
          <p14:tracePt t="80906" x="7419975" y="4670425"/>
          <p14:tracePt t="80911" x="7385050" y="4697413"/>
          <p14:tracePt t="80924" x="7348538" y="4714875"/>
          <p14:tracePt t="80941" x="7313613" y="4732338"/>
          <p14:tracePt t="80957" x="7277100" y="4751388"/>
          <p14:tracePt t="80974" x="7251700" y="4768850"/>
          <p14:tracePt t="80990" x="7205663" y="4786313"/>
          <p14:tracePt t="81007" x="7180263" y="4786313"/>
          <p14:tracePt t="81024" x="7153275" y="4795838"/>
          <p14:tracePt t="81024" x="7143750" y="4795838"/>
          <p14:tracePt t="81041" x="7108825" y="4795838"/>
          <p14:tracePt t="81057" x="7089775" y="4803775"/>
          <p14:tracePt t="81074" x="7054850" y="4803775"/>
          <p14:tracePt t="81090" x="7027863" y="4803775"/>
          <p14:tracePt t="81107" x="7000875" y="4803775"/>
          <p14:tracePt t="81124" x="6973888" y="4803775"/>
          <p14:tracePt t="81141" x="6938963" y="4795838"/>
          <p14:tracePt t="81158" x="6902450" y="4776788"/>
          <p14:tracePt t="81175" x="6875463" y="4768850"/>
          <p14:tracePt t="81410" x="6867525" y="4768850"/>
          <p14:tracePt t="81474" x="6848475" y="4768850"/>
          <p14:tracePt t="81489" x="6840538" y="4768850"/>
          <p14:tracePt t="81506" x="6823075" y="4768850"/>
          <p14:tracePt t="81513" x="6823075" y="4776788"/>
          <p14:tracePt t="81528" x="6813550" y="4776788"/>
          <p14:tracePt t="81541" x="6796088" y="4776788"/>
          <p14:tracePt t="81544" x="6786563" y="4786313"/>
          <p14:tracePt t="83772" x="6786563" y="4795838"/>
          <p14:tracePt t="83787" x="6786563" y="4813300"/>
          <p14:tracePt t="83796" x="6786563" y="4822825"/>
          <p14:tracePt t="83796" x="6786563" y="4840288"/>
          <p14:tracePt t="83812" x="6796088" y="4867275"/>
          <p14:tracePt t="83828" x="6796088" y="4894263"/>
          <p14:tracePt t="83843" x="6796088" y="4919663"/>
          <p14:tracePt t="83860" x="6813550" y="4956175"/>
          <p14:tracePt t="83877" x="6831013" y="5000625"/>
          <p14:tracePt t="83893" x="6840538" y="5027613"/>
          <p14:tracePt t="83910" x="6858000" y="5072063"/>
          <p14:tracePt t="83925" x="6867525" y="5099050"/>
          <p14:tracePt t="83942" x="6867525" y="5143500"/>
          <p14:tracePt t="83958" x="6875463" y="5187950"/>
          <p14:tracePt t="83975" x="6884988" y="5251450"/>
          <p14:tracePt t="83992" x="6894513" y="5313363"/>
          <p14:tracePt t="84009" x="6894513" y="5357813"/>
          <p14:tracePt t="84025" x="6902450" y="5429250"/>
          <p14:tracePt t="84044" x="6919913" y="5473700"/>
          <p14:tracePt t="84059" x="6919913" y="5518150"/>
          <p14:tracePt t="84075" x="6929438" y="5527675"/>
          <p14:tracePt t="84243" x="6938963" y="5527675"/>
          <p14:tracePt t="84259" x="6956425" y="5554663"/>
          <p14:tracePt t="84275" x="6973888" y="5562600"/>
          <p14:tracePt t="84293" x="6983413" y="5562600"/>
          <p14:tracePt t="84294" x="6983413" y="5572125"/>
          <p14:tracePt t="84467" x="6965950" y="5572125"/>
          <p14:tracePt t="84476" x="6911975" y="5562600"/>
          <p14:tracePt t="84483" x="6867525" y="5554663"/>
          <p14:tracePt t="84493" x="6796088" y="5537200"/>
          <p14:tracePt t="84509" x="6670675" y="5510213"/>
          <p14:tracePt t="84526" x="6589713" y="5491163"/>
          <p14:tracePt t="84543" x="6537325" y="5483225"/>
          <p14:tracePt t="84560" x="6491288" y="5483225"/>
          <p14:tracePt t="84576" x="6473825" y="5473700"/>
          <p14:tracePt t="84593" x="6438900" y="5473700"/>
          <p14:tracePt t="84612" x="6411913" y="5473700"/>
          <p14:tracePt t="84628" x="6375400" y="5473700"/>
          <p14:tracePt t="84644" x="6330950" y="5500688"/>
          <p14:tracePt t="84660" x="6303963" y="5527675"/>
          <p14:tracePt t="84676" x="6251575" y="5562600"/>
          <p14:tracePt t="84692" x="6242050" y="5599113"/>
          <p14:tracePt t="84710" x="6161088" y="5680075"/>
          <p14:tracePt t="84727" x="6143625" y="5724525"/>
          <p14:tracePt t="84743" x="6126163" y="5759450"/>
          <p14:tracePt t="84760" x="6116638" y="5786438"/>
          <p14:tracePt t="84776" x="6108700" y="5848350"/>
          <p14:tracePt t="84796" x="6108700" y="5902325"/>
          <p14:tracePt t="84813" x="6108700" y="5938838"/>
          <p14:tracePt t="84827" x="6108700" y="5983288"/>
          <p14:tracePt t="84843" x="6108700" y="6018213"/>
          <p14:tracePt t="84860" x="6116638" y="6054725"/>
          <p14:tracePt t="84877" x="6126163" y="6072188"/>
          <p14:tracePt t="84894" x="6134100" y="6099175"/>
          <p14:tracePt t="84909" x="6134100" y="6116638"/>
          <p14:tracePt t="84927" x="6143625" y="6134100"/>
          <p14:tracePt t="84943" x="6170613" y="6170613"/>
          <p14:tracePt t="84959" x="6180138" y="6188075"/>
          <p14:tracePt t="84959" x="6188075" y="6197600"/>
          <p14:tracePt t="84979" x="6205538" y="6224588"/>
          <p14:tracePt t="84994" x="6224588" y="6232525"/>
          <p14:tracePt t="85010" x="6232525" y="6251575"/>
          <p14:tracePt t="85026" x="6251575" y="6259513"/>
          <p14:tracePt t="85043" x="6259513" y="6276975"/>
          <p14:tracePt t="85059" x="6276975" y="6296025"/>
          <p14:tracePt t="85076" x="6303963" y="6323013"/>
          <p14:tracePt t="85093" x="6323013" y="6340475"/>
          <p14:tracePt t="85109" x="6348413" y="6357938"/>
          <p14:tracePt t="85126" x="6375400" y="6384925"/>
          <p14:tracePt t="85142" x="6419850" y="6411913"/>
          <p14:tracePt t="85159" x="6465888" y="6429375"/>
          <p14:tracePt t="85176" x="6518275" y="6446838"/>
          <p14:tracePt t="85193" x="6653213" y="6483350"/>
          <p14:tracePt t="85213" x="6705600" y="6491288"/>
          <p14:tracePt t="85228" x="6769100" y="6491288"/>
          <p14:tracePt t="85243" x="6813550" y="6491288"/>
          <p14:tracePt t="85260" x="6867525" y="6491288"/>
          <p14:tracePt t="85277" x="6911975" y="6491288"/>
          <p14:tracePt t="85294" x="6965950" y="6491288"/>
          <p14:tracePt t="85310" x="6991350" y="6491288"/>
          <p14:tracePt t="85326" x="7062788" y="6491288"/>
          <p14:tracePt t="85343" x="7108825" y="6491288"/>
          <p14:tracePt t="85359" x="7180263" y="6483350"/>
          <p14:tracePt t="85379" x="7215188" y="6483350"/>
          <p14:tracePt t="85396" x="7242175" y="6465888"/>
          <p14:tracePt t="85411" x="7286625" y="6456363"/>
          <p14:tracePt t="85427" x="7323138" y="6438900"/>
          <p14:tracePt t="85443" x="7348538" y="6429375"/>
          <p14:tracePt t="85460" x="7358063" y="6411913"/>
          <p14:tracePt t="85476" x="7375525" y="6394450"/>
          <p14:tracePt t="85494" x="7402513" y="6367463"/>
          <p14:tracePt t="85510" x="7412038" y="6330950"/>
          <p14:tracePt t="85527" x="7439025" y="6296025"/>
          <p14:tracePt t="85544" x="7466013" y="6251575"/>
          <p14:tracePt t="85560" x="7500938" y="6197600"/>
          <p14:tracePt t="85596" x="7518400" y="6153150"/>
          <p14:tracePt t="85610" x="7537450" y="6108700"/>
          <p14:tracePt t="85611" x="7545388" y="6062663"/>
          <p14:tracePt t="85627" x="7554913" y="6027738"/>
          <p14:tracePt t="85643" x="7572375" y="5973763"/>
          <p14:tracePt t="85660" x="7572375" y="5919788"/>
          <p14:tracePt t="85677" x="7572375" y="5830888"/>
          <p14:tracePt t="85695" x="7572375" y="5732463"/>
          <p14:tracePt t="85711" x="7562850" y="5661025"/>
          <p14:tracePt t="85727" x="7545388" y="5616575"/>
          <p14:tracePt t="85744" x="7545388" y="5599113"/>
          <p14:tracePt t="85761" x="7545388" y="5589588"/>
          <p14:tracePt t="85777" x="7537450" y="5589588"/>
          <p14:tracePt t="85793" x="7527925" y="5581650"/>
          <p14:tracePt t="85813" x="7527925" y="5572125"/>
          <p14:tracePt t="85828" x="7500938" y="5554663"/>
          <p14:tracePt t="85844" x="7466013" y="5545138"/>
          <p14:tracePt t="85861" x="7412038" y="5518150"/>
          <p14:tracePt t="85877" x="7340600" y="5483225"/>
          <p14:tracePt t="85895" x="7251700" y="5456238"/>
          <p14:tracePt t="85910" x="7188200" y="5429250"/>
          <p14:tracePt t="85926" x="7126288" y="5419725"/>
          <p14:tracePt t="85944" x="7072313" y="5411788"/>
          <p14:tracePt t="85961" x="7010400" y="5411788"/>
          <p14:tracePt t="85977" x="6929438" y="5411788"/>
          <p14:tracePt t="85996" x="6884988" y="5411788"/>
          <p14:tracePt t="86011" x="6848475" y="5411788"/>
          <p14:tracePt t="86026" x="6823075" y="5411788"/>
          <p14:tracePt t="86043" x="6813550" y="5411788"/>
          <p14:tracePt t="86332" x="6823075" y="5411788"/>
          <p14:tracePt t="86340" x="6858000" y="5429250"/>
          <p14:tracePt t="86341" x="6894513" y="5438775"/>
          <p14:tracePt t="86360" x="6929438" y="5446713"/>
          <p14:tracePt t="86361" x="6965950" y="5456238"/>
          <p14:tracePt t="86377" x="7108825" y="5491163"/>
          <p14:tracePt t="86397" x="7331075" y="5545138"/>
          <p14:tracePt t="86413" x="7527925" y="5608638"/>
          <p14:tracePt t="86429" x="7715250" y="5653088"/>
          <p14:tracePt t="86444" x="7848600" y="5680075"/>
          <p14:tracePt t="86461" x="7929563" y="5705475"/>
          <p14:tracePt t="86477" x="7947025" y="5705475"/>
          <p14:tracePt t="86708" x="7947025" y="5715000"/>
          <p14:tracePt t="86718" x="7947025" y="5732463"/>
          <p14:tracePt t="86718" x="7947025" y="5768975"/>
          <p14:tracePt t="86727" x="7939088" y="5840413"/>
          <p14:tracePt t="86744" x="7929563" y="5894388"/>
          <p14:tracePt t="86744" x="7912100" y="5929313"/>
          <p14:tracePt t="86763" x="7875588" y="6010275"/>
          <p14:tracePt t="86779" x="7831138" y="6089650"/>
          <p14:tracePt t="86796" x="7786688" y="6134100"/>
          <p14:tracePt t="86811" x="7751763" y="6180138"/>
          <p14:tracePt t="86828" x="7724775" y="6215063"/>
          <p14:tracePt t="86844" x="7697788" y="6242050"/>
          <p14:tracePt t="86861" x="7670800" y="6259513"/>
          <p14:tracePt t="86878" x="7643813" y="6276975"/>
          <p14:tracePt t="86894" x="7608888" y="6303963"/>
          <p14:tracePt t="86911" x="7572375" y="6313488"/>
          <p14:tracePt t="86927" x="7527925" y="6323013"/>
          <p14:tracePt t="86944" x="7446963" y="6340475"/>
          <p14:tracePt t="86961" x="7385050" y="6348413"/>
          <p14:tracePt t="86977" x="7296150" y="6394450"/>
          <p14:tracePt t="86997" x="7251700" y="6411913"/>
          <p14:tracePt t="87012" x="7215188" y="6429375"/>
          <p14:tracePt t="87027" x="7188200" y="6438900"/>
          <p14:tracePt t="87044" x="7134225" y="6438900"/>
          <p14:tracePt t="87060" x="7072313" y="6446838"/>
          <p14:tracePt t="87078" x="7000875" y="6446838"/>
          <p14:tracePt t="87094" x="6946900" y="6446838"/>
          <p14:tracePt t="87112" x="6911975" y="6446838"/>
          <p14:tracePt t="87128" x="6867525" y="6446838"/>
          <p14:tracePt t="87144" x="6840538" y="6446838"/>
          <p14:tracePt t="87161" x="6796088" y="6438900"/>
          <p14:tracePt t="87177" x="6705600" y="6411913"/>
          <p14:tracePt t="87196" x="6643688" y="6394450"/>
          <p14:tracePt t="87211" x="6616700" y="6384925"/>
          <p14:tracePt t="87266" x="6616700" y="6375400"/>
          <p14:tracePt t="87436" x="6616700" y="6367463"/>
          <p14:tracePt t="87451" x="6616700" y="6357938"/>
          <p14:tracePt t="87458" x="6616700" y="6340475"/>
          <p14:tracePt t="87467" x="6634163" y="6330950"/>
          <p14:tracePt t="87475" x="6653213" y="6323013"/>
          <p14:tracePt t="87477" x="6697663" y="6303963"/>
          <p14:tracePt t="87493" x="6751638" y="6276975"/>
          <p14:tracePt t="87510" x="6796088" y="6251575"/>
          <p14:tracePt t="87527" x="6840538" y="6224588"/>
          <p14:tracePt t="87544" x="6884988" y="6215063"/>
          <p14:tracePt t="87560" x="6911975" y="6197600"/>
          <p14:tracePt t="87576" x="6929438" y="6197600"/>
          <p14:tracePt t="87620" x="6938963" y="6197600"/>
          <p14:tracePt t="87956" x="6946900" y="6188075"/>
          <p14:tracePt t="87969" x="6973888" y="6188075"/>
          <p14:tracePt t="87979" x="6983413" y="6188075"/>
          <p14:tracePt t="87979" x="7010400" y="6188075"/>
          <p14:tracePt t="88004" x="7045325" y="6180138"/>
          <p14:tracePt t="88012" x="7099300" y="6180138"/>
          <p14:tracePt t="88027" x="7153275" y="6180138"/>
          <p14:tracePt t="88044" x="7170738" y="6180138"/>
          <p14:tracePt t="88061" x="7180263" y="6180138"/>
          <p14:tracePt t="88668" x="7108825" y="6180138"/>
          <p14:tracePt t="88675" x="7081838" y="6180138"/>
          <p14:tracePt t="88683" x="7027863" y="6180138"/>
          <p14:tracePt t="88697" x="6938963" y="6188075"/>
          <p14:tracePt t="88711" x="6867525" y="6188075"/>
          <p14:tracePt t="88728" x="6804025" y="6188075"/>
          <p14:tracePt t="88745" x="6769100" y="6188075"/>
          <p14:tracePt t="88761" x="6732588" y="6180138"/>
          <p14:tracePt t="88781" x="6724650" y="6180138"/>
          <p14:tracePt t="88820" x="6724650" y="6170613"/>
          <p14:tracePt t="88827" x="6715125" y="6170613"/>
          <p14:tracePt t="88860" x="6697663" y="6161088"/>
          <p14:tracePt t="88867" x="6697663" y="6153150"/>
          <p14:tracePt t="88876" x="6688138" y="6153150"/>
          <p14:tracePt t="88892" x="6680200" y="6153150"/>
          <p14:tracePt t="88924" x="6670675" y="6153150"/>
          <p14:tracePt t="88948" x="6661150" y="6153150"/>
          <p14:tracePt t="88988" x="6653213" y="6153150"/>
          <p14:tracePt t="89092" x="6661150" y="6161088"/>
          <p14:tracePt t="89102" x="6680200" y="6170613"/>
          <p14:tracePt t="89103" x="6705600" y="6180138"/>
          <p14:tracePt t="89111" x="6777038" y="6197600"/>
          <p14:tracePt t="89129" x="6884988" y="6224588"/>
          <p14:tracePt t="89146" x="6946900" y="6232525"/>
          <p14:tracePt t="89161" x="7027863" y="6251575"/>
          <p14:tracePt t="89181" x="7054850" y="6251575"/>
          <p14:tracePt t="89195" x="7089775" y="6251575"/>
          <p14:tracePt t="89244" x="7099300" y="6251575"/>
          <p14:tracePt t="89867" x="7062788" y="6259513"/>
          <p14:tracePt t="89875" x="7045325" y="6259513"/>
          <p14:tracePt t="89885" x="7037388" y="6259513"/>
          <p14:tracePt t="89893" x="7018338" y="6259513"/>
          <p14:tracePt t="89900" x="6983413" y="6259513"/>
          <p14:tracePt t="89912" x="6965950" y="6259513"/>
          <p14:tracePt t="89929" x="6956425" y="6259513"/>
          <p14:tracePt t="90132" x="6965950" y="6259513"/>
          <p14:tracePt t="90140" x="6991350" y="6259513"/>
          <p14:tracePt t="90148" x="7037388" y="6259513"/>
          <p14:tracePt t="90152" x="7116763" y="6259513"/>
          <p14:tracePt t="90165" x="7215188" y="6259513"/>
          <p14:tracePt t="90180" x="7304088" y="6259513"/>
          <p14:tracePt t="90196" x="7348538" y="6251575"/>
          <p14:tracePt t="90212" x="7375525" y="6251575"/>
          <p14:tracePt t="90229" x="7412038" y="6251575"/>
          <p14:tracePt t="90245" x="7466013" y="6251575"/>
          <p14:tracePt t="90262" x="7527925" y="6251575"/>
          <p14:tracePt t="90280" x="7599363" y="6251575"/>
          <p14:tracePt t="90295" x="7661275" y="6251575"/>
          <p14:tracePt t="90295" x="7680325" y="6251575"/>
          <p14:tracePt t="90328" x="7688263" y="6251575"/>
          <p14:tracePt t="90330" x="7705725" y="6251575"/>
          <p14:tracePt t="90345" x="7732713" y="6251575"/>
          <p14:tracePt t="90365" x="7751763" y="6251575"/>
          <p14:tracePt t="90380" x="7786688" y="6242050"/>
          <p14:tracePt t="90396" x="7840663" y="6232525"/>
          <p14:tracePt t="90412" x="7875588" y="6224588"/>
          <p14:tracePt t="90430" x="7902575" y="6224588"/>
          <p14:tracePt t="90446" x="7929563" y="6215063"/>
          <p14:tracePt t="90463" x="7939088" y="6205538"/>
          <p14:tracePt t="90479" x="7947025" y="6197600"/>
          <p14:tracePt t="90495" x="7956550" y="6197600"/>
          <p14:tracePt t="90512" x="7966075" y="6188075"/>
          <p14:tracePt t="90512" x="0" y="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Border Gateway Protocol (BGP)</a:t>
            </a:r>
            <a:endParaRPr lang="ar-IQ" sz="36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  <p:sp>
        <p:nvSpPr>
          <p:cNvPr id="4" name="Rectangle 3"/>
          <p:cNvSpPr/>
          <p:nvPr/>
        </p:nvSpPr>
        <p:spPr>
          <a:xfrm>
            <a:off x="397491" y="1988840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i="1" dirty="0" smtClean="0">
                <a:latin typeface="Bookman Old Style" pitchFamily="18" charset="0"/>
              </a:rPr>
              <a:t>Inter-domain </a:t>
            </a:r>
            <a:r>
              <a:rPr lang="en-US" b="1" i="1" dirty="0">
                <a:latin typeface="Bookman Old Style" pitchFamily="18" charset="0"/>
              </a:rPr>
              <a:t>routing protocol for routing between autonomous systems</a:t>
            </a:r>
            <a:r>
              <a:rPr lang="en-US" i="1" dirty="0">
                <a:latin typeface="Bookman Old Style" pitchFamily="18" charset="0"/>
              </a:rPr>
              <a:t> ( holds the Internet together)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i="1" dirty="0" smtClean="0">
              <a:latin typeface="Bookman Old Style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i="1" dirty="0" smtClean="0">
                <a:latin typeface="Bookman Old Style" pitchFamily="18" charset="0"/>
              </a:rPr>
              <a:t>BGP </a:t>
            </a:r>
            <a:r>
              <a:rPr lang="en-US" b="1" i="1" dirty="0">
                <a:latin typeface="Bookman Old Style" pitchFamily="18" charset="0"/>
              </a:rPr>
              <a:t>is neither a link state, nor a distance vector protocol</a:t>
            </a:r>
            <a:r>
              <a:rPr lang="en-US" i="1" dirty="0">
                <a:latin typeface="Bookman Old Style" pitchFamily="18" charset="0"/>
              </a:rPr>
              <a:t>. Routing messages in BGP contain complete routes.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i="1" dirty="0" smtClean="0">
              <a:latin typeface="Bookman Old Style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i="1" dirty="0" smtClean="0">
                <a:latin typeface="Bookman Old Style" pitchFamily="18" charset="0"/>
              </a:rPr>
              <a:t>Network </a:t>
            </a:r>
            <a:r>
              <a:rPr lang="en-US" b="1" i="1" dirty="0">
                <a:latin typeface="Bookman Old Style" pitchFamily="18" charset="0"/>
              </a:rPr>
              <a:t>administrators can specify routing policies </a:t>
            </a:r>
            <a:r>
              <a:rPr lang="en-US" i="1" dirty="0">
                <a:latin typeface="Bookman Old Style" pitchFamily="18" charset="0"/>
              </a:rPr>
              <a:t>(BGP supports flexibility -- paths could be chosen by a provider based on a policy.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i="1" dirty="0" smtClean="0">
              <a:latin typeface="Bookman Old Style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i="1" dirty="0" smtClean="0">
                <a:latin typeface="Bookman Old Style" pitchFamily="18" charset="0"/>
              </a:rPr>
              <a:t>BGP’s </a:t>
            </a:r>
            <a:r>
              <a:rPr lang="en-US" i="1" dirty="0">
                <a:latin typeface="Bookman Old Style" pitchFamily="18" charset="0"/>
              </a:rPr>
              <a:t>goal is to </a:t>
            </a:r>
            <a:r>
              <a:rPr lang="en-US" b="1" i="1" dirty="0">
                <a:latin typeface="Bookman Old Style" pitchFamily="18" charset="0"/>
              </a:rPr>
              <a:t>find any path </a:t>
            </a:r>
            <a:r>
              <a:rPr lang="en-US" i="1" dirty="0">
                <a:latin typeface="Bookman Old Style" pitchFamily="18" charset="0"/>
              </a:rPr>
              <a:t>(not an optimal one). </a:t>
            </a:r>
          </a:p>
        </p:txBody>
      </p:sp>
    </p:spTree>
    <p:extLst>
      <p:ext uri="{BB962C8B-B14F-4D97-AF65-F5344CB8AC3E}">
        <p14:creationId xmlns:p14="http://schemas.microsoft.com/office/powerpoint/2010/main" val="79447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560"/>
    </mc:Choice>
    <mc:Fallback xmlns="">
      <p:transition spd="slow" advTm="99560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2220" x="1608138" y="1204913"/>
          <p14:tracePt t="2305" x="1608138" y="1214438"/>
          <p14:tracePt t="2314" x="1608138" y="1223963"/>
          <p14:tracePt t="2321" x="1616075" y="1223963"/>
          <p14:tracePt t="2338" x="1643063" y="1231900"/>
          <p14:tracePt t="2338" x="1660525" y="1250950"/>
          <p14:tracePt t="2353" x="1697038" y="1268413"/>
          <p14:tracePt t="2369" x="1741488" y="1285875"/>
          <p14:tracePt t="2385" x="1795463" y="1303338"/>
          <p14:tracePt t="2402" x="1874838" y="1330325"/>
          <p14:tracePt t="2419" x="1901825" y="1347788"/>
          <p14:tracePt t="2435" x="2027238" y="1374775"/>
          <p14:tracePt t="2452" x="2071688" y="1384300"/>
          <p14:tracePt t="2469" x="2116138" y="1384300"/>
          <p14:tracePt t="2485" x="2179638" y="1401763"/>
          <p14:tracePt t="2505" x="2197100" y="1401763"/>
          <p14:tracePt t="2518" x="2259013" y="1401763"/>
          <p14:tracePt t="2536" x="2303463" y="1401763"/>
          <p14:tracePt t="2552" x="2357438" y="1401763"/>
          <p14:tracePt t="2569" x="2428875" y="1401763"/>
          <p14:tracePt t="2585" x="2500313" y="1401763"/>
          <p14:tracePt t="2602" x="2598738" y="1393825"/>
          <p14:tracePt t="2620" x="2687638" y="1393825"/>
          <p14:tracePt t="2636" x="2759075" y="1393825"/>
          <p14:tracePt t="2652" x="2803525" y="1393825"/>
          <p14:tracePt t="2668" x="3000375" y="1393825"/>
          <p14:tracePt t="2685" x="3071813" y="1393825"/>
          <p14:tracePt t="2701" x="3330575" y="1393825"/>
          <p14:tracePt t="2718" x="3589338" y="1384300"/>
          <p14:tracePt t="2736" x="3741738" y="1374775"/>
          <p14:tracePt t="2752" x="3894138" y="1374775"/>
          <p14:tracePt t="2768" x="4017963" y="1374775"/>
          <p14:tracePt t="2785" x="4116388" y="1366838"/>
          <p14:tracePt t="2802" x="4224338" y="1366838"/>
          <p14:tracePt t="2818" x="4348163" y="1357313"/>
          <p14:tracePt t="2835" x="4446588" y="1357313"/>
          <p14:tracePt t="2852" x="4562475" y="1357313"/>
          <p14:tracePt t="2868" x="4660900" y="1357313"/>
          <p14:tracePt t="2885" x="4848225" y="1357313"/>
          <p14:tracePt t="2904" x="4973638" y="1357313"/>
          <p14:tracePt t="2919" x="5045075" y="1357313"/>
          <p14:tracePt t="2935" x="5099050" y="1357313"/>
          <p14:tracePt t="2952" x="5170488" y="1357313"/>
          <p14:tracePt t="2969" x="5224463" y="1357313"/>
          <p14:tracePt t="2986" x="5259388" y="1357313"/>
          <p14:tracePt t="3002" x="5313363" y="1357313"/>
          <p14:tracePt t="3020" x="5367338" y="1357313"/>
          <p14:tracePt t="3035" x="5419725" y="1357313"/>
          <p14:tracePt t="3053" x="5473700" y="1357313"/>
          <p14:tracePt t="3069" x="5527675" y="1357313"/>
          <p14:tracePt t="3085" x="5572125" y="1357313"/>
          <p14:tracePt t="3119" x="5626100" y="1357313"/>
          <p14:tracePt t="3120" x="5670550" y="1357313"/>
          <p14:tracePt t="3136" x="5697538" y="1357313"/>
          <p14:tracePt t="3152" x="5724525" y="1357313"/>
          <p14:tracePt t="3169" x="5759450" y="1357313"/>
          <p14:tracePt t="3186" x="5795963" y="1357313"/>
          <p14:tracePt t="3202" x="5848350" y="1357313"/>
          <p14:tracePt t="3219" x="5902325" y="1357313"/>
          <p14:tracePt t="3236" x="5965825" y="1357313"/>
          <p14:tracePt t="3252" x="6062663" y="1357313"/>
          <p14:tracePt t="3269" x="6134100" y="1357313"/>
          <p14:tracePt t="3289" x="6215063" y="1357313"/>
          <p14:tracePt t="3304" x="6313488" y="1347788"/>
          <p14:tracePt t="3322" x="6340475" y="1347788"/>
          <p14:tracePt t="3336" x="6438900" y="1339850"/>
          <p14:tracePt t="3352" x="6483350" y="1330325"/>
          <p14:tracePt t="3369" x="6527800" y="1322388"/>
          <p14:tracePt t="3386" x="6572250" y="1312863"/>
          <p14:tracePt t="3402" x="6616700" y="1312863"/>
          <p14:tracePt t="3421" x="6634163" y="1312863"/>
          <p14:tracePt t="3435" x="6670675" y="1312863"/>
          <p14:tracePt t="3453" x="6680200" y="1312863"/>
          <p14:tracePt t="3469" x="6715125" y="1303338"/>
          <p14:tracePt t="3486" x="6823075" y="1276350"/>
          <p14:tracePt t="3503" x="6875463" y="1268413"/>
          <p14:tracePt t="3519" x="6929438" y="1268413"/>
          <p14:tracePt t="3535" x="6956425" y="1250950"/>
          <p14:tracePt t="3553" x="7010400" y="1241425"/>
          <p14:tracePt t="3569" x="7037388" y="1241425"/>
          <p14:tracePt t="3586" x="7072313" y="1223963"/>
          <p14:tracePt t="3602" x="7089775" y="1214438"/>
          <p14:tracePt t="3619" x="7116763" y="1214438"/>
          <p14:tracePt t="3619" x="7126288" y="1214438"/>
          <p14:tracePt t="3638" x="7134225" y="1204913"/>
          <p14:tracePt t="3652" x="7161213" y="1204913"/>
          <p14:tracePt t="3670" x="7205663" y="1204913"/>
          <p14:tracePt t="3686" x="7251700" y="1187450"/>
          <p14:tracePt t="3703" x="7286625" y="1187450"/>
          <p14:tracePt t="3719" x="7313613" y="1179513"/>
          <p14:tracePt t="3736" x="7323138" y="1179513"/>
          <p14:tracePt t="3752" x="7331075" y="1179513"/>
          <p14:tracePt t="3812" x="7340600" y="1179513"/>
          <p14:tracePt t="3821" x="7358063" y="1179513"/>
          <p14:tracePt t="3837" x="7367588" y="1179513"/>
          <p14:tracePt t="3845" x="7375525" y="1179513"/>
          <p14:tracePt t="3853" x="7402513" y="1179513"/>
          <p14:tracePt t="3853" x="7419975" y="1179513"/>
          <p14:tracePt t="3869" x="7446963" y="1179513"/>
          <p14:tracePt t="3886" x="7456488" y="1179513"/>
          <p14:tracePt t="3902" x="7473950" y="1179513"/>
          <p14:tracePt t="3919" x="7500938" y="1179513"/>
          <p14:tracePt t="3935" x="7510463" y="1179513"/>
          <p14:tracePt t="3952" x="7527925" y="1179513"/>
          <p14:tracePt t="3970" x="7537450" y="1179513"/>
          <p14:tracePt t="3987" x="7554913" y="1179513"/>
          <p14:tracePt t="4002" x="7562850" y="1179513"/>
          <p14:tracePt t="4019" x="7581900" y="1179513"/>
          <p14:tracePt t="4063" x="7589838" y="1179513"/>
          <p14:tracePt t="4934" x="7581900" y="1187450"/>
          <p14:tracePt t="4967" x="7572375" y="1187450"/>
          <p14:tracePt t="4974" x="7572375" y="1196975"/>
          <p14:tracePt t="4991" x="7562850" y="1196975"/>
          <p14:tracePt t="5007" x="7545388" y="1204913"/>
          <p14:tracePt t="5024" x="7518400" y="1214438"/>
          <p14:tracePt t="5032" x="7510463" y="1214438"/>
          <p14:tracePt t="5038" x="7466013" y="1223963"/>
          <p14:tracePt t="5054" x="7419975" y="1241425"/>
          <p14:tracePt t="5071" x="7375525" y="1258888"/>
          <p14:tracePt t="5087" x="7340600" y="1285875"/>
          <p14:tracePt t="5104" x="7269163" y="1303338"/>
          <p14:tracePt t="5120" x="7180263" y="1339850"/>
          <p14:tracePt t="5137" x="7099300" y="1384300"/>
          <p14:tracePt t="5153" x="7010400" y="1401763"/>
          <p14:tracePt t="5171" x="6946900" y="1438275"/>
          <p14:tracePt t="5187" x="6875463" y="1455738"/>
          <p14:tracePt t="5203" x="6813550" y="1482725"/>
          <p14:tracePt t="5220" x="6742113" y="1500188"/>
          <p14:tracePt t="5237" x="6661150" y="1527175"/>
          <p14:tracePt t="5255" x="6608763" y="1544638"/>
          <p14:tracePt t="5271" x="6562725" y="1554163"/>
          <p14:tracePt t="5287" x="6510338" y="1571625"/>
          <p14:tracePt t="5303" x="6465888" y="1589088"/>
          <p14:tracePt t="5320" x="6411913" y="1589088"/>
          <p14:tracePt t="5337" x="6357938" y="1608138"/>
          <p14:tracePt t="5354" x="6303963" y="1625600"/>
          <p14:tracePt t="5372" x="6251575" y="1643063"/>
          <p14:tracePt t="5389" x="6205538" y="1652588"/>
          <p14:tracePt t="5404" x="6170613" y="1670050"/>
          <p14:tracePt t="5421" x="6116638" y="1697038"/>
          <p14:tracePt t="5440" x="6072188" y="1714500"/>
          <p14:tracePt t="5456" x="5991225" y="1741488"/>
          <p14:tracePt t="5471" x="5929313" y="1758950"/>
          <p14:tracePt t="5488" x="5867400" y="1785938"/>
          <p14:tracePt t="5504" x="5795963" y="1803400"/>
          <p14:tracePt t="5521" x="5751513" y="1822450"/>
          <p14:tracePt t="5538" x="5705475" y="1830388"/>
          <p14:tracePt t="5555" x="5643563" y="1847850"/>
          <p14:tracePt t="5572" x="5581650" y="1847850"/>
          <p14:tracePt t="5587" x="5510213" y="1866900"/>
          <p14:tracePt t="5604" x="5465763" y="1874838"/>
          <p14:tracePt t="5621" x="5348288" y="1893888"/>
          <p14:tracePt t="5637" x="5251450" y="1911350"/>
          <p14:tracePt t="5657" x="5160963" y="1919288"/>
          <p14:tracePt t="5671" x="5072063" y="1919288"/>
          <p14:tracePt t="5688" x="4973638" y="1919288"/>
          <p14:tracePt t="5704" x="4911725" y="1928813"/>
          <p14:tracePt t="5721" x="4857750" y="1928813"/>
          <p14:tracePt t="5738" x="4803775" y="1928813"/>
          <p14:tracePt t="5754" x="4768850" y="1928813"/>
          <p14:tracePt t="5772" x="4741863" y="1928813"/>
          <p14:tracePt t="5788" x="4732338" y="1928813"/>
          <p14:tracePt t="5804" x="4724400" y="1928813"/>
          <p14:tracePt t="5920" x="4714875" y="1928813"/>
          <p14:tracePt t="5934" x="4697413" y="1928813"/>
          <p14:tracePt t="5945" x="4687888" y="1928813"/>
          <p14:tracePt t="5951" x="4679950" y="1928813"/>
          <p14:tracePt t="5959" x="4625975" y="1928813"/>
          <p14:tracePt t="5972" x="4562475" y="1928813"/>
          <p14:tracePt t="5987" x="4500563" y="1928813"/>
          <p14:tracePt t="6004" x="4465638" y="1928813"/>
          <p14:tracePt t="6020" x="4232275" y="1928813"/>
          <p14:tracePt t="6037" x="3973513" y="1884363"/>
          <p14:tracePt t="6054" x="3795713" y="1866900"/>
          <p14:tracePt t="6070" x="3643313" y="1847850"/>
          <p14:tracePt t="6087" x="3517900" y="1847850"/>
          <p14:tracePt t="6104" x="3384550" y="1847850"/>
          <p14:tracePt t="6120" x="3241675" y="1847850"/>
          <p14:tracePt t="6138" x="3108325" y="1847850"/>
          <p14:tracePt t="6153" x="2982913" y="1847850"/>
          <p14:tracePt t="6170" x="2857500" y="1847850"/>
          <p14:tracePt t="6188" x="2751138" y="1847850"/>
          <p14:tracePt t="6204" x="2652713" y="1847850"/>
          <p14:tracePt t="6221" x="2616200" y="1847850"/>
          <p14:tracePt t="6238" x="2411413" y="1847850"/>
          <p14:tracePt t="6258" x="2347913" y="1847850"/>
          <p14:tracePt t="6271" x="2098675" y="1884363"/>
          <p14:tracePt t="6313" x="1938338" y="1911350"/>
          <p14:tracePt t="6337" x="1768475" y="1946275"/>
          <p14:tracePt t="6338" x="1401763" y="1965325"/>
          <p14:tracePt t="6354" x="1347788" y="1973263"/>
          <p14:tracePt t="6355" x="1285875" y="1982788"/>
          <p14:tracePt t="6371" x="1231900" y="1990725"/>
          <p14:tracePt t="6389" x="1160463" y="2009775"/>
          <p14:tracePt t="6404" x="1098550" y="2017713"/>
          <p14:tracePt t="6422" x="1044575" y="2017713"/>
          <p14:tracePt t="6438" x="982663" y="2017713"/>
          <p14:tracePt t="6454" x="919163" y="2017713"/>
          <p14:tracePt t="6454" x="884238" y="2017713"/>
          <p14:tracePt t="6475" x="822325" y="2017713"/>
          <p14:tracePt t="6491" x="768350" y="2017713"/>
          <p14:tracePt t="6506" x="704850" y="2017713"/>
          <p14:tracePt t="6521" x="669925" y="2017713"/>
          <p14:tracePt t="6538" x="633413" y="2017713"/>
          <p14:tracePt t="6554" x="598488" y="2017713"/>
          <p14:tracePt t="6572" x="571500" y="2017713"/>
          <p14:tracePt t="6589" x="544513" y="2017713"/>
          <p14:tracePt t="6605" x="517525" y="2017713"/>
          <p14:tracePt t="6622" x="490538" y="2027238"/>
          <p14:tracePt t="6638" x="473075" y="2036763"/>
          <p14:tracePt t="6655" x="446088" y="2054225"/>
          <p14:tracePt t="6675" x="428625" y="2071688"/>
          <p14:tracePt t="6691" x="419100" y="2081213"/>
          <p14:tracePt t="6706" x="393700" y="2108200"/>
          <p14:tracePt t="6722" x="366713" y="2160588"/>
          <p14:tracePt t="6738" x="330200" y="2232025"/>
          <p14:tracePt t="6754" x="268288" y="2330450"/>
          <p14:tracePt t="6772" x="214313" y="2428875"/>
          <p14:tracePt t="6789" x="169863" y="2509838"/>
          <p14:tracePt t="6805" x="142875" y="2581275"/>
          <p14:tracePt t="6822" x="133350" y="2643188"/>
          <p14:tracePt t="6838" x="115888" y="2697163"/>
          <p14:tracePt t="6855" x="107950" y="2751138"/>
          <p14:tracePt t="6872" x="98425" y="2795588"/>
          <p14:tracePt t="6888" x="80963" y="2867025"/>
          <p14:tracePt t="6908" x="71438" y="2928938"/>
          <p14:tracePt t="6922" x="53975" y="3027363"/>
          <p14:tracePt t="6938" x="44450" y="3098800"/>
          <p14:tracePt t="6955" x="26988" y="3187700"/>
          <p14:tracePt t="6973" x="17463" y="3276600"/>
          <p14:tracePt t="6989" x="9525" y="3375025"/>
          <p14:tracePt t="7005" x="0" y="3473450"/>
          <p14:tracePt t="7022" x="0" y="3544888"/>
          <p14:tracePt t="7039" x="0" y="3643313"/>
          <p14:tracePt t="7055" x="0" y="3776663"/>
          <p14:tracePt t="7074" x="0" y="3867150"/>
          <p14:tracePt t="7089" x="17463" y="3956050"/>
          <p14:tracePt t="7105" x="53975" y="4071938"/>
          <p14:tracePt t="7121" x="80963" y="4179888"/>
          <p14:tracePt t="7137" x="115888" y="4303713"/>
          <p14:tracePt t="7155" x="152400" y="4419600"/>
          <p14:tracePt t="7171" x="179388" y="4518025"/>
          <p14:tracePt t="7188" x="214313" y="4616450"/>
          <p14:tracePt t="7204" x="250825" y="4714875"/>
          <p14:tracePt t="7222" x="295275" y="4813300"/>
          <p14:tracePt t="7238" x="312738" y="4867275"/>
          <p14:tracePt t="7255" x="347663" y="4946650"/>
          <p14:tracePt t="7275" x="357188" y="4973638"/>
          <p14:tracePt t="7290" x="374650" y="5000625"/>
          <p14:tracePt t="7306" x="419100" y="5045075"/>
          <p14:tracePt t="7322" x="482600" y="5099050"/>
          <p14:tracePt t="7338" x="536575" y="5153025"/>
          <p14:tracePt t="7356" x="571500" y="5180013"/>
          <p14:tracePt t="7372" x="598488" y="5205413"/>
          <p14:tracePt t="7388" x="633413" y="5241925"/>
          <p14:tracePt t="7405" x="687388" y="5268913"/>
          <p14:tracePt t="7422" x="768350" y="5322888"/>
          <p14:tracePt t="7439" x="839788" y="5348288"/>
          <p14:tracePt t="7455" x="919163" y="5384800"/>
          <p14:tracePt t="7475" x="973138" y="5394325"/>
          <p14:tracePt t="7488" x="1125538" y="5419725"/>
          <p14:tracePt t="7507" x="1179513" y="5429250"/>
          <p14:tracePt t="7522" x="1330325" y="5446713"/>
          <p14:tracePt t="7538" x="1428750" y="5446713"/>
          <p14:tracePt t="7556" x="1527175" y="5456238"/>
          <p14:tracePt t="7572" x="1633538" y="5465763"/>
          <p14:tracePt t="7588" x="1768475" y="5465763"/>
          <p14:tracePt t="7606" x="1928813" y="5473700"/>
          <p14:tracePt t="7622" x="2081213" y="5483225"/>
          <p14:tracePt t="7639" x="2259013" y="5491163"/>
          <p14:tracePt t="7656" x="2581275" y="5500688"/>
          <p14:tracePt t="7675" x="2768600" y="5518150"/>
          <p14:tracePt t="7690" x="3000375" y="5518150"/>
          <p14:tracePt t="7706" x="3197225" y="5527675"/>
          <p14:tracePt t="7723" x="3394075" y="5527675"/>
          <p14:tracePt t="7739" x="3589338" y="5527675"/>
          <p14:tracePt t="7755" x="3803650" y="5527675"/>
          <p14:tracePt t="7772" x="4027488" y="5510213"/>
          <p14:tracePt t="7788" x="4259263" y="5473700"/>
          <p14:tracePt t="7806" x="4483100" y="5456238"/>
          <p14:tracePt t="7822" x="4660900" y="5456238"/>
          <p14:tracePt t="7839" x="4803775" y="5456238"/>
          <p14:tracePt t="7855" x="5000625" y="5456238"/>
          <p14:tracePt t="7874" x="5126038" y="5456238"/>
          <p14:tracePt t="7890" x="5251450" y="5456238"/>
          <p14:tracePt t="7906" x="5367338" y="5456238"/>
          <p14:tracePt t="7923" x="5510213" y="5456238"/>
          <p14:tracePt t="7938" x="5670550" y="5456238"/>
          <p14:tracePt t="7955" x="5813425" y="5438775"/>
          <p14:tracePt t="7972" x="5983288" y="5411788"/>
          <p14:tracePt t="7989" x="6153150" y="5394325"/>
          <p14:tracePt t="8006" x="6323013" y="5367338"/>
          <p14:tracePt t="8022" x="6465888" y="5357813"/>
          <p14:tracePt t="8040" x="6599238" y="5348288"/>
          <p14:tracePt t="8056" x="6732588" y="5330825"/>
          <p14:tracePt t="8072" x="6911975" y="5295900"/>
          <p14:tracePt t="8093" x="6965950" y="5286375"/>
          <p14:tracePt t="8106" x="7062788" y="5268913"/>
          <p14:tracePt t="8123" x="7126288" y="5251450"/>
          <p14:tracePt t="8139" x="7215188" y="5241925"/>
          <p14:tracePt t="8155" x="7313613" y="5214938"/>
          <p14:tracePt t="8172" x="7375525" y="5214938"/>
          <p14:tracePt t="8189" x="7562850" y="5170488"/>
          <p14:tracePt t="8206" x="7670800" y="5143500"/>
          <p14:tracePt t="8222" x="7786688" y="5116513"/>
          <p14:tracePt t="8239" x="7885113" y="5099050"/>
          <p14:tracePt t="8255" x="7983538" y="5081588"/>
          <p14:tracePt t="8272" x="8126413" y="5062538"/>
          <p14:tracePt t="8288" x="8224838" y="5037138"/>
          <p14:tracePt t="8305" x="8331200" y="5010150"/>
          <p14:tracePt t="8323" x="8420100" y="4983163"/>
          <p14:tracePt t="8338" x="8501063" y="4965700"/>
          <p14:tracePt t="8355" x="8599488" y="4929188"/>
          <p14:tracePt t="8372" x="8661400" y="4894263"/>
          <p14:tracePt t="8389" x="8724900" y="4867275"/>
          <p14:tracePt t="8389" x="8759825" y="4848225"/>
          <p14:tracePt t="8410" x="8777288" y="4830763"/>
          <p14:tracePt t="8424" x="8823325" y="4813300"/>
          <p14:tracePt t="8439" x="8867775" y="4776788"/>
          <p14:tracePt t="8459" x="8894763" y="4759325"/>
          <p14:tracePt t="8475" x="8920163" y="4732338"/>
          <p14:tracePt t="8490" x="8956675" y="4687888"/>
          <p14:tracePt t="8506" x="9010650" y="4643438"/>
          <p14:tracePt t="8523" x="9055100" y="4608513"/>
          <p14:tracePt t="8539" x="9082088" y="4581525"/>
          <p14:tracePt t="8556" x="9117013" y="4537075"/>
          <p14:tracePt t="8573" x="9134475" y="4510088"/>
          <p14:tracePt t="8589" x="9134475" y="4446588"/>
          <p14:tracePt t="8606" x="9134475" y="4384675"/>
          <p14:tracePt t="8622" x="9134475" y="4313238"/>
          <p14:tracePt t="8639" x="9134475" y="4251325"/>
          <p14:tracePt t="8656" x="9134475" y="4152900"/>
          <p14:tracePt t="8673" x="9134475" y="3983038"/>
          <p14:tracePt t="8693" x="9134475" y="3894138"/>
          <p14:tracePt t="8707" x="9134475" y="3803650"/>
          <p14:tracePt t="8723" x="9134475" y="3714750"/>
          <p14:tracePt t="8740" x="9134475" y="3616325"/>
          <p14:tracePt t="8756" x="9134475" y="3517900"/>
          <p14:tracePt t="8773" x="9134475" y="3446463"/>
          <p14:tracePt t="8789" x="9134475" y="3357563"/>
          <p14:tracePt t="8806" x="9134475" y="3214688"/>
          <p14:tracePt t="8822" x="9117013" y="3089275"/>
          <p14:tracePt t="8839" x="9072563" y="2919413"/>
          <p14:tracePt t="8859" x="9055100" y="2803525"/>
          <p14:tracePt t="8874" x="9028113" y="2687638"/>
          <p14:tracePt t="8893" x="9001125" y="2598738"/>
          <p14:tracePt t="8906" x="8966200" y="2500313"/>
          <p14:tracePt t="8922" x="8947150" y="2428875"/>
          <p14:tracePt t="8941" x="8920163" y="2374900"/>
          <p14:tracePt t="8956" x="8902700" y="2322513"/>
          <p14:tracePt t="8973" x="8885238" y="2276475"/>
          <p14:tracePt t="8989" x="8875713" y="2241550"/>
          <p14:tracePt t="9006" x="8858250" y="2187575"/>
          <p14:tracePt t="9023" x="8840788" y="2152650"/>
          <p14:tracePt t="9039" x="8823325" y="2098675"/>
          <p14:tracePt t="9074" x="8804275" y="2062163"/>
          <p14:tracePt t="9074" x="8786813" y="2044700"/>
          <p14:tracePt t="9090" x="8769350" y="2009775"/>
          <p14:tracePt t="9107" x="8751888" y="1990725"/>
          <p14:tracePt t="9123" x="8724900" y="1965325"/>
          <p14:tracePt t="9140" x="8697913" y="1938338"/>
          <p14:tracePt t="9156" x="8670925" y="1919288"/>
          <p14:tracePt t="9172" x="8661400" y="1901825"/>
          <p14:tracePt t="9189" x="8634413" y="1893888"/>
          <p14:tracePt t="9206" x="8572500" y="1874838"/>
          <p14:tracePt t="9223" x="8491538" y="1857375"/>
          <p14:tracePt t="9239" x="8375650" y="1822450"/>
          <p14:tracePt t="9257" x="8215313" y="1758950"/>
          <p14:tracePt t="9275" x="8089900" y="1731963"/>
          <p14:tracePt t="9291" x="7966075" y="1687513"/>
          <p14:tracePt t="9306" x="7831138" y="1652588"/>
          <p14:tracePt t="9323" x="7715250" y="1633538"/>
          <p14:tracePt t="9339" x="7572375" y="1598613"/>
          <p14:tracePt t="9355" x="7466013" y="1571625"/>
          <p14:tracePt t="9371" x="7340600" y="1544638"/>
          <p14:tracePt t="9389" x="7215188" y="1527175"/>
          <p14:tracePt t="9405" x="7054850" y="1509713"/>
          <p14:tracePt t="9423" x="6911975" y="1490663"/>
          <p14:tracePt t="9439" x="6777038" y="1490663"/>
          <p14:tracePt t="9456" x="6491288" y="1465263"/>
          <p14:tracePt t="9473" x="6330950" y="1465263"/>
          <p14:tracePt t="9489" x="6143625" y="1465263"/>
          <p14:tracePt t="9506" x="5983288" y="1455738"/>
          <p14:tracePt t="9522" x="5813425" y="1455738"/>
          <p14:tracePt t="9540" x="5670550" y="1455738"/>
          <p14:tracePt t="9556" x="5527675" y="1455738"/>
          <p14:tracePt t="9573" x="5411788" y="1455738"/>
          <p14:tracePt t="9590" x="5268913" y="1455738"/>
          <p14:tracePt t="9606" x="5197475" y="1455738"/>
          <p14:tracePt t="9623" x="4902200" y="1465263"/>
          <p14:tracePt t="9640" x="4751388" y="1473200"/>
          <p14:tracePt t="9657" x="4562475" y="1473200"/>
          <p14:tracePt t="9674" x="4367213" y="1482725"/>
          <p14:tracePt t="9689" x="4116388" y="1490663"/>
          <p14:tracePt t="9709" x="3946525" y="1490663"/>
          <p14:tracePt t="9723" x="3822700" y="1490663"/>
          <p14:tracePt t="9740" x="3697288" y="1490663"/>
          <p14:tracePt t="9756" x="3598863" y="1490663"/>
          <p14:tracePt t="9773" x="3544888" y="1490663"/>
          <p14:tracePt t="9789" x="3367088" y="1490663"/>
          <p14:tracePt t="9806" x="3241675" y="1490663"/>
          <p14:tracePt t="9824" x="3116263" y="1490663"/>
          <p14:tracePt t="9839" x="3000375" y="1500188"/>
          <p14:tracePt t="9856" x="2874963" y="1517650"/>
          <p14:tracePt t="9875" x="2822575" y="1527175"/>
          <p14:tracePt t="9890" x="2544763" y="1562100"/>
          <p14:tracePt t="9909" x="2482850" y="1571625"/>
          <p14:tracePt t="9943" x="2312988" y="1598613"/>
          <p14:tracePt t="9968" x="2017713" y="1608138"/>
          <p14:tracePt t="9977" x="1857375" y="1633538"/>
          <p14:tracePt t="9985" x="1785938" y="1633538"/>
          <p14:tracePt t="9990" x="1598613" y="1643063"/>
          <p14:tracePt t="10008" x="1455738" y="1670050"/>
          <p14:tracePt t="10023" x="1330325" y="1670050"/>
          <p14:tracePt t="10040" x="1196975" y="1679575"/>
          <p14:tracePt t="10056" x="1071563" y="1687513"/>
          <p14:tracePt t="10074" x="1009650" y="1687513"/>
          <p14:tracePt t="10090" x="847725" y="1704975"/>
          <p14:tracePt t="10107" x="795338" y="1714500"/>
          <p14:tracePt t="10123" x="731838" y="1714500"/>
          <p14:tracePt t="10139" x="581025" y="1751013"/>
          <p14:tracePt t="10156" x="339725" y="1795463"/>
          <p14:tracePt t="10173" x="312738" y="1812925"/>
          <p14:tracePt t="10215" x="152400" y="1866900"/>
          <p14:tracePt t="10225" x="142875" y="1866900"/>
          <p14:tracePt t="10230" x="133350" y="1866900"/>
          <p14:tracePt t="10698" x="133350" y="1874838"/>
          <p14:tracePt t="10705" x="107950" y="1928813"/>
          <p14:tracePt t="10715" x="98425" y="1955800"/>
          <p14:tracePt t="10722" x="80963" y="2000250"/>
          <p14:tracePt t="10739" x="71438" y="2009775"/>
          <p14:tracePt t="10755" x="71438" y="2017713"/>
          <p14:tracePt t="10772" x="61913" y="2036763"/>
          <p14:tracePt t="10788" x="61913" y="2044700"/>
          <p14:tracePt t="10806" x="61913" y="2054225"/>
          <p14:tracePt t="10822" x="53975" y="2071688"/>
          <p14:tracePt t="10822" x="53975" y="2081213"/>
          <p14:tracePt t="10841" x="44450" y="2098675"/>
          <p14:tracePt t="10856" x="36513" y="2108200"/>
          <p14:tracePt t="10872" x="36513" y="2125663"/>
          <p14:tracePt t="10930" x="36513" y="2133600"/>
          <p14:tracePt t="10937" x="26988" y="2143125"/>
          <p14:tracePt t="11060" x="26988" y="2152650"/>
          <p14:tracePt t="11066" x="26988" y="2160588"/>
          <p14:tracePt t="11073" x="26988" y="2170113"/>
          <p14:tracePt t="11089" x="26988" y="2179638"/>
          <p14:tracePt t="11090" x="26988" y="2187575"/>
          <p14:tracePt t="11106" x="26988" y="2197100"/>
          <p14:tracePt t="11122" x="26988" y="2205038"/>
          <p14:tracePt t="11202" x="26988" y="2214563"/>
          <p14:tracePt t="11433" x="36513" y="2232025"/>
          <p14:tracePt t="11441" x="36513" y="2241550"/>
          <p14:tracePt t="11446" x="53975" y="2259013"/>
          <p14:tracePt t="11456" x="71438" y="2276475"/>
          <p14:tracePt t="11473" x="71438" y="2286000"/>
          <p14:tracePt t="11489" x="88900" y="2295525"/>
          <p14:tracePt t="11506" x="88900" y="2303463"/>
          <p14:tracePt t="11523" x="98425" y="2303463"/>
          <p14:tracePt t="11540" x="115888" y="2312988"/>
          <p14:tracePt t="11556" x="142875" y="2330450"/>
          <p14:tracePt t="11573" x="169863" y="2347913"/>
          <p14:tracePt t="11589" x="214313" y="2374900"/>
          <p14:tracePt t="11606" x="250825" y="2401888"/>
          <p14:tracePt t="11622" x="312738" y="2419350"/>
          <p14:tracePt t="11639" x="347663" y="2438400"/>
          <p14:tracePt t="11639" x="366713" y="2446338"/>
          <p14:tracePt t="11658" x="401638" y="2465388"/>
          <p14:tracePt t="11674" x="428625" y="2465388"/>
          <p14:tracePt t="11689" x="438150" y="2473325"/>
          <p14:tracePt t="11706" x="455613" y="2473325"/>
          <p14:tracePt t="11721" x="482600" y="2473325"/>
          <p14:tracePt t="11739" x="517525" y="2482850"/>
          <p14:tracePt t="11756" x="571500" y="2490788"/>
          <p14:tracePt t="11772" x="625475" y="2509838"/>
          <p14:tracePt t="11789" x="679450" y="2509838"/>
          <p14:tracePt t="11806" x="696913" y="2517775"/>
          <p14:tracePt t="11891" x="704850" y="2517775"/>
          <p14:tracePt t="12618" x="714375" y="2517775"/>
          <p14:tracePt t="12626" x="723900" y="2527300"/>
          <p14:tracePt t="12633" x="731838" y="2527300"/>
          <p14:tracePt t="12646" x="741363" y="2527300"/>
          <p14:tracePt t="12656" x="776288" y="2544763"/>
          <p14:tracePt t="12664" x="785813" y="2544763"/>
          <p14:tracePt t="12673" x="795338" y="2554288"/>
          <p14:tracePt t="12689" x="803275" y="2562225"/>
          <p14:tracePt t="12706" x="822325" y="2571750"/>
          <p14:tracePt t="12722" x="830263" y="2571750"/>
          <p14:tracePt t="12739" x="857250" y="2589213"/>
          <p14:tracePt t="12756" x="874713" y="2589213"/>
          <p14:tracePt t="12772" x="884238" y="2598738"/>
          <p14:tracePt t="12789" x="911225" y="2608263"/>
          <p14:tracePt t="12806" x="938213" y="2616200"/>
          <p14:tracePt t="12823" x="946150" y="2625725"/>
          <p14:tracePt t="12839" x="982663" y="2633663"/>
          <p14:tracePt t="12858" x="1000125" y="2652713"/>
          <p14:tracePt t="12872" x="1036638" y="2660650"/>
          <p14:tracePt t="12890" x="1071563" y="2670175"/>
          <p14:tracePt t="12906" x="1116013" y="2679700"/>
          <p14:tracePt t="12923" x="1169988" y="2687638"/>
          <p14:tracePt t="12940" x="1204913" y="2697163"/>
          <p14:tracePt t="12956" x="1231900" y="2705100"/>
          <p14:tracePt t="12972" x="1241425" y="2714625"/>
          <p14:tracePt t="12989" x="1268413" y="2714625"/>
          <p14:tracePt t="13005" x="1295400" y="2724150"/>
          <p14:tracePt t="13022" x="1312863" y="2724150"/>
          <p14:tracePt t="13022" x="1330325" y="2724150"/>
          <p14:tracePt t="13042" x="1366838" y="2732088"/>
          <p14:tracePt t="13073" x="1411288" y="2732088"/>
          <p14:tracePt t="13073" x="1446213" y="2741613"/>
          <p14:tracePt t="13089" x="1490663" y="2751138"/>
          <p14:tracePt t="13106" x="1509713" y="2751138"/>
          <p14:tracePt t="13122" x="1527175" y="2751138"/>
          <p14:tracePt t="13139" x="1536700" y="2759075"/>
          <p14:tracePt t="13157" x="1544638" y="2759075"/>
          <p14:tracePt t="13172" x="1562100" y="2759075"/>
          <p14:tracePt t="13189" x="1571625" y="2759075"/>
          <p14:tracePt t="13207" x="1598613" y="2759075"/>
          <p14:tracePt t="13227" x="1608138" y="2768600"/>
          <p14:tracePt t="13431" x="1616075" y="2768600"/>
          <p14:tracePt t="13441" x="1625600" y="2768600"/>
          <p14:tracePt t="13450" x="1633538" y="2768600"/>
          <p14:tracePt t="13466" x="1652588" y="2768600"/>
          <p14:tracePt t="13483" x="1660525" y="2768600"/>
          <p14:tracePt t="13490" x="1679575" y="2768600"/>
          <p14:tracePt t="13506" x="1687513" y="2768600"/>
          <p14:tracePt t="13523" x="1697038" y="2768600"/>
          <p14:tracePt t="13524" x="1714500" y="2759075"/>
          <p14:tracePt t="13540" x="1751013" y="2759075"/>
          <p14:tracePt t="13557" x="1776413" y="2751138"/>
          <p14:tracePt t="13573" x="1822450" y="2741613"/>
          <p14:tracePt t="13594" x="1839913" y="2741613"/>
          <p14:tracePt t="13607" x="1901825" y="2724150"/>
          <p14:tracePt t="13625" x="1938338" y="2724150"/>
          <p14:tracePt t="13643" x="1982788" y="2714625"/>
          <p14:tracePt t="13657" x="2017713" y="2705100"/>
          <p14:tracePt t="13674" x="2054225" y="2697163"/>
          <p14:tracePt t="13690" x="2081213" y="2697163"/>
          <p14:tracePt t="13707" x="2108200" y="2687638"/>
          <p14:tracePt t="13724" x="2116138" y="2679700"/>
          <p14:tracePt t="13740" x="2133600" y="2679700"/>
          <p14:tracePt t="13757" x="2143125" y="2679700"/>
          <p14:tracePt t="13800" x="2152650" y="2679700"/>
          <p14:tracePt t="19981" x="2152650" y="2670175"/>
          <p14:tracePt t="19989" x="2125663" y="2670175"/>
          <p14:tracePt t="19995" x="2098675" y="2652713"/>
          <p14:tracePt t="20011" x="2044700" y="2625725"/>
          <p14:tracePt t="20012" x="1973263" y="2571750"/>
          <p14:tracePt t="20028" x="1847850" y="2500313"/>
          <p14:tracePt t="20045" x="1812925" y="2482850"/>
          <p14:tracePt t="20061" x="1795463" y="2473325"/>
          <p14:tracePt t="20078" x="1785938" y="2465388"/>
          <p14:tracePt t="20115" x="1785938" y="2455863"/>
          <p14:tracePt t="20115" x="1768475" y="2455863"/>
          <p14:tracePt t="20127" x="1724025" y="2446338"/>
          <p14:tracePt t="20144" x="1633538" y="2428875"/>
          <p14:tracePt t="20161" x="1598613" y="2419350"/>
          <p14:tracePt t="20179" x="1589088" y="2419350"/>
          <p14:tracePt t="20194" x="1571625" y="2419350"/>
          <p14:tracePt t="20252" x="1562100" y="2419350"/>
          <p14:tracePt t="20266" x="1544638" y="2419350"/>
          <p14:tracePt t="20275" x="1527175" y="2419350"/>
          <p14:tracePt t="20279" x="1482725" y="2411413"/>
          <p14:tracePt t="20294" x="1455738" y="2411413"/>
          <p14:tracePt t="20311" x="1438275" y="2401888"/>
          <p14:tracePt t="20328" x="1384300" y="2384425"/>
          <p14:tracePt t="20344" x="1347788" y="2384425"/>
          <p14:tracePt t="20364" x="1322388" y="2384425"/>
          <p14:tracePt t="20466" x="1312863" y="2384425"/>
          <p14:tracePt t="20563" x="1303338" y="2384425"/>
          <p14:tracePt t="20589" x="1295400" y="2384425"/>
          <p14:tracePt t="20596" x="1276350" y="2384425"/>
          <p14:tracePt t="20605" x="1258888" y="2374900"/>
          <p14:tracePt t="20611" x="1250950" y="2374900"/>
          <p14:tracePt t="20628" x="1231900" y="2374900"/>
          <p14:tracePt t="20692" x="1223963" y="2374900"/>
          <p14:tracePt t="20725" x="1214438" y="2366963"/>
          <p14:tracePt t="20787" x="1214438" y="2357438"/>
          <p14:tracePt t="20803" x="1204913" y="2357438"/>
          <p14:tracePt t="20907" x="1214438" y="2339975"/>
          <p14:tracePt t="20914" x="1231900" y="2339975"/>
          <p14:tracePt t="20929" x="1258888" y="2330450"/>
          <p14:tracePt t="20929" x="1268413" y="2330450"/>
          <p14:tracePt t="20932" x="1276350" y="2322513"/>
          <p14:tracePt t="20944" x="1285875" y="2322513"/>
          <p14:tracePt t="20961" x="1303338" y="2322513"/>
          <p14:tracePt t="21090" x="1285875" y="2322513"/>
          <p14:tracePt t="21097" x="1276350" y="2322513"/>
          <p14:tracePt t="21105" x="1268413" y="2322513"/>
          <p14:tracePt t="21114" x="1250950" y="2322513"/>
          <p14:tracePt t="21434" x="1250950" y="2312988"/>
          <p14:tracePt t="21482" x="1268413" y="2312988"/>
          <p14:tracePt t="21491" x="1303338" y="2312988"/>
          <p14:tracePt t="21491" x="1347788" y="2330450"/>
          <p14:tracePt t="21506" x="1374775" y="2347913"/>
          <p14:tracePt t="21513" x="1411288" y="2366963"/>
          <p14:tracePt t="21521" x="1465263" y="2374900"/>
          <p14:tracePt t="21552" x="1490663" y="2374900"/>
          <p14:tracePt t="21560" x="1500188" y="2374900"/>
          <p14:tracePt t="21568" x="1517650" y="2384425"/>
          <p14:tracePt t="22394" x="1517650" y="2393950"/>
          <p14:tracePt t="22402" x="1517650" y="2401888"/>
          <p14:tracePt t="22412" x="1500188" y="2401888"/>
          <p14:tracePt t="22418" x="1473200" y="2401888"/>
          <p14:tracePt t="22429" x="1438275" y="2411413"/>
          <p14:tracePt t="22445" x="1384300" y="2419350"/>
          <p14:tracePt t="22462" x="1330325" y="2419350"/>
          <p14:tracePt t="22479" x="1295400" y="2419350"/>
          <p14:tracePt t="22495" x="1250950" y="2419350"/>
          <p14:tracePt t="22515" x="1223963" y="2419350"/>
          <p14:tracePt t="22530" x="1187450" y="2419350"/>
          <p14:tracePt t="22546" x="1133475" y="2411413"/>
          <p14:tracePt t="22562" x="1081088" y="2393950"/>
          <p14:tracePt t="22578" x="1027113" y="2384425"/>
          <p14:tracePt t="22596" x="990600" y="2374900"/>
          <p14:tracePt t="22612" x="973138" y="2374900"/>
          <p14:tracePt t="22630" x="965200" y="2374900"/>
          <p14:tracePt t="23067" x="973138" y="2374900"/>
          <p14:tracePt t="23075" x="990600" y="2374900"/>
          <p14:tracePt t="23085" x="1017588" y="2366963"/>
          <p14:tracePt t="23085" x="1054100" y="2366963"/>
          <p14:tracePt t="23099" x="1089025" y="2366963"/>
          <p14:tracePt t="23114" x="1125538" y="2366963"/>
          <p14:tracePt t="23130" x="1179513" y="2366963"/>
          <p14:tracePt t="23146" x="1231900" y="2366963"/>
          <p14:tracePt t="23163" x="1276350" y="2366963"/>
          <p14:tracePt t="23179" x="1303338" y="2366963"/>
          <p14:tracePt t="23195" x="1322388" y="2366963"/>
          <p14:tracePt t="23235" x="1330325" y="2366963"/>
          <p14:tracePt t="24418" x="1347788" y="2366963"/>
          <p14:tracePt t="24425" x="1374775" y="2366963"/>
          <p14:tracePt t="24435" x="1384300" y="2357438"/>
          <p14:tracePt t="24442" x="1401763" y="2357438"/>
          <p14:tracePt t="24450" x="1428750" y="2357438"/>
          <p14:tracePt t="24463" x="1465263" y="2357438"/>
          <p14:tracePt t="24480" x="1500188" y="2357438"/>
          <p14:tracePt t="24499" x="1527175" y="2357438"/>
          <p14:tracePt t="24514" x="1536700" y="2357438"/>
          <p14:tracePt t="24530" x="1554163" y="2357438"/>
          <p14:tracePt t="24547" x="1589088" y="2357438"/>
          <p14:tracePt t="24563" x="1643063" y="2357438"/>
          <p14:tracePt t="24580" x="1714500" y="2374900"/>
          <p14:tracePt t="24596" x="1795463" y="2384425"/>
          <p14:tracePt t="24613" x="1847850" y="2401888"/>
          <p14:tracePt t="24630" x="1901825" y="2419350"/>
          <p14:tracePt t="24646" x="1911350" y="2419350"/>
          <p14:tracePt t="24663" x="1938338" y="2419350"/>
          <p14:tracePt t="24680" x="1965325" y="2428875"/>
          <p14:tracePt t="24715" x="1990725" y="2438400"/>
          <p14:tracePt t="24731" x="2036763" y="2455863"/>
          <p14:tracePt t="24731" x="2116138" y="2465388"/>
          <p14:tracePt t="24747" x="2187575" y="2490788"/>
          <p14:tracePt t="24763" x="2268538" y="2500313"/>
          <p14:tracePt t="24780" x="2322513" y="2509838"/>
          <p14:tracePt t="24796" x="2339975" y="2509838"/>
          <p14:tracePt t="24813" x="2366963" y="2509838"/>
          <p14:tracePt t="24829" x="2384425" y="2509838"/>
          <p14:tracePt t="24846" x="2401888" y="2509838"/>
          <p14:tracePt t="24864" x="2419350" y="2509838"/>
          <p14:tracePt t="24879" x="2455863" y="2490788"/>
          <p14:tracePt t="24897" x="2482850" y="2482850"/>
          <p14:tracePt t="24913" x="2490788" y="2473325"/>
          <p14:tracePt t="25083" x="2482850" y="2473325"/>
          <p14:tracePt t="25091" x="2419350" y="2473325"/>
          <p14:tracePt t="25098" x="2366963" y="2473325"/>
          <p14:tracePt t="25103" x="2241550" y="2490788"/>
          <p14:tracePt t="25113" x="2205038" y="2490788"/>
          <p14:tracePt t="25130" x="2152650" y="2500313"/>
          <p14:tracePt t="25147" x="2071688" y="2509838"/>
          <p14:tracePt t="25164" x="2017713" y="2509838"/>
          <p14:tracePt t="25179" x="1990725" y="2509838"/>
          <p14:tracePt t="25196" x="1982788" y="2509838"/>
          <p14:tracePt t="25213" x="1965325" y="2509838"/>
          <p14:tracePt t="25231" x="1946275" y="2509838"/>
          <p14:tracePt t="25246" x="1919288" y="2517775"/>
          <p14:tracePt t="25267" x="1911350" y="2517775"/>
          <p14:tracePt t="25280" x="1884363" y="2536825"/>
          <p14:tracePt t="25300" x="1847850" y="2544763"/>
          <p14:tracePt t="25315" x="1803400" y="2562225"/>
          <p14:tracePt t="25331" x="1758950" y="2589213"/>
          <p14:tracePt t="25347" x="1704975" y="2598738"/>
          <p14:tracePt t="25363" x="1670050" y="2608263"/>
          <p14:tracePt t="25380" x="1643063" y="2625725"/>
          <p14:tracePt t="25397" x="1608138" y="2625725"/>
          <p14:tracePt t="25414" x="1589088" y="2625725"/>
          <p14:tracePt t="25431" x="1554163" y="2625725"/>
          <p14:tracePt t="25446" x="1517650" y="2625725"/>
          <p14:tracePt t="25463" x="1446213" y="2625725"/>
          <p14:tracePt t="25483" x="1401763" y="2625725"/>
          <p14:tracePt t="25497" x="1366838" y="2625725"/>
          <p14:tracePt t="25514" x="1330325" y="2616200"/>
          <p14:tracePt t="25530" x="1312863" y="2616200"/>
          <p14:tracePt t="25547" x="1285875" y="2616200"/>
          <p14:tracePt t="25563" x="1268413" y="2616200"/>
          <p14:tracePt t="25580" x="1258888" y="2616200"/>
          <p14:tracePt t="25596" x="1241425" y="2616200"/>
          <p14:tracePt t="25613" x="1204913" y="2616200"/>
          <p14:tracePt t="25630" x="1160463" y="2616200"/>
          <p14:tracePt t="25647" x="1125538" y="2625725"/>
          <p14:tracePt t="25664" x="1081088" y="2633663"/>
          <p14:tracePt t="25683" x="1071563" y="2633663"/>
          <p14:tracePt t="25698" x="1062038" y="2633663"/>
          <p14:tracePt t="25714" x="1062038" y="2643188"/>
          <p14:tracePt t="25892" x="1098550" y="2652713"/>
          <p14:tracePt t="25900" x="1133475" y="2660650"/>
          <p14:tracePt t="25915" x="1231900" y="2679700"/>
          <p14:tracePt t="25917" x="1258888" y="2697163"/>
          <p14:tracePt t="25930" x="1347788" y="2697163"/>
          <p14:tracePt t="25947" x="1527175" y="2705100"/>
          <p14:tracePt t="25964" x="1670050" y="2705100"/>
          <p14:tracePt t="25981" x="1768475" y="2705100"/>
          <p14:tracePt t="25997" x="1830388" y="2705100"/>
          <p14:tracePt t="26012" x="1874838" y="2705100"/>
          <p14:tracePt t="26029" x="1938338" y="2705100"/>
          <p14:tracePt t="26046" x="2000250" y="2705100"/>
          <p14:tracePt t="26063" x="2081213" y="2705100"/>
          <p14:tracePt t="26063" x="2108200" y="2705100"/>
          <p14:tracePt t="26081" x="2160588" y="2705100"/>
          <p14:tracePt t="26096" x="2205038" y="2705100"/>
          <p14:tracePt t="26112" x="2232025" y="2697163"/>
          <p14:tracePt t="26130" x="2259013" y="2697163"/>
          <p14:tracePt t="26147" x="2286000" y="2687638"/>
          <p14:tracePt t="26164" x="2330450" y="2687638"/>
          <p14:tracePt t="26180" x="2384425" y="2679700"/>
          <p14:tracePt t="26198" x="2455863" y="2670175"/>
          <p14:tracePt t="26213" x="2544763" y="2670175"/>
          <p14:tracePt t="26230" x="2608263" y="2660650"/>
          <p14:tracePt t="26247" x="2679700" y="2660650"/>
          <p14:tracePt t="26267" x="2724150" y="2660650"/>
          <p14:tracePt t="26284" x="2759075" y="2660650"/>
          <p14:tracePt t="26297" x="2795588" y="2660650"/>
          <p14:tracePt t="26314" x="2830513" y="2660650"/>
          <p14:tracePt t="26330" x="2867025" y="2660650"/>
          <p14:tracePt t="26347" x="2911475" y="2660650"/>
          <p14:tracePt t="26364" x="2955925" y="2660650"/>
          <p14:tracePt t="26380" x="2982913" y="2660650"/>
          <p14:tracePt t="26397" x="3009900" y="2660650"/>
          <p14:tracePt t="26415" x="3027363" y="2660650"/>
          <p14:tracePt t="26431" x="3044825" y="2660650"/>
          <p14:tracePt t="26447" x="3062288" y="2660650"/>
          <p14:tracePt t="26464" x="3071813" y="2660650"/>
          <p14:tracePt t="26464" x="3081338" y="2660650"/>
          <p14:tracePt t="26500" x="3089275" y="2660650"/>
          <p14:tracePt t="26524" x="3098800" y="2660650"/>
          <p14:tracePt t="26546" x="3108325" y="2660650"/>
          <p14:tracePt t="26555" x="3116263" y="2660650"/>
          <p14:tracePt t="26555" x="3125788" y="2660650"/>
          <p14:tracePt t="26571" x="3133725" y="2660650"/>
          <p14:tracePt t="26571" x="3143250" y="2660650"/>
          <p14:tracePt t="26581" x="3160713" y="2660650"/>
          <p14:tracePt t="26597" x="3179763" y="2660650"/>
          <p14:tracePt t="26614" x="3205163" y="2660650"/>
          <p14:tracePt t="26630" x="3232150" y="2670175"/>
          <p14:tracePt t="26647" x="3268663" y="2670175"/>
          <p14:tracePt t="26664" x="3313113" y="2679700"/>
          <p14:tracePt t="26685" x="3384550" y="2687638"/>
          <p14:tracePt t="26714" x="3446463" y="2687638"/>
          <p14:tracePt t="26715" x="3490913" y="2687638"/>
          <p14:tracePt t="26730" x="3660775" y="2687638"/>
          <p14:tracePt t="26747" x="3759200" y="2687638"/>
          <p14:tracePt t="26764" x="3875088" y="2687638"/>
          <p14:tracePt t="26780" x="4000500" y="2687638"/>
          <p14:tracePt t="26797" x="4108450" y="2687638"/>
          <p14:tracePt t="26815" x="4214813" y="2687638"/>
          <p14:tracePt t="26830" x="4330700" y="2687638"/>
          <p14:tracePt t="26847" x="4500563" y="2687638"/>
          <p14:tracePt t="26866" x="4598988" y="2687638"/>
          <p14:tracePt t="26883" x="4697413" y="2687638"/>
          <p14:tracePt t="26897" x="4803775" y="2687638"/>
          <p14:tracePt t="26915" x="4902200" y="2687638"/>
          <p14:tracePt t="26932" x="4983163" y="2687638"/>
          <p14:tracePt t="26947" x="5099050" y="2687638"/>
          <p14:tracePt t="26965" x="5197475" y="2687638"/>
          <p14:tracePt t="26982" x="5268913" y="2687638"/>
          <p14:tracePt t="26998" x="5348288" y="2687638"/>
          <p14:tracePt t="27015" x="5446713" y="2687638"/>
          <p14:tracePt t="27030" x="5537200" y="2687638"/>
          <p14:tracePt t="27047" x="5616575" y="2687638"/>
          <p14:tracePt t="27065" x="5705475" y="2679700"/>
          <p14:tracePt t="27083" x="5751513" y="2679700"/>
          <p14:tracePt t="27098" x="5803900" y="2679700"/>
          <p14:tracePt t="27113" x="5857875" y="2679700"/>
          <p14:tracePt t="27130" x="5911850" y="2670175"/>
          <p14:tracePt t="27147" x="5956300" y="2660650"/>
          <p14:tracePt t="27163" x="6010275" y="2660650"/>
          <p14:tracePt t="27180" x="6045200" y="2660650"/>
          <p14:tracePt t="27197" x="6089650" y="2643188"/>
          <p14:tracePt t="27214" x="6134100" y="2643188"/>
          <p14:tracePt t="27230" x="6170613" y="2643188"/>
          <p14:tracePt t="27247" x="6224588" y="2643188"/>
          <p14:tracePt t="27264" x="6269038" y="2633663"/>
          <p14:tracePt t="27281" x="6340475" y="2633663"/>
          <p14:tracePt t="27299" x="6384925" y="2633663"/>
          <p14:tracePt t="27313" x="6438900" y="2633663"/>
          <p14:tracePt t="27331" x="6483350" y="2625725"/>
          <p14:tracePt t="27347" x="6527800" y="2625725"/>
          <p14:tracePt t="27364" x="6545263" y="2625725"/>
          <p14:tracePt t="27381" x="6608763" y="2625725"/>
          <p14:tracePt t="27397" x="6643688" y="2625725"/>
          <p14:tracePt t="27414" x="6688138" y="2625725"/>
          <p14:tracePt t="27431" x="6742113" y="2616200"/>
          <p14:tracePt t="27447" x="6786563" y="2616200"/>
          <p14:tracePt t="27447" x="6804025" y="2616200"/>
          <p14:tracePt t="27480" x="6848475" y="2616200"/>
          <p14:tracePt t="27481" x="6894513" y="2616200"/>
          <p14:tracePt t="27497" x="6929438" y="2616200"/>
          <p14:tracePt t="27513" x="6973888" y="2616200"/>
          <p14:tracePt t="27530" x="7018338" y="2616200"/>
          <p14:tracePt t="27547" x="7037388" y="2616200"/>
          <p14:tracePt t="27563" x="7081838" y="2616200"/>
          <p14:tracePt t="27581" x="7134225" y="2616200"/>
          <p14:tracePt t="27597" x="7170738" y="2616200"/>
          <p14:tracePt t="27615" x="7224713" y="2616200"/>
          <p14:tracePt t="27631" x="7269163" y="2616200"/>
          <p14:tracePt t="27648" x="7323138" y="2616200"/>
          <p14:tracePt t="27648" x="7348538" y="2616200"/>
          <p14:tracePt t="27668" x="7385050" y="2616200"/>
          <p14:tracePt t="27684" x="7446963" y="2616200"/>
          <p14:tracePt t="27698" x="7491413" y="2616200"/>
          <p14:tracePt t="27715" x="7527925" y="2616200"/>
          <p14:tracePt t="27731" x="7562850" y="2616200"/>
          <p14:tracePt t="27747" x="7589838" y="2616200"/>
          <p14:tracePt t="27764" x="7626350" y="2616200"/>
          <p14:tracePt t="27781" x="7661275" y="2616200"/>
          <p14:tracePt t="27798" x="7697788" y="2616200"/>
          <p14:tracePt t="27814" x="7742238" y="2616200"/>
          <p14:tracePt t="27831" x="7786688" y="2616200"/>
          <p14:tracePt t="27847" x="7858125" y="2616200"/>
          <p14:tracePt t="27868" x="7912100" y="2616200"/>
          <p14:tracePt t="27884" x="7947025" y="2616200"/>
          <p14:tracePt t="27898" x="8001000" y="2616200"/>
          <p14:tracePt t="27915" x="8045450" y="2616200"/>
          <p14:tracePt t="27931" x="8099425" y="2616200"/>
          <p14:tracePt t="27948" x="8143875" y="2616200"/>
          <p14:tracePt t="27964" x="8170863" y="2608263"/>
          <p14:tracePt t="27981" x="8197850" y="2608263"/>
          <p14:tracePt t="27998" x="8232775" y="2589213"/>
          <p14:tracePt t="28014" x="8251825" y="2589213"/>
          <p14:tracePt t="28032" x="8296275" y="2562225"/>
          <p14:tracePt t="28051" x="8323263" y="2562225"/>
          <p14:tracePt t="28068" x="8340725" y="2554288"/>
          <p14:tracePt t="28081" x="8348663" y="2544763"/>
          <p14:tracePt t="28098" x="8367713" y="2544763"/>
          <p14:tracePt t="28115" x="8375650" y="2544763"/>
          <p14:tracePt t="28131" x="8385175" y="2536825"/>
          <p14:tracePt t="28149" x="8394700" y="2536825"/>
          <p14:tracePt t="28164" x="8402638" y="2536825"/>
          <p14:tracePt t="28182" x="8412163" y="2527300"/>
          <p14:tracePt t="28226" x="8420100" y="2527300"/>
          <p14:tracePt t="28242" x="8429625" y="2527300"/>
          <p14:tracePt t="28475" x="8429625" y="2517775"/>
          <p14:tracePt t="28483" x="8439150" y="2517775"/>
          <p14:tracePt t="28491" x="8447088" y="2509838"/>
          <p14:tracePt t="28523" x="8456613" y="2509838"/>
          <p14:tracePt t="28531" x="8466138" y="2509838"/>
          <p14:tracePt t="28547" x="8474075" y="2500313"/>
          <p14:tracePt t="28571" x="8483600" y="2500313"/>
          <p14:tracePt t="28580" x="8501063" y="2490788"/>
          <p14:tracePt t="28588" x="8501063" y="2482850"/>
          <p14:tracePt t="28598" x="8518525" y="2473325"/>
          <p14:tracePt t="28615" x="8528050" y="2465388"/>
          <p14:tracePt t="28632" x="8555038" y="2446338"/>
          <p14:tracePt t="28650" x="8562975" y="2438400"/>
          <p14:tracePt t="28665" x="8572500" y="2428875"/>
          <p14:tracePt t="28722" x="8589963" y="2419350"/>
          <p14:tracePt t="28747" x="8589963" y="2411413"/>
          <p14:tracePt t="28755" x="8599488" y="2411413"/>
          <p14:tracePt t="28756" x="8599488" y="2401888"/>
          <p14:tracePt t="28765" x="8599488" y="2393950"/>
          <p14:tracePt t="28782" x="8609013" y="2384425"/>
          <p14:tracePt t="28798" x="8609013" y="2366963"/>
          <p14:tracePt t="28814" x="8609013" y="2357438"/>
          <p14:tracePt t="28831" x="8609013" y="2330450"/>
          <p14:tracePt t="28848" x="8616950" y="2295525"/>
          <p14:tracePt t="28867" x="8616950" y="2276475"/>
          <p14:tracePt t="28883" x="8616950" y="2259013"/>
          <p14:tracePt t="28898" x="8616950" y="2241550"/>
          <p14:tracePt t="28917" x="8616950" y="2232025"/>
          <p14:tracePt t="28932" x="8616950" y="2224088"/>
          <p14:tracePt t="28948" x="8616950" y="2214563"/>
          <p14:tracePt t="28965" x="8616950" y="2197100"/>
          <p14:tracePt t="28982" x="8616950" y="2187575"/>
          <p14:tracePt t="28999" x="8609013" y="2179638"/>
          <p14:tracePt t="29015" x="8609013" y="2160588"/>
          <p14:tracePt t="29032" x="8599488" y="2143125"/>
          <p14:tracePt t="29048" x="8589963" y="2108200"/>
          <p14:tracePt t="29068" x="8572500" y="2081213"/>
          <p14:tracePt t="29083" x="8562975" y="2062163"/>
          <p14:tracePt t="29098" x="8555038" y="2054225"/>
          <p14:tracePt t="29139" x="8555038" y="2036763"/>
          <p14:tracePt t="29147" x="8545513" y="2036763"/>
          <p14:tracePt t="29165" x="8545513" y="2027238"/>
          <p14:tracePt t="29166" x="8528050" y="2017713"/>
          <p14:tracePt t="29181" x="8518525" y="2009775"/>
          <p14:tracePt t="29199" x="8491538" y="2000250"/>
          <p14:tracePt t="29215" x="8483600" y="1990725"/>
          <p14:tracePt t="29232" x="8456613" y="1973263"/>
          <p14:tracePt t="29232" x="8447088" y="1973263"/>
          <p14:tracePt t="29252" x="8402638" y="1973263"/>
          <p14:tracePt t="29268" x="8375650" y="1955800"/>
          <p14:tracePt t="29282" x="8331200" y="1955800"/>
          <p14:tracePt t="29298" x="8286750" y="1955800"/>
          <p14:tracePt t="29316" x="8232775" y="1955800"/>
          <p14:tracePt t="29333" x="8188325" y="1946275"/>
          <p14:tracePt t="29349" x="8143875" y="1946275"/>
          <p14:tracePt t="29365" x="8099425" y="1946275"/>
          <p14:tracePt t="29381" x="8054975" y="1946275"/>
          <p14:tracePt t="29397" x="8001000" y="1946275"/>
          <p14:tracePt t="29414" x="7929563" y="1946275"/>
          <p14:tracePt t="29432" x="7858125" y="1946275"/>
          <p14:tracePt t="29448" x="7705725" y="1946275"/>
          <p14:tracePt t="29467" x="7643813" y="1946275"/>
          <p14:tracePt t="29484" x="7581900" y="1946275"/>
          <p14:tracePt t="29499" x="7537450" y="1946275"/>
          <p14:tracePt t="29515" x="7500938" y="1946275"/>
          <p14:tracePt t="29532" x="7466013" y="1946275"/>
          <p14:tracePt t="29548" x="7429500" y="1946275"/>
          <p14:tracePt t="29566" x="7385050" y="1946275"/>
          <p14:tracePt t="29582" x="7358063" y="1946275"/>
          <p14:tracePt t="29598" x="7304088" y="1946275"/>
          <p14:tracePt t="29615" x="7277100" y="1946275"/>
          <p14:tracePt t="29632" x="7205663" y="1946275"/>
          <p14:tracePt t="29652" x="7143750" y="1946275"/>
          <p14:tracePt t="29668" x="7062788" y="1946275"/>
          <p14:tracePt t="29684" x="6991350" y="1946275"/>
          <p14:tracePt t="29699" x="6911975" y="1946275"/>
          <p14:tracePt t="29715" x="6823075" y="1946275"/>
          <p14:tracePt t="29732" x="6732588" y="1946275"/>
          <p14:tracePt t="29748" x="6653213" y="1946275"/>
          <p14:tracePt t="29766" x="6562725" y="1938338"/>
          <p14:tracePt t="29782" x="6465888" y="1919288"/>
          <p14:tracePt t="29798" x="6375400" y="1919288"/>
          <p14:tracePt t="29798" x="6330950" y="1919288"/>
          <p14:tracePt t="29819" x="6276975" y="1919288"/>
          <p14:tracePt t="29832" x="6143625" y="1911350"/>
          <p14:tracePt t="29852" x="6062663" y="1911350"/>
          <p14:tracePt t="29867" x="5965825" y="1901825"/>
          <p14:tracePt t="29883" x="5867400" y="1901825"/>
          <p14:tracePt t="29898" x="5786438" y="1901825"/>
          <p14:tracePt t="29916" x="5715000" y="1893888"/>
          <p14:tracePt t="29934" x="5643563" y="1893888"/>
          <p14:tracePt t="29949" x="5589588" y="1884363"/>
          <p14:tracePt t="29966" x="5545138" y="1884363"/>
          <p14:tracePt t="29982" x="5473700" y="1874838"/>
          <p14:tracePt t="29998" x="5411788" y="1866900"/>
          <p14:tracePt t="30016" x="5322888" y="1847850"/>
          <p14:tracePt t="30032" x="5170488" y="1822450"/>
          <p14:tracePt t="30052" x="5054600" y="1803400"/>
          <p14:tracePt t="30067" x="4938713" y="1795463"/>
          <p14:tracePt t="30082" x="4830763" y="1785938"/>
          <p14:tracePt t="30099" x="4697413" y="1785938"/>
          <p14:tracePt t="30116" x="4581525" y="1776413"/>
          <p14:tracePt t="30133" x="4465638" y="1768475"/>
          <p14:tracePt t="30149" x="4322763" y="1758950"/>
          <p14:tracePt t="30165" x="4179888" y="1758950"/>
          <p14:tracePt t="30182" x="4010025" y="1751013"/>
          <p14:tracePt t="30199" x="3822700" y="1741488"/>
          <p14:tracePt t="30216" x="3643313" y="1741488"/>
          <p14:tracePt t="30232" x="3394075" y="1741488"/>
          <p14:tracePt t="30253" x="3251200" y="1741488"/>
          <p14:tracePt t="30267" x="3108325" y="1741488"/>
          <p14:tracePt t="30283" x="2965450" y="1741488"/>
          <p14:tracePt t="30298" x="2822575" y="1741488"/>
          <p14:tracePt t="30315" x="2679700" y="1741488"/>
          <p14:tracePt t="30332" x="2536825" y="1741488"/>
          <p14:tracePt t="30349" x="2401888" y="1731963"/>
          <p14:tracePt t="30366" x="2276475" y="1731963"/>
          <p14:tracePt t="30383" x="2152650" y="1731963"/>
          <p14:tracePt t="30399" x="2017713" y="1731963"/>
          <p14:tracePt t="30416" x="1919288" y="1731963"/>
          <p14:tracePt t="30416" x="1884363" y="1731963"/>
          <p14:tracePt t="30434" x="1822450" y="1731963"/>
          <p14:tracePt t="30451" x="1751013" y="1731963"/>
          <p14:tracePt t="30465" x="1679575" y="1731963"/>
          <p14:tracePt t="30482" x="1616075" y="1731963"/>
          <p14:tracePt t="30498" x="1554163" y="1731963"/>
          <p14:tracePt t="30515" x="1465263" y="1731963"/>
          <p14:tracePt t="30532" x="1411288" y="1731963"/>
          <p14:tracePt t="30548" x="1357313" y="1731963"/>
          <p14:tracePt t="30565" x="1295400" y="1731963"/>
          <p14:tracePt t="30582" x="1214438" y="1731963"/>
          <p14:tracePt t="30599" x="1152525" y="1731963"/>
          <p14:tracePt t="30615" x="1089025" y="1731963"/>
          <p14:tracePt t="30632" x="1000125" y="1731963"/>
          <p14:tracePt t="30651" x="955675" y="1731963"/>
          <p14:tracePt t="30665" x="901700" y="1731963"/>
          <p14:tracePt t="30682" x="847725" y="1741488"/>
          <p14:tracePt t="30699" x="812800" y="1741488"/>
          <p14:tracePt t="30715" x="776288" y="1751013"/>
          <p14:tracePt t="30732" x="750888" y="1758950"/>
          <p14:tracePt t="30749" x="741363" y="1758950"/>
          <p14:tracePt t="30766" x="723900" y="1768475"/>
          <p14:tracePt t="30783" x="696913" y="1776413"/>
          <p14:tracePt t="30799" x="669925" y="1785938"/>
          <p14:tracePt t="30816" x="633413" y="1803400"/>
          <p14:tracePt t="30832" x="581025" y="1830388"/>
          <p14:tracePt t="30852" x="561975" y="1830388"/>
          <p14:tracePt t="30867" x="554038" y="1839913"/>
          <p14:tracePt t="30883" x="536575" y="1847850"/>
          <p14:tracePt t="30900" x="517525" y="1857375"/>
          <p14:tracePt t="30917" x="500063" y="1874838"/>
          <p14:tracePt t="30932" x="482600" y="1884363"/>
          <p14:tracePt t="30950" x="465138" y="1901825"/>
          <p14:tracePt t="30966" x="446088" y="1928813"/>
          <p14:tracePt t="30983" x="428625" y="1955800"/>
          <p14:tracePt t="30999" x="419100" y="1973263"/>
          <p14:tracePt t="31016" x="401638" y="2000250"/>
          <p14:tracePt t="31051" x="393700" y="2017713"/>
          <p14:tracePt t="31051" x="374650" y="2036763"/>
          <p14:tracePt t="31068" x="366713" y="2062163"/>
          <p14:tracePt t="31084" x="347663" y="2089150"/>
          <p14:tracePt t="31101" x="339725" y="2116138"/>
          <p14:tracePt t="31116" x="330200" y="2125663"/>
          <p14:tracePt t="31133" x="330200" y="2143125"/>
          <p14:tracePt t="31150" x="322263" y="2152650"/>
          <p14:tracePt t="31166" x="303213" y="2179638"/>
          <p14:tracePt t="31182" x="295275" y="2205038"/>
          <p14:tracePt t="31221" x="285750" y="2214563"/>
          <p14:tracePt t="31235" x="285750" y="2224088"/>
          <p14:tracePt t="31235" x="285750" y="2232025"/>
          <p14:tracePt t="31252" x="285750" y="2251075"/>
          <p14:tracePt t="31267" x="276225" y="2259013"/>
          <p14:tracePt t="31283" x="276225" y="2276475"/>
          <p14:tracePt t="31302" x="276225" y="2286000"/>
          <p14:tracePt t="31316" x="276225" y="2303463"/>
          <p14:tracePt t="31332" x="276225" y="2322513"/>
          <p14:tracePt t="31350" x="276225" y="2339975"/>
          <p14:tracePt t="31366" x="285750" y="2347913"/>
          <p14:tracePt t="31383" x="285750" y="2357438"/>
          <p14:tracePt t="31399" x="303213" y="2357438"/>
          <p14:tracePt t="31416" x="312738" y="2374900"/>
          <p14:tracePt t="31436" x="322263" y="2384425"/>
          <p14:tracePt t="31452" x="330200" y="2393950"/>
          <p14:tracePt t="31466" x="339725" y="2401888"/>
          <p14:tracePt t="31507" x="347663" y="2411413"/>
          <p14:tracePt t="31523" x="357188" y="2428875"/>
          <p14:tracePt t="31532" x="374650" y="2438400"/>
          <p14:tracePt t="31554" x="384175" y="2446338"/>
          <p14:tracePt t="31569" x="401638" y="2446338"/>
          <p14:tracePt t="31581" x="411163" y="2455863"/>
          <p14:tracePt t="31587" x="411163" y="2465388"/>
          <p14:tracePt t="31598" x="428625" y="2465388"/>
          <p14:tracePt t="31616" x="438150" y="2473325"/>
          <p14:tracePt t="31632" x="465138" y="2482850"/>
          <p14:tracePt t="31649" x="490538" y="2500313"/>
          <p14:tracePt t="31666" x="517525" y="2517775"/>
          <p14:tracePt t="31683" x="554038" y="2536825"/>
          <p14:tracePt t="31699" x="588963" y="2554288"/>
          <p14:tracePt t="31715" x="633413" y="2571750"/>
          <p14:tracePt t="31732" x="679450" y="2581275"/>
          <p14:tracePt t="31749" x="714375" y="2598738"/>
          <p14:tracePt t="31766" x="758825" y="2608263"/>
          <p14:tracePt t="31782" x="785813" y="2616200"/>
          <p14:tracePt t="31799" x="812800" y="2625725"/>
          <p14:tracePt t="31816" x="830263" y="2625725"/>
          <p14:tracePt t="31834" x="857250" y="2643188"/>
          <p14:tracePt t="31851" x="874713" y="2643188"/>
          <p14:tracePt t="31867" x="893763" y="2652713"/>
          <p14:tracePt t="31883" x="911225" y="2660650"/>
          <p14:tracePt t="31899" x="946150" y="2670175"/>
          <p14:tracePt t="31918" x="973138" y="2670175"/>
          <p14:tracePt t="31933" x="1009650" y="2687638"/>
          <p14:tracePt t="31949" x="1054100" y="2705100"/>
          <p14:tracePt t="31966" x="1098550" y="2714625"/>
          <p14:tracePt t="31983" x="1152525" y="2714625"/>
          <p14:tracePt t="32000" x="1179513" y="2724150"/>
          <p14:tracePt t="32017" x="1223963" y="2724150"/>
          <p14:tracePt t="32036" x="1250950" y="2724150"/>
          <p14:tracePt t="32051" x="1285875" y="2724150"/>
          <p14:tracePt t="32067" x="1312863" y="2724150"/>
          <p14:tracePt t="32083" x="1347788" y="2724150"/>
          <p14:tracePt t="32100" x="1393825" y="2724150"/>
          <p14:tracePt t="32117" x="1438275" y="2724150"/>
          <p14:tracePt t="32133" x="1500188" y="2724150"/>
          <p14:tracePt t="32149" x="1571625" y="2724150"/>
          <p14:tracePt t="32166" x="1616075" y="2724150"/>
          <p14:tracePt t="32183" x="1643063" y="2724150"/>
          <p14:tracePt t="32200" x="1652588" y="2724150"/>
          <p14:tracePt t="32216" x="1679575" y="2724150"/>
          <p14:tracePt t="32532" x="1687513" y="2724150"/>
          <p14:tracePt t="35543" x="1679575" y="2724150"/>
          <p14:tracePt t="35614" x="1670050" y="2724150"/>
          <p14:tracePt t="35790" x="1670050" y="2732088"/>
          <p14:tracePt t="35912" x="1660525" y="2732088"/>
          <p14:tracePt t="35966" x="1652588" y="2732088"/>
          <p14:tracePt t="35973" x="1652588" y="2741613"/>
          <p14:tracePt t="35982" x="1652588" y="2751138"/>
          <p14:tracePt t="35997" x="1643063" y="2751138"/>
          <p14:tracePt t="36029" x="1633538" y="2751138"/>
          <p14:tracePt t="36037" x="1625600" y="2751138"/>
          <p14:tracePt t="36040" x="1598613" y="2759075"/>
          <p14:tracePt t="36050" x="1527175" y="2786063"/>
          <p14:tracePt t="36066" x="1438275" y="2813050"/>
          <p14:tracePt t="36083" x="1322388" y="2847975"/>
          <p14:tracePt t="36100" x="1196975" y="2894013"/>
          <p14:tracePt t="36116" x="1044575" y="2928938"/>
          <p14:tracePt t="36133" x="1000125" y="2938463"/>
          <p14:tracePt t="36151" x="973138" y="2938463"/>
          <p14:tracePt t="36168" x="955675" y="2946400"/>
          <p14:tracePt t="36207" x="946150" y="2946400"/>
          <p14:tracePt t="36223" x="928688" y="2955925"/>
          <p14:tracePt t="36231" x="919163" y="2965450"/>
          <p14:tracePt t="36239" x="893763" y="2965450"/>
          <p14:tracePt t="36250" x="847725" y="2982913"/>
          <p14:tracePt t="36268" x="795338" y="2990850"/>
          <p14:tracePt t="36284" x="714375" y="3017838"/>
          <p14:tracePt t="36303" x="652463" y="3036888"/>
          <p14:tracePt t="36320" x="625475" y="3044825"/>
          <p14:tracePt t="36334" x="554038" y="3062288"/>
          <p14:tracePt t="36350" x="517525" y="3081338"/>
          <p14:tracePt t="36368" x="490538" y="3089275"/>
          <p14:tracePt t="36384" x="465138" y="3098800"/>
          <p14:tracePt t="36401" x="438150" y="3125788"/>
          <p14:tracePt t="36418" x="411163" y="3152775"/>
          <p14:tracePt t="36434" x="384175" y="3187700"/>
          <p14:tracePt t="36451" x="366713" y="3214688"/>
          <p14:tracePt t="36467" x="347663" y="3251200"/>
          <p14:tracePt t="36484" x="330200" y="3303588"/>
          <p14:tracePt t="36520" x="312738" y="3330575"/>
          <p14:tracePt t="36546" x="285750" y="3429000"/>
          <p14:tracePt t="36554" x="276225" y="3465513"/>
          <p14:tracePt t="36567" x="276225" y="3473450"/>
          <p14:tracePt t="36570" x="276225" y="3482975"/>
          <p14:tracePt t="36659" x="295275" y="3482975"/>
          <p14:tracePt t="36667" x="322263" y="3490913"/>
          <p14:tracePt t="36683" x="357188" y="3509963"/>
          <p14:tracePt t="36691" x="393700" y="3517900"/>
          <p14:tracePt t="36701" x="455613" y="3536950"/>
          <p14:tracePt t="36717" x="527050" y="3562350"/>
          <p14:tracePt t="36735" x="561975" y="3571875"/>
          <p14:tracePt t="36751" x="571500" y="3581400"/>
          <p14:tracePt t="36767" x="581025" y="3581400"/>
          <p14:tracePt t="36784" x="598488" y="3589338"/>
          <p14:tracePt t="36803" x="615950" y="3598863"/>
          <p14:tracePt t="36820" x="652463" y="3608388"/>
          <p14:tracePt t="36835" x="669925" y="3608388"/>
          <p14:tracePt t="36851" x="679450" y="3608388"/>
          <p14:tracePt t="36867" x="679450" y="3616325"/>
          <p14:tracePt t="36939" x="696913" y="3616325"/>
          <p14:tracePt t="36947" x="704850" y="3616325"/>
          <p14:tracePt t="36955" x="714375" y="3616325"/>
          <p14:tracePt t="36974" x="741363" y="3616325"/>
          <p14:tracePt t="36975" x="750888" y="3616325"/>
          <p14:tracePt t="36986" x="758825" y="3616325"/>
          <p14:tracePt t="37323" x="758825" y="3608388"/>
          <p14:tracePt t="37332" x="750888" y="3608388"/>
          <p14:tracePt t="37380" x="741363" y="3598863"/>
          <p14:tracePt t="37650" x="741363" y="3581400"/>
          <p14:tracePt t="37659" x="758825" y="3571875"/>
          <p14:tracePt t="37675" x="768350" y="3562350"/>
          <p14:tracePt t="37683" x="776288" y="3554413"/>
          <p14:tracePt t="37764" x="776288" y="3544888"/>
          <p14:tracePt t="37811" x="785813" y="3544888"/>
          <p14:tracePt t="37883" x="785813" y="3527425"/>
          <p14:tracePt t="37891" x="795338" y="3527425"/>
          <p14:tracePt t="37980" x="795338" y="3517900"/>
          <p14:tracePt t="38003" x="803275" y="3509963"/>
          <p14:tracePt t="38019" x="803275" y="3500438"/>
          <p14:tracePt t="38026" x="812800" y="3500438"/>
          <p14:tracePt t="38035" x="812800" y="3490913"/>
          <p14:tracePt t="38051" x="822325" y="3490913"/>
          <p14:tracePt t="38266" x="822325" y="3482975"/>
          <p14:tracePt t="38283" x="830263" y="3482975"/>
          <p14:tracePt t="38313" x="839788" y="3482975"/>
          <p14:tracePt t="38338" x="847725" y="3482975"/>
          <p14:tracePt t="38403" x="857250" y="3482975"/>
          <p14:tracePt t="39998" x="866775" y="3482975"/>
          <p14:tracePt t="40020" x="884238" y="3482975"/>
          <p14:tracePt t="40029" x="911225" y="3482975"/>
          <p14:tracePt t="40035" x="965200" y="3482975"/>
          <p14:tracePt t="40052" x="1054100" y="3482975"/>
          <p14:tracePt t="40069" x="1133475" y="3482975"/>
          <p14:tracePt t="40093" x="1179513" y="3482975"/>
          <p14:tracePt t="40102" x="1268413" y="3482975"/>
          <p14:tracePt t="40103" x="1401763" y="3482975"/>
          <p14:tracePt t="40119" x="1500188" y="3482975"/>
          <p14:tracePt t="40136" x="1544638" y="3482975"/>
          <p14:tracePt t="40152" x="1751013" y="3482975"/>
          <p14:tracePt t="40174" x="1857375" y="3482975"/>
          <p14:tracePt t="40187" x="1982788" y="3482975"/>
          <p14:tracePt t="40202" x="2089150" y="3455988"/>
          <p14:tracePt t="40219" x="2179638" y="3446463"/>
          <p14:tracePt t="40236" x="2214563" y="3429000"/>
          <p14:tracePt t="40252" x="2232025" y="3429000"/>
          <p14:tracePt t="40269" x="2251075" y="3419475"/>
          <p14:tracePt t="40285" x="2259013" y="3411538"/>
          <p14:tracePt t="40302" x="2295525" y="3394075"/>
          <p14:tracePt t="40319" x="2347913" y="3357563"/>
          <p14:tracePt t="40319" x="2374900" y="3357563"/>
          <p14:tracePt t="40352" x="2428875" y="3330575"/>
          <p14:tracePt t="40354" x="2473325" y="3303588"/>
          <p14:tracePt t="40370" x="2536825" y="3276600"/>
          <p14:tracePt t="40386" x="2589213" y="3251200"/>
          <p14:tracePt t="40402" x="2670175" y="3224213"/>
          <p14:tracePt t="40419" x="2776538" y="3187700"/>
          <p14:tracePt t="40435" x="2847975" y="3160713"/>
          <p14:tracePt t="40452" x="2901950" y="3143250"/>
          <p14:tracePt t="40469" x="2938463" y="3125788"/>
          <p14:tracePt t="40485" x="2946400" y="3125788"/>
          <p14:tracePt t="40502" x="2955925" y="3125788"/>
          <p14:tracePt t="40519" x="2965450" y="3116263"/>
          <p14:tracePt t="40536" x="2982913" y="3116263"/>
          <p14:tracePt t="40552" x="3000375" y="3108325"/>
          <p14:tracePt t="40569" x="3017838" y="3098800"/>
          <p14:tracePt t="40788" x="3027363" y="3098800"/>
          <p14:tracePt t="40795" x="3036888" y="3098800"/>
          <p14:tracePt t="40804" x="3044825" y="3108325"/>
          <p14:tracePt t="40818" x="3108325" y="3125788"/>
          <p14:tracePt t="40836" x="3125788" y="3125788"/>
          <p14:tracePt t="40836" x="3160713" y="3143250"/>
          <p14:tracePt t="40852" x="3214688" y="3143250"/>
          <p14:tracePt t="40870" x="3241675" y="3152775"/>
          <p14:tracePt t="40886" x="3268663" y="3152775"/>
          <p14:tracePt t="40903" x="3276600" y="3152775"/>
          <p14:tracePt t="40920" x="3295650" y="3160713"/>
          <p14:tracePt t="41316" x="3295650" y="3170238"/>
          <p14:tracePt t="41364" x="3295650" y="3179763"/>
          <p14:tracePt t="41372" x="3295650" y="3187700"/>
          <p14:tracePt t="41381" x="3295650" y="3214688"/>
          <p14:tracePt t="41390" x="3295650" y="3241675"/>
          <p14:tracePt t="41403" x="3313113" y="3268663"/>
          <p14:tracePt t="41420" x="3313113" y="3286125"/>
          <p14:tracePt t="41436" x="3340100" y="3330575"/>
          <p14:tracePt t="41453" x="3367088" y="3340100"/>
          <p14:tracePt t="41469" x="3375025" y="3348038"/>
          <p14:tracePt t="41486" x="3394075" y="3348038"/>
          <p14:tracePt t="41503" x="3411538" y="3357563"/>
          <p14:tracePt t="41520" x="3438525" y="3357563"/>
          <p14:tracePt t="41536" x="3490913" y="3357563"/>
          <p14:tracePt t="41553" x="3581400" y="3357563"/>
          <p14:tracePt t="41569" x="3643313" y="3357563"/>
          <p14:tracePt t="41586" x="3724275" y="3357563"/>
          <p14:tracePt t="41603" x="3803650" y="3348038"/>
          <p14:tracePt t="41619" x="3867150" y="3340100"/>
          <p14:tracePt t="41636" x="3919538" y="3330575"/>
          <p14:tracePt t="41653" x="3956050" y="3330575"/>
          <p14:tracePt t="41669" x="4000500" y="3322638"/>
          <p14:tracePt t="41685" x="4054475" y="3313113"/>
          <p14:tracePt t="41702" x="4116388" y="3313113"/>
          <p14:tracePt t="41719" x="4179888" y="3313113"/>
          <p14:tracePt t="41736" x="4241800" y="3313113"/>
          <p14:tracePt t="41753" x="4322763" y="3313113"/>
          <p14:tracePt t="41769" x="4419600" y="3313113"/>
          <p14:tracePt t="41787" x="4483100" y="3313113"/>
          <p14:tracePt t="41803" x="4545013" y="3295650"/>
          <p14:tracePt t="41818" x="4598988" y="3295650"/>
          <p14:tracePt t="41837" x="4643438" y="3286125"/>
          <p14:tracePt t="41853" x="4687888" y="3276600"/>
          <p14:tracePt t="41870" x="4741863" y="3268663"/>
          <p14:tracePt t="41887" x="4795838" y="3259138"/>
          <p14:tracePt t="41903" x="4848225" y="3251200"/>
          <p14:tracePt t="41921" x="4902200" y="3251200"/>
          <p14:tracePt t="41937" x="4991100" y="3251200"/>
          <p14:tracePt t="41954" x="5081588" y="3251200"/>
          <p14:tracePt t="41973" x="5143500" y="3251200"/>
          <p14:tracePt t="41989" x="5197475" y="3251200"/>
          <p14:tracePt t="42004" x="5241925" y="3241675"/>
          <p14:tracePt t="42019" x="5295900" y="3241675"/>
          <p14:tracePt t="42036" x="5322888" y="3241675"/>
          <p14:tracePt t="42053" x="5411788" y="3232150"/>
          <p14:tracePt t="42070" x="5465763" y="3232150"/>
          <p14:tracePt t="42087" x="5510213" y="3224213"/>
          <p14:tracePt t="42103" x="5554663" y="3224213"/>
          <p14:tracePt t="42120" x="5608638" y="3224213"/>
          <p14:tracePt t="42136" x="5653088" y="3224213"/>
          <p14:tracePt t="42156" x="5670550" y="3224213"/>
          <p14:tracePt t="42171" x="5688013" y="3224213"/>
          <p14:tracePt t="42187" x="5705475" y="3224213"/>
          <p14:tracePt t="42204" x="5724525" y="3224213"/>
          <p14:tracePt t="42220" x="5732463" y="3224213"/>
          <p14:tracePt t="42236" x="5751513" y="3224213"/>
          <p14:tracePt t="42254" x="5759450" y="3224213"/>
          <p14:tracePt t="42270" x="5768975" y="3224213"/>
          <p14:tracePt t="42287" x="5776913" y="3224213"/>
          <p14:tracePt t="42356" x="5795963" y="3224213"/>
          <p14:tracePt t="42396" x="5803900" y="3224213"/>
          <p14:tracePt t="42419" x="5813425" y="3224213"/>
          <p14:tracePt t="42452" x="5822950" y="3224213"/>
          <p14:tracePt t="42460" x="5830888" y="3224213"/>
          <p14:tracePt t="42477" x="5840413" y="3224213"/>
          <p14:tracePt t="42493" x="5848350" y="3224213"/>
          <p14:tracePt t="42516" x="5857875" y="3224213"/>
          <p14:tracePt t="42524" x="5867400" y="3224213"/>
          <p14:tracePt t="42565" x="5875338" y="3224213"/>
          <p14:tracePt t="42963" x="5875338" y="3232150"/>
          <p14:tracePt t="43004" x="5875338" y="3241675"/>
          <p14:tracePt t="43010" x="5867400" y="3241675"/>
          <p14:tracePt t="43028" x="5857875" y="3251200"/>
          <p14:tracePt t="43036" x="5848350" y="3251200"/>
          <p14:tracePt t="43054" x="5848350" y="3259138"/>
          <p14:tracePt t="43054" x="5840413" y="3259138"/>
          <p14:tracePt t="43070" x="5830888" y="3259138"/>
          <p14:tracePt t="43087" x="5822950" y="3268663"/>
          <p14:tracePt t="43103" x="5813425" y="3276600"/>
          <p14:tracePt t="43120" x="5786438" y="3286125"/>
          <p14:tracePt t="43137" x="5724525" y="3295650"/>
          <p14:tracePt t="43157" x="5670550" y="3322638"/>
          <p14:tracePt t="43174" x="5589588" y="3340100"/>
          <p14:tracePt t="43187" x="5500688" y="3367088"/>
          <p14:tracePt t="43204" x="5384800" y="3394075"/>
          <p14:tracePt t="43221" x="5276850" y="3411538"/>
          <p14:tracePt t="43237" x="5170488" y="3438525"/>
          <p14:tracePt t="43256" x="5072063" y="3455988"/>
          <p14:tracePt t="43270" x="4991100" y="3465513"/>
          <p14:tracePt t="43287" x="4919663" y="3482975"/>
          <p14:tracePt t="43304" x="4840288" y="3500438"/>
          <p14:tracePt t="43320" x="4776788" y="3517900"/>
          <p14:tracePt t="43338" x="4625975" y="3544888"/>
          <p14:tracePt t="43370" x="4598988" y="3544888"/>
          <p14:tracePt t="43371" x="4473575" y="3562350"/>
          <p14:tracePt t="43387" x="4375150" y="3589338"/>
          <p14:tracePt t="43404" x="4295775" y="3616325"/>
          <p14:tracePt t="43421" x="4187825" y="3643313"/>
          <p14:tracePt t="43437" x="4081463" y="3670300"/>
          <p14:tracePt t="43455" x="3956050" y="3687763"/>
          <p14:tracePt t="43470" x="3822700" y="3724275"/>
          <p14:tracePt t="43488" x="3705225" y="3732213"/>
          <p14:tracePt t="43505" x="3616325" y="3751263"/>
          <p14:tracePt t="43520" x="3554413" y="3751263"/>
          <p14:tracePt t="43537" x="3465513" y="3759200"/>
          <p14:tracePt t="43557" x="3394075" y="3759200"/>
          <p14:tracePt t="43573" x="3330575" y="3759200"/>
          <p14:tracePt t="43588" x="3268663" y="3759200"/>
          <p14:tracePt t="43604" x="3205163" y="3759200"/>
          <p14:tracePt t="43621" x="3152775" y="3759200"/>
          <p14:tracePt t="43637" x="3089275" y="3759200"/>
          <p14:tracePt t="43654" x="3000375" y="3759200"/>
          <p14:tracePt t="43670" x="2938463" y="3741738"/>
          <p14:tracePt t="43687" x="2874963" y="3741738"/>
          <p14:tracePt t="43704" x="2822575" y="3732213"/>
          <p14:tracePt t="43721" x="2786063" y="3732213"/>
          <p14:tracePt t="43737" x="2776538" y="3732213"/>
          <p14:tracePt t="43737" x="2768600" y="3732213"/>
          <p14:tracePt t="43778" x="2759075" y="3724275"/>
          <p14:tracePt t="43786" x="2751138" y="3724275"/>
          <p14:tracePt t="43786" x="2724150" y="3724275"/>
          <p14:tracePt t="43803" x="2697163" y="3714750"/>
          <p14:tracePt t="43820" x="2652713" y="3705225"/>
          <p14:tracePt t="43837" x="2608263" y="3697288"/>
          <p14:tracePt t="43854" x="2571750" y="3697288"/>
          <p14:tracePt t="43870" x="2544763" y="3697288"/>
          <p14:tracePt t="43887" x="2527300" y="3687763"/>
          <p14:tracePt t="43903" x="2482850" y="3687763"/>
          <p14:tracePt t="43920" x="2465388" y="3687763"/>
          <p14:tracePt t="43937" x="2428875" y="3679825"/>
          <p14:tracePt t="43937" x="2419350" y="3679825"/>
          <p14:tracePt t="43956" x="2393950" y="3679825"/>
          <p14:tracePt t="43972" x="2374900" y="3679825"/>
          <p14:tracePt t="43987" x="2347913" y="3670300"/>
          <p14:tracePt t="44003" x="2330450" y="3670300"/>
          <p14:tracePt t="44020" x="2312988" y="3660775"/>
          <p14:tracePt t="44037" x="2303463" y="3660775"/>
          <p14:tracePt t="44054" x="2295525" y="3660775"/>
          <p14:tracePt t="44070" x="2286000" y="3660775"/>
          <p14:tracePt t="44087" x="2259013" y="3652838"/>
          <p14:tracePt t="44104" x="2241550" y="3652838"/>
          <p14:tracePt t="44121" x="2205038" y="3643313"/>
          <p14:tracePt t="44137" x="2187575" y="3633788"/>
          <p14:tracePt t="44156" x="2179638" y="3633788"/>
          <p14:tracePt t="45077" x="2179638" y="3625850"/>
          <p14:tracePt t="53485" x="2179638" y="3616325"/>
          <p14:tracePt t="53611" x="2160588" y="3608388"/>
          <p14:tracePt t="53627" x="2125663" y="3581400"/>
          <p14:tracePt t="53643" x="2108200" y="3581400"/>
          <p14:tracePt t="53651" x="2062163" y="3554413"/>
          <p14:tracePt t="53659" x="1982788" y="3536950"/>
          <p14:tracePt t="53659" x="1928813" y="3509963"/>
          <p14:tracePt t="53675" x="1874838" y="3473450"/>
          <p14:tracePt t="53692" x="1847850" y="3473450"/>
          <p14:tracePt t="53708" x="1839913" y="3473450"/>
          <p14:tracePt t="53754" x="1830388" y="3473450"/>
          <p14:tracePt t="53770" x="1803400" y="3473450"/>
          <p14:tracePt t="53781" x="1776413" y="3473450"/>
          <p14:tracePt t="53790" x="1751013" y="3473450"/>
          <p14:tracePt t="53791" x="1670050" y="3473450"/>
          <p14:tracePt t="53807" x="1660525" y="3473450"/>
          <p14:tracePt t="53824" x="1571625" y="3473450"/>
          <p14:tracePt t="53840" x="1500188" y="3473450"/>
          <p14:tracePt t="53857" x="1401763" y="3473450"/>
          <p14:tracePt t="53857" x="1366838" y="3473450"/>
          <p14:tracePt t="53874" x="1276350" y="3473450"/>
          <p14:tracePt t="53892" x="1204913" y="3473450"/>
          <p14:tracePt t="53908" x="1116013" y="3482975"/>
          <p14:tracePt t="53925" x="1062038" y="3490913"/>
          <p14:tracePt t="53942" x="1009650" y="3490913"/>
          <p14:tracePt t="53958" x="938213" y="3500438"/>
          <p14:tracePt t="53974" x="866775" y="3500438"/>
          <p14:tracePt t="53991" x="830263" y="3509963"/>
          <p14:tracePt t="54008" x="803275" y="3517900"/>
          <p14:tracePt t="54024" x="795338" y="3517900"/>
          <p14:tracePt t="54042" x="776288" y="3527425"/>
          <p14:tracePt t="54057" x="750888" y="3544888"/>
          <p14:tracePt t="54076" x="714375" y="3554413"/>
          <p14:tracePt t="54092" x="652463" y="3581400"/>
          <p14:tracePt t="54109" x="598488" y="3598863"/>
          <p14:tracePt t="54125" x="561975" y="3608388"/>
          <p14:tracePt t="54141" x="544513" y="3625850"/>
          <p14:tracePt t="54158" x="536575" y="3625850"/>
          <p14:tracePt t="54270" x="536575" y="3633788"/>
          <p14:tracePt t="54284" x="517525" y="3643313"/>
          <p14:tracePt t="54292" x="517525" y="3652838"/>
          <p14:tracePt t="54301" x="500063" y="3652838"/>
          <p14:tracePt t="54313" x="490538" y="3660775"/>
          <p14:tracePt t="54326" x="482600" y="3660775"/>
          <p14:tracePt t="54343" x="482600" y="3670300"/>
          <p14:tracePt t="54379" x="473075" y="3670300"/>
          <p14:tracePt t="54667" x="465138" y="3679825"/>
          <p14:tracePt t="54675" x="438150" y="3687763"/>
          <p14:tracePt t="54682" x="401638" y="3697288"/>
          <p14:tracePt t="54691" x="374650" y="3705225"/>
          <p14:tracePt t="54692" x="357188" y="3714750"/>
          <p14:tracePt t="54708" x="330200" y="3714750"/>
          <p14:tracePt t="54725" x="303213" y="3732213"/>
          <p14:tracePt t="54741" x="285750" y="3732213"/>
          <p14:tracePt t="54758" x="268288" y="3741738"/>
          <p14:tracePt t="54775" x="250825" y="3741738"/>
          <p14:tracePt t="54791" x="223838" y="3751263"/>
          <p14:tracePt t="54808" x="204788" y="3759200"/>
          <p14:tracePt t="54825" x="169863" y="3768725"/>
          <p14:tracePt t="54842" x="160338" y="3768725"/>
          <p14:tracePt t="54858" x="142875" y="3776663"/>
          <p14:tracePt t="54910" x="133350" y="3776663"/>
          <p14:tracePt t="54982" x="133350" y="3786188"/>
          <p14:tracePt t="54989" x="125413" y="3786188"/>
          <p14:tracePt t="55173" x="125413" y="3795713"/>
          <p14:tracePt t="55190" x="115888" y="3803650"/>
          <p14:tracePt t="55859" x="115888" y="3813175"/>
          <p14:tracePt t="55982" x="115888" y="3822700"/>
          <p14:tracePt t="55997" x="115888" y="3830638"/>
          <p14:tracePt t="56014" x="115888" y="3840163"/>
          <p14:tracePt t="56062" x="115888" y="3848100"/>
          <p14:tracePt t="56109" x="115888" y="3857625"/>
          <p14:tracePt t="56156" x="125413" y="3867150"/>
          <p14:tracePt t="56173" x="125413" y="3875088"/>
          <p14:tracePt t="56196" x="133350" y="3875088"/>
          <p14:tracePt t="56203" x="133350" y="3884613"/>
          <p14:tracePt t="56213" x="142875" y="3884613"/>
          <p14:tracePt t="56228" x="152400" y="3894138"/>
          <p14:tracePt t="56242" x="160338" y="3902075"/>
          <p14:tracePt t="56261" x="187325" y="3911600"/>
          <p14:tracePt t="56276" x="214313" y="3919538"/>
          <p14:tracePt t="56277" x="241300" y="3929063"/>
          <p14:tracePt t="56293" x="258763" y="3956050"/>
          <p14:tracePt t="56310" x="285750" y="3956050"/>
          <p14:tracePt t="56328" x="330200" y="3973513"/>
          <p14:tracePt t="56344" x="411163" y="4000500"/>
          <p14:tracePt t="56360" x="527050" y="4027488"/>
          <p14:tracePt t="56376" x="615950" y="4054475"/>
          <p14:tracePt t="56393" x="714375" y="4071938"/>
          <p14:tracePt t="56410" x="795338" y="4081463"/>
          <p14:tracePt t="56410" x="822325" y="4081463"/>
          <p14:tracePt t="56430" x="857250" y="4089400"/>
          <p14:tracePt t="56445" x="884238" y="4089400"/>
          <p14:tracePt t="56461" x="893763" y="4089400"/>
          <p14:tracePt t="56558" x="901700" y="4089400"/>
          <p14:tracePt t="56853" x="901700" y="4098925"/>
          <p14:tracePt t="56900" x="901700" y="4108450"/>
          <p14:tracePt t="56909" x="901700" y="4116388"/>
          <p14:tracePt t="56916" x="893763" y="4125913"/>
          <p14:tracePt t="56931" x="884238" y="4133850"/>
          <p14:tracePt t="56942" x="874713" y="4143375"/>
          <p14:tracePt t="56963" x="874713" y="4152900"/>
          <p14:tracePt t="56976" x="866775" y="4152900"/>
          <p14:tracePt t="57029" x="866775" y="4160838"/>
          <p14:tracePt t="57037" x="866775" y="4170363"/>
          <p14:tracePt t="57053" x="857250" y="4179888"/>
          <p14:tracePt t="57060" x="847725" y="4179888"/>
          <p14:tracePt t="57069" x="839788" y="4197350"/>
          <p14:tracePt t="57076" x="830263" y="4214813"/>
          <p14:tracePt t="57094" x="803275" y="4232275"/>
          <p14:tracePt t="57111" x="776288" y="4259263"/>
          <p14:tracePt t="57126" x="768350" y="4259263"/>
          <p14:tracePt t="57144" x="758825" y="4268788"/>
          <p14:tracePt t="57182" x="758825" y="4276725"/>
          <p14:tracePt t="57206" x="750888" y="4276725"/>
          <p14:tracePt t="57222" x="750888" y="4286250"/>
          <p14:tracePt t="57238" x="750888" y="4295775"/>
          <p14:tracePt t="57246" x="741363" y="4295775"/>
          <p14:tracePt t="58083" x="785813" y="4295775"/>
          <p14:tracePt t="58091" x="812800" y="4295775"/>
          <p14:tracePt t="58101" x="839788" y="4295775"/>
          <p14:tracePt t="58109" x="857250" y="4303713"/>
          <p14:tracePt t="58133" x="919163" y="4313238"/>
          <p14:tracePt t="58142" x="973138" y="4330700"/>
          <p14:tracePt t="58149" x="1071563" y="4348163"/>
          <p14:tracePt t="58165" x="1169988" y="4357688"/>
          <p14:tracePt t="58176" x="1223963" y="4357688"/>
          <p14:tracePt t="58194" x="1285875" y="4367213"/>
          <p14:tracePt t="58210" x="1374775" y="4394200"/>
          <p14:tracePt t="58227" x="1527175" y="4429125"/>
          <p14:tracePt t="58245" x="1633538" y="4438650"/>
          <p14:tracePt t="58260" x="1731963" y="4438650"/>
          <p14:tracePt t="58277" x="1812925" y="4438650"/>
          <p14:tracePt t="58295" x="1822450" y="4438650"/>
          <p14:tracePt t="58454" x="1822450" y="4419600"/>
          <p14:tracePt t="58462" x="1822450" y="4411663"/>
          <p14:tracePt t="58470" x="1822450" y="4384675"/>
          <p14:tracePt t="58478" x="1812925" y="4357688"/>
          <p14:tracePt t="58494" x="1776413" y="4313238"/>
          <p14:tracePt t="58510" x="1731963" y="4268788"/>
          <p14:tracePt t="58527" x="1660525" y="4205288"/>
          <p14:tracePt t="58544" x="1589088" y="4152900"/>
          <p14:tracePt t="58561" x="1536700" y="4098925"/>
          <p14:tracePt t="58578" x="1473200" y="4054475"/>
          <p14:tracePt t="58594" x="1419225" y="4010025"/>
          <p14:tracePt t="58611" x="1366838" y="3983038"/>
          <p14:tracePt t="58627" x="1322388" y="3965575"/>
          <p14:tracePt t="58646" x="1303338" y="3956050"/>
          <p14:tracePt t="58662" x="1295400" y="3956050"/>
          <p14:tracePt t="58679" x="1268413" y="3946525"/>
          <p14:tracePt t="58695" x="1231900" y="3938588"/>
          <p14:tracePt t="58711" x="1223963" y="3938588"/>
          <p14:tracePt t="58727" x="1187450" y="3938588"/>
          <p14:tracePt t="58744" x="1160463" y="3938588"/>
          <p14:tracePt t="58761" x="1125538" y="3929063"/>
          <p14:tracePt t="58778" x="1098550" y="3929063"/>
          <p14:tracePt t="58794" x="1062038" y="3919538"/>
          <p14:tracePt t="58815" x="1044575" y="3919538"/>
          <p14:tracePt t="58830" x="1036638" y="3919538"/>
          <p14:tracePt t="58844" x="1027113" y="3919538"/>
          <p14:tracePt t="58861" x="1017588" y="3919538"/>
          <p14:tracePt t="59148" x="1027113" y="3919538"/>
          <p14:tracePt t="59156" x="1044575" y="3919538"/>
          <p14:tracePt t="59164" x="1071563" y="3919538"/>
          <p14:tracePt t="59172" x="1116013" y="3919538"/>
          <p14:tracePt t="59177" x="1204913" y="3938588"/>
          <p14:tracePt t="59194" x="1312863" y="3938588"/>
          <p14:tracePt t="59211" x="1411288" y="3946525"/>
          <p14:tracePt t="59227" x="1517650" y="3946525"/>
          <p14:tracePt t="59261" x="1562100" y="3946525"/>
          <p14:tracePt t="59261" x="1608138" y="3946525"/>
          <p14:tracePt t="59277" x="1670050" y="3946525"/>
          <p14:tracePt t="59294" x="1724025" y="3946525"/>
          <p14:tracePt t="59310" x="1785938" y="3946525"/>
          <p14:tracePt t="59327" x="1812925" y="3946525"/>
          <p14:tracePt t="59344" x="1911350" y="3938588"/>
          <p14:tracePt t="59360" x="1982788" y="3938588"/>
          <p14:tracePt t="59377" x="2081213" y="3938588"/>
          <p14:tracePt t="59394" x="2170113" y="3929063"/>
          <p14:tracePt t="59411" x="2312988" y="3919538"/>
          <p14:tracePt t="59429" x="2411413" y="3911600"/>
          <p14:tracePt t="59444" x="2465388" y="3902075"/>
          <p14:tracePt t="59460" x="2536825" y="3902075"/>
          <p14:tracePt t="59476" x="2589213" y="3894138"/>
          <p14:tracePt t="59494" x="2625725" y="3894138"/>
          <p14:tracePt t="59511" x="2679700" y="3894138"/>
          <p14:tracePt t="59527" x="2741613" y="3894138"/>
          <p14:tracePt t="59544" x="2795588" y="3894138"/>
          <p14:tracePt t="59561" x="2847975" y="3875088"/>
          <p14:tracePt t="59578" x="2901950" y="3875088"/>
          <p14:tracePt t="59595" x="2955925" y="3875088"/>
          <p14:tracePt t="59614" x="3000375" y="3875088"/>
          <p14:tracePt t="59630" x="3036888" y="3875088"/>
          <p14:tracePt t="59647" x="3098800" y="3875088"/>
          <p14:tracePt t="59661" x="3170238" y="3875088"/>
          <p14:tracePt t="59678" x="3268663" y="3875088"/>
          <p14:tracePt t="59695" x="3357563" y="3875088"/>
          <p14:tracePt t="59711" x="3438525" y="3875088"/>
          <p14:tracePt t="59728" x="3517900" y="3875088"/>
          <p14:tracePt t="59745" x="3571875" y="3875088"/>
          <p14:tracePt t="59762" x="3616325" y="3875088"/>
          <p14:tracePt t="59778" x="3687763" y="3875088"/>
          <p14:tracePt t="59795" x="3776663" y="3875088"/>
          <p14:tracePt t="59813" x="3830638" y="3875088"/>
          <p14:tracePt t="59831" x="3867150" y="3875088"/>
          <p14:tracePt t="59847" x="3894138" y="3875088"/>
          <p14:tracePt t="59861" x="3902075" y="3875088"/>
          <p14:tracePt t="59902" x="3911600" y="3875088"/>
          <p14:tracePt t="59918" x="3919538" y="3875088"/>
          <p14:tracePt t="59943" x="3929063" y="3875088"/>
          <p14:tracePt t="60268" x="3929063" y="3884613"/>
          <p14:tracePt t="60284" x="3929063" y="3894138"/>
          <p14:tracePt t="60292" x="3929063" y="3911600"/>
          <p14:tracePt t="60301" x="3938588" y="3919538"/>
          <p14:tracePt t="60310" x="3938588" y="3929063"/>
          <p14:tracePt t="60311" x="3946525" y="3956050"/>
          <p14:tracePt t="60328" x="3946525" y="3965575"/>
          <p14:tracePt t="60344" x="3946525" y="3983038"/>
          <p14:tracePt t="60361" x="3956050" y="4000500"/>
          <p14:tracePt t="60377" x="3956050" y="4017963"/>
          <p14:tracePt t="60395" x="3956050" y="4044950"/>
          <p14:tracePt t="60411" x="3965575" y="4071938"/>
          <p14:tracePt t="60428" x="3983038" y="4108450"/>
          <p14:tracePt t="60446" x="3983038" y="4143375"/>
          <p14:tracePt t="60462" x="3990975" y="4170363"/>
          <p14:tracePt t="60479" x="4000500" y="4197350"/>
          <p14:tracePt t="60495" x="4010025" y="4224338"/>
          <p14:tracePt t="60511" x="4017963" y="4251325"/>
          <p14:tracePt t="60528" x="4027488" y="4268788"/>
          <p14:tracePt t="60545" x="4044950" y="4303713"/>
          <p14:tracePt t="60562" x="4062413" y="4330700"/>
          <p14:tracePt t="60579" x="4081463" y="4367213"/>
          <p14:tracePt t="60599" x="4108450" y="4384675"/>
          <p14:tracePt t="60614" x="4133850" y="4411663"/>
          <p14:tracePt t="60631" x="4143375" y="4429125"/>
          <p14:tracePt t="60646" x="4205288" y="4483100"/>
          <p14:tracePt t="60662" x="4241800" y="4500563"/>
          <p14:tracePt t="60679" x="4268788" y="4527550"/>
          <p14:tracePt t="60696" x="4295775" y="4537075"/>
          <p14:tracePt t="60712" x="4313238" y="4545013"/>
          <p14:tracePt t="60729" x="4330700" y="4554538"/>
          <p14:tracePt t="60745" x="4340225" y="4554538"/>
          <p14:tracePt t="60761" x="4348163" y="4562475"/>
          <p14:tracePt t="60778" x="4357688" y="4562475"/>
          <p14:tracePt t="60795" x="4375150" y="4562475"/>
          <p14:tracePt t="60814" x="4384675" y="4562475"/>
          <p14:tracePt t="60828" x="4402138" y="4562475"/>
          <p14:tracePt t="60846" x="4419600" y="4562475"/>
          <p14:tracePt t="60862" x="4438650" y="4562475"/>
          <p14:tracePt t="60880" x="4446588" y="4562475"/>
          <p14:tracePt t="60917" x="4456113" y="4562475"/>
          <p14:tracePt t="60934" x="4465638" y="4562475"/>
          <p14:tracePt t="60959" x="4473575" y="4562475"/>
          <p14:tracePt t="61006" x="4473575" y="4554538"/>
          <p14:tracePt t="61501" x="4473575" y="4537075"/>
          <p14:tracePt t="61510" x="4473575" y="4518025"/>
          <p14:tracePt t="61518" x="4473575" y="4500563"/>
          <p14:tracePt t="61530" x="4473575" y="4473575"/>
          <p14:tracePt t="61545" x="4473575" y="4456113"/>
          <p14:tracePt t="61562" x="4473575" y="4446588"/>
          <p14:tracePt t="61578" x="4473575" y="4429125"/>
          <p14:tracePt t="61965" x="4483100" y="4429125"/>
          <p14:tracePt t="64487" x="4500563" y="4419600"/>
          <p14:tracePt t="64502" x="4581525" y="4402138"/>
          <p14:tracePt t="64510" x="4608513" y="4394200"/>
          <p14:tracePt t="64518" x="4633913" y="4394200"/>
          <p14:tracePt t="64526" x="4660900" y="4384675"/>
          <p14:tracePt t="64530" x="4724400" y="4367213"/>
          <p14:tracePt t="64546" x="4795838" y="4348163"/>
          <p14:tracePt t="64563" x="4857750" y="4322763"/>
          <p14:tracePt t="64583" x="4911725" y="4303713"/>
          <p14:tracePt t="64597" x="4956175" y="4286250"/>
          <p14:tracePt t="64614" x="5054600" y="4259263"/>
          <p14:tracePt t="64631" x="5143500" y="4251325"/>
          <p14:tracePt t="64647" x="5251450" y="4241800"/>
          <p14:tracePt t="64662" x="5348288" y="4232275"/>
          <p14:tracePt t="64680" x="5429250" y="4224338"/>
          <p14:tracePt t="64696" x="5500688" y="4214813"/>
          <p14:tracePt t="64712" x="5581650" y="4197350"/>
          <p14:tracePt t="64729" x="5643563" y="4187825"/>
          <p14:tracePt t="64746" x="5705475" y="4179888"/>
          <p14:tracePt t="64763" x="5776913" y="4170363"/>
          <p14:tracePt t="64763" x="5813425" y="4160838"/>
          <p14:tracePt t="64781" x="5902325" y="4152900"/>
          <p14:tracePt t="64798" x="6000750" y="4143375"/>
          <p14:tracePt t="64814" x="6089650" y="4133850"/>
          <p14:tracePt t="64830" x="6197600" y="4116388"/>
          <p14:tracePt t="64847" x="6286500" y="4108450"/>
          <p14:tracePt t="64863" x="6375400" y="4089400"/>
          <p14:tracePt t="64880" x="6473825" y="4071938"/>
          <p14:tracePt t="64898" x="6572250" y="4054475"/>
          <p14:tracePt t="64914" x="6653213" y="4044950"/>
          <p14:tracePt t="64932" x="6705600" y="4037013"/>
          <p14:tracePt t="64947" x="6759575" y="4027488"/>
          <p14:tracePt t="64964" x="6786563" y="4017963"/>
          <p14:tracePt t="64964" x="6796088" y="4017963"/>
          <p14:tracePt t="64984" x="6813550" y="4017963"/>
          <p14:tracePt t="64999" x="6831013" y="4010025"/>
          <p14:tracePt t="65015" x="6840538" y="4000500"/>
          <p14:tracePt t="65030" x="6858000" y="4000500"/>
          <p14:tracePt t="65047" x="6875463" y="3990975"/>
          <p14:tracePt t="65222" x="6848475" y="3990975"/>
          <p14:tracePt t="65230" x="6804025" y="3990975"/>
          <p14:tracePt t="65239" x="6786563" y="3990975"/>
          <p14:tracePt t="65255" x="6742113" y="3990975"/>
          <p14:tracePt t="65264" x="6680200" y="3990975"/>
          <p14:tracePt t="65280" x="6616700" y="3990975"/>
          <p14:tracePt t="65297" x="6562725" y="3990975"/>
          <p14:tracePt t="65313" x="6500813" y="3990975"/>
          <p14:tracePt t="65332" x="6446838" y="3990975"/>
          <p14:tracePt t="65348" x="6394450" y="3990975"/>
          <p14:tracePt t="65366" x="6375400" y="3990975"/>
          <p14:tracePt t="65383" x="6348413" y="3990975"/>
          <p14:tracePt t="65397" x="6330950" y="3990975"/>
          <p14:tracePt t="65413" x="6313488" y="3990975"/>
          <p14:tracePt t="65431" x="6296025" y="3990975"/>
          <p14:tracePt t="65447" x="6286500" y="3990975"/>
          <p14:tracePt t="65464" x="6269038" y="3990975"/>
          <p14:tracePt t="65480" x="6251575" y="3990975"/>
          <p14:tracePt t="65497" x="6242050" y="3990975"/>
          <p14:tracePt t="65514" x="6215063" y="3990975"/>
          <p14:tracePt t="65530" x="6197600" y="3990975"/>
          <p14:tracePt t="65547" x="6188075" y="4000500"/>
          <p14:tracePt t="65734" x="6215063" y="4000500"/>
          <p14:tracePt t="65734" x="6232525" y="4000500"/>
          <p14:tracePt t="65750" x="6269038" y="3990975"/>
          <p14:tracePt t="65758" x="6296025" y="3990975"/>
          <p14:tracePt t="65765" x="6323013" y="3990975"/>
          <p14:tracePt t="65774" x="6357938" y="3983038"/>
          <p14:tracePt t="65782" x="6465888" y="3965575"/>
          <p14:tracePt t="65797" x="6500813" y="3946525"/>
          <p14:tracePt t="65813" x="6537325" y="3938588"/>
          <p14:tracePt t="65830" x="6581775" y="3938588"/>
          <p14:tracePt t="65847" x="6634163" y="3938588"/>
          <p14:tracePt t="65863" x="6670675" y="3938588"/>
          <p14:tracePt t="65880" x="6705600" y="3938588"/>
          <p14:tracePt t="65897" x="6751638" y="3938588"/>
          <p14:tracePt t="65914" x="6769100" y="3938588"/>
          <p14:tracePt t="65930" x="6786563" y="3938588"/>
          <p14:tracePt t="65947" x="6796088" y="3938588"/>
          <p14:tracePt t="65963" x="6813550" y="3938588"/>
          <p14:tracePt t="65982" x="6831013" y="3938588"/>
          <p14:tracePt t="65997" x="6840538" y="3938588"/>
          <p14:tracePt t="66014" x="6858000" y="3938588"/>
          <p14:tracePt t="66031" x="6867525" y="3938588"/>
          <p14:tracePt t="66047" x="6875463" y="3938588"/>
          <p14:tracePt t="66064" x="6884988" y="3938588"/>
          <p14:tracePt t="66080" x="6902450" y="3938588"/>
          <p14:tracePt t="66098" x="6919913" y="3938588"/>
          <p14:tracePt t="66115" x="6946900" y="3956050"/>
          <p14:tracePt t="66131" x="6983413" y="3956050"/>
          <p14:tracePt t="66147" x="7018338" y="3965575"/>
          <p14:tracePt t="66164" x="7054850" y="3973513"/>
          <p14:tracePt t="66184" x="7062788" y="3973513"/>
          <p14:tracePt t="66214" x="7081838" y="3973513"/>
          <p14:tracePt t="66215" x="7089775" y="3973513"/>
          <p14:tracePt t="66254" x="7099300" y="3973513"/>
          <p14:tracePt t="66270" x="7116763" y="3973513"/>
          <p14:tracePt t="66287" x="7126288" y="3973513"/>
          <p14:tracePt t="66295" x="7134225" y="3973513"/>
          <p14:tracePt t="66304" x="7153275" y="3973513"/>
          <p14:tracePt t="66314" x="7161213" y="3973513"/>
          <p14:tracePt t="66331" x="7170738" y="3973513"/>
          <p14:tracePt t="66348" x="7180263" y="3973513"/>
          <p14:tracePt t="66348" x="7197725" y="3973513"/>
          <p14:tracePt t="66368" x="7205663" y="3973513"/>
          <p14:tracePt t="66384" x="7224713" y="3973513"/>
          <p14:tracePt t="66399" x="7232650" y="3973513"/>
          <p14:tracePt t="66606" x="7215188" y="3973513"/>
          <p14:tracePt t="66613" x="7188200" y="3973513"/>
          <p14:tracePt t="66623" x="7170738" y="3983038"/>
          <p14:tracePt t="66631" x="7143750" y="3983038"/>
          <p14:tracePt t="66647" x="7108825" y="3983038"/>
          <p14:tracePt t="66664" x="7062788" y="3990975"/>
          <p14:tracePt t="66681" x="7037388" y="3990975"/>
          <p14:tracePt t="66697" x="7010400" y="4000500"/>
          <p14:tracePt t="66715" x="6965950" y="4000500"/>
          <p14:tracePt t="66731" x="6919913" y="4000500"/>
          <p14:tracePt t="66752" x="6894513" y="4000500"/>
          <p14:tracePt t="66768" x="6858000" y="4010025"/>
          <p14:tracePt t="66783" x="6823075" y="4010025"/>
          <p14:tracePt t="66801" x="6796088" y="4010025"/>
          <p14:tracePt t="66815" x="6751638" y="4010025"/>
          <p14:tracePt t="66831" x="6715125" y="4010025"/>
          <p14:tracePt t="66847" x="6688138" y="4010025"/>
          <p14:tracePt t="66865" x="6661150" y="4010025"/>
          <p14:tracePt t="66882" x="6616700" y="4010025"/>
          <p14:tracePt t="66898" x="6572250" y="4017963"/>
          <p14:tracePt t="66914" x="6537325" y="4017963"/>
          <p14:tracePt t="66931" x="6491288" y="4017963"/>
          <p14:tracePt t="66947" x="6446838" y="4017963"/>
          <p14:tracePt t="66964" x="6419850" y="4017963"/>
          <p14:tracePt t="66981" x="6394450" y="4017963"/>
          <p14:tracePt t="66999" x="6375400" y="4017963"/>
          <p14:tracePt t="67014" x="6348413" y="4017963"/>
          <p14:tracePt t="67031" x="6340475" y="4017963"/>
          <p14:tracePt t="67048" x="6286500" y="4017963"/>
          <p14:tracePt t="67064" x="6251575" y="4017963"/>
          <p14:tracePt t="67081" x="6232525" y="4017963"/>
          <p14:tracePt t="67098" x="6215063" y="4017963"/>
          <p14:tracePt t="67114" x="6205538" y="4017963"/>
          <p14:tracePt t="67131" x="6188075" y="4017963"/>
          <p14:tracePt t="67148" x="6153150" y="4027488"/>
          <p14:tracePt t="67166" x="6116638" y="4027488"/>
          <p14:tracePt t="67181" x="6072188" y="4027488"/>
          <p14:tracePt t="67197" x="6045200" y="4027488"/>
          <p14:tracePt t="67214" x="6018213" y="4027488"/>
          <p14:tracePt t="67255" x="6010275" y="4027488"/>
          <p14:tracePt t="67263" x="6010275" y="4037013"/>
          <p14:tracePt t="67271" x="6000750" y="4037013"/>
          <p14:tracePt t="67282" x="5983288" y="4037013"/>
          <p14:tracePt t="67298" x="5956300" y="4037013"/>
          <p14:tracePt t="67314" x="5919788" y="4037013"/>
          <p14:tracePt t="67331" x="5894388" y="4037013"/>
          <p14:tracePt t="67348" x="5848350" y="4037013"/>
          <p14:tracePt t="67368" x="5813425" y="4037013"/>
          <p14:tracePt t="67383" x="5786438" y="4037013"/>
          <p14:tracePt t="67398" x="5751513" y="4037013"/>
          <p14:tracePt t="67415" x="5705475" y="4037013"/>
          <p14:tracePt t="67431" x="5670550" y="4037013"/>
          <p14:tracePt t="67448" x="5643563" y="4037013"/>
          <p14:tracePt t="67466" x="5608638" y="4037013"/>
          <p14:tracePt t="67481" x="5581650" y="4037013"/>
          <p14:tracePt t="67498" x="5554663" y="4037013"/>
          <p14:tracePt t="67514" x="5518150" y="4037013"/>
          <p14:tracePt t="67532" x="5483225" y="4037013"/>
          <p14:tracePt t="67548" x="5429250" y="4037013"/>
          <p14:tracePt t="67568" x="5394325" y="4027488"/>
          <p14:tracePt t="67584" x="5375275" y="4017963"/>
          <p14:tracePt t="67598" x="5357813" y="4017963"/>
          <p14:tracePt t="67615" x="5348288" y="4017963"/>
          <p14:tracePt t="67631" x="5330825" y="4017963"/>
          <p14:tracePt t="67648" x="5322888" y="4017963"/>
          <p14:tracePt t="67734" x="5322888" y="4010025"/>
          <p14:tracePt t="67838" x="5322888" y="4000500"/>
          <p14:tracePt t="67847" x="5330825" y="4000500"/>
          <p14:tracePt t="67854" x="5357813" y="3990975"/>
          <p14:tracePt t="67865" x="5402263" y="3983038"/>
          <p14:tracePt t="67866" x="5465763" y="3973513"/>
          <p14:tracePt t="67881" x="5545138" y="3956050"/>
          <p14:tracePt t="67898" x="5616575" y="3946525"/>
          <p14:tracePt t="67916" x="5697538" y="3938588"/>
          <p14:tracePt t="67933" x="5751513" y="3919538"/>
          <p14:tracePt t="67948" x="5822950" y="3919538"/>
          <p14:tracePt t="67968" x="5875338" y="3911600"/>
          <p14:tracePt t="67982" x="5929313" y="3911600"/>
          <p14:tracePt t="67999" x="5983288" y="3911600"/>
          <p14:tracePt t="68015" x="6037263" y="3911600"/>
          <p14:tracePt t="68031" x="6081713" y="3911600"/>
          <p14:tracePt t="68048" x="6116638" y="3911600"/>
          <p14:tracePt t="68064" x="6134100" y="3911600"/>
          <p14:tracePt t="68081" x="6161088" y="3911600"/>
          <p14:tracePt t="68098" x="6188075" y="3911600"/>
          <p14:tracePt t="68115" x="6224588" y="3911600"/>
          <p14:tracePt t="68131" x="6251575" y="3911600"/>
          <p14:tracePt t="68148" x="6296025" y="3911600"/>
          <p14:tracePt t="68165" x="6330950" y="3911600"/>
          <p14:tracePt t="68182" x="6357938" y="3911600"/>
          <p14:tracePt t="68198" x="6375400" y="3911600"/>
          <p14:tracePt t="68215" x="6394450" y="3911600"/>
          <p14:tracePt t="68231" x="6402388" y="3911600"/>
          <p14:tracePt t="68248" x="6419850" y="3911600"/>
          <p14:tracePt t="68266" x="6429375" y="3911600"/>
          <p14:tracePt t="68284" x="6438900" y="3911600"/>
          <p14:tracePt t="68298" x="6465888" y="3911600"/>
          <p14:tracePt t="68315" x="6510338" y="3911600"/>
          <p14:tracePt t="68334" x="6527800" y="3919538"/>
          <p14:tracePt t="68350" x="6554788" y="3919538"/>
          <p14:tracePt t="68365" x="6572250" y="3919538"/>
          <p14:tracePt t="68382" x="6589713" y="3919538"/>
          <p14:tracePt t="68398" x="6608763" y="3919538"/>
          <p14:tracePt t="68415" x="6643688" y="3919538"/>
          <p14:tracePt t="68433" x="6661150" y="3919538"/>
          <p14:tracePt t="68448" x="6688138" y="3919538"/>
          <p14:tracePt t="68466" x="6705600" y="3919538"/>
          <p14:tracePt t="68482" x="6724650" y="3919538"/>
          <p14:tracePt t="68482" x="6732588" y="3919538"/>
          <p14:tracePt t="68503" x="6751638" y="3919538"/>
          <p14:tracePt t="68515" x="6759575" y="3919538"/>
          <p14:tracePt t="68532" x="6786563" y="3919538"/>
          <p14:tracePt t="68552" x="6813550" y="3919538"/>
          <p14:tracePt t="68568" x="6840538" y="3919538"/>
          <p14:tracePt t="68583" x="6858000" y="3919538"/>
          <p14:tracePt t="68599" x="6875463" y="3919538"/>
          <p14:tracePt t="68615" x="6894513" y="3919538"/>
          <p14:tracePt t="68632" x="6902450" y="3919538"/>
          <p14:tracePt t="68648" x="6919913" y="3919538"/>
          <p14:tracePt t="68666" x="6938963" y="3919538"/>
          <p14:tracePt t="68682" x="6965950" y="3919538"/>
          <p14:tracePt t="68698" x="6983413" y="3919538"/>
          <p14:tracePt t="68698" x="6991350" y="3919538"/>
          <p14:tracePt t="68735" x="7000875" y="3919538"/>
          <p14:tracePt t="68735" x="7018338" y="3919538"/>
          <p14:tracePt t="68768" x="7027863" y="3919538"/>
          <p14:tracePt t="68768" x="7045325" y="3919538"/>
          <p14:tracePt t="68784" x="7054850" y="3919538"/>
          <p14:tracePt t="68799" x="7072313" y="3919538"/>
          <p14:tracePt t="68816" x="7089775" y="3919538"/>
          <p14:tracePt t="68832" x="7099300" y="3929063"/>
          <p14:tracePt t="68848" x="7108825" y="3929063"/>
          <p14:tracePt t="68866" x="7116763" y="3929063"/>
          <p14:tracePt t="68882" x="7126288" y="3929063"/>
          <p14:tracePt t="68898" x="7134225" y="3938588"/>
          <p14:tracePt t="68917" x="7143750" y="3938588"/>
          <p14:tracePt t="68932" x="7153275" y="3938588"/>
          <p14:tracePt t="68949" x="7161213" y="3938588"/>
          <p14:tracePt t="69133" x="7161213" y="3946525"/>
          <p14:tracePt t="69142" x="7153275" y="3946525"/>
          <p14:tracePt t="69149" x="7143750" y="3956050"/>
          <p14:tracePt t="69149" x="7099300" y="3965575"/>
          <p14:tracePt t="69166" x="7072313" y="3973513"/>
          <p14:tracePt t="69198" x="7037388" y="3973513"/>
          <p14:tracePt t="69198" x="7010400" y="3973513"/>
          <p14:tracePt t="69215" x="6983413" y="3983038"/>
          <p14:tracePt t="69232" x="6965950" y="3990975"/>
          <p14:tracePt t="69287" x="6956425" y="3990975"/>
          <p14:tracePt t="69447" x="6946900" y="3990975"/>
          <p14:tracePt t="69807" x="6946900" y="4000500"/>
          <p14:tracePt t="69847" x="6946900" y="4010025"/>
          <p14:tracePt t="69864" x="6946900" y="4017963"/>
          <p14:tracePt t="69872" x="6946900" y="4027488"/>
          <p14:tracePt t="69882" x="6946900" y="4044950"/>
          <p14:tracePt t="69883" x="6946900" y="4062413"/>
          <p14:tracePt t="69899" x="6946900" y="4089400"/>
          <p14:tracePt t="69932" x="6946900" y="4098925"/>
          <p14:tracePt t="69934" x="6946900" y="4116388"/>
          <p14:tracePt t="69951" x="6946900" y="4133850"/>
          <p14:tracePt t="69967" x="6938963" y="4133850"/>
          <p14:tracePt t="69983" x="6938963" y="4143375"/>
          <p14:tracePt t="70000" x="6929438" y="4152900"/>
          <p14:tracePt t="70017" x="6919913" y="4160838"/>
          <p14:tracePt t="70033" x="6911975" y="4179888"/>
          <p14:tracePt t="70050" x="6894513" y="4187825"/>
          <p14:tracePt t="70066" x="6875463" y="4197350"/>
          <p14:tracePt t="70083" x="6858000" y="4205288"/>
          <p14:tracePt t="70099" x="6840538" y="4214813"/>
          <p14:tracePt t="70116" x="6796088" y="4241800"/>
          <p14:tracePt t="70135" x="6769100" y="4241800"/>
          <p14:tracePt t="70166" x="6751638" y="4259263"/>
          <p14:tracePt t="70167" x="6732588" y="4259263"/>
          <p14:tracePt t="70183" x="6705600" y="4259263"/>
          <p14:tracePt t="70201" x="6697663" y="4268788"/>
          <p14:tracePt t="70216" x="6670675" y="4268788"/>
          <p14:tracePt t="70232" x="6661150" y="4276725"/>
          <p14:tracePt t="70269" x="6653213" y="4276725"/>
          <p14:tracePt t="70310" x="6643688" y="4286250"/>
          <p14:tracePt t="70608" x="6634163" y="4286250"/>
          <p14:tracePt t="70655" x="6626225" y="4286250"/>
          <p14:tracePt t="70664" x="6626225" y="4295775"/>
          <p14:tracePt t="70671" x="6599238" y="4295775"/>
          <p14:tracePt t="70683" x="6589713" y="4313238"/>
          <p14:tracePt t="70683" x="6581775" y="4313238"/>
          <p14:tracePt t="70720" x="6572250" y="4322763"/>
          <p14:tracePt t="72169" x="6562725" y="4322763"/>
          <p14:tracePt t="72184" x="6554788" y="4330700"/>
          <p14:tracePt t="72189" x="6473825" y="4357688"/>
          <p14:tracePt t="72200" x="6384925" y="4394200"/>
          <p14:tracePt t="72240" x="6348413" y="4394200"/>
          <p14:tracePt t="72248" x="6276975" y="4411663"/>
          <p14:tracePt t="72254" x="6153150" y="4429125"/>
          <p14:tracePt t="72267" x="6027738" y="4456113"/>
          <p14:tracePt t="72283" x="5956300" y="4456113"/>
          <p14:tracePt t="72301" x="5857875" y="4456113"/>
          <p14:tracePt t="72320" x="5732463" y="4456113"/>
          <p14:tracePt t="72334" x="5589588" y="4438650"/>
          <p14:tracePt t="72351" x="5419725" y="4411663"/>
          <p14:tracePt t="72367" x="5214938" y="4375150"/>
          <p14:tracePt t="72384" x="5010150" y="4348163"/>
          <p14:tracePt t="72400" x="4803775" y="4313238"/>
          <p14:tracePt t="72417" x="4608513" y="4276725"/>
          <p14:tracePt t="72434" x="4419600" y="4251325"/>
          <p14:tracePt t="72450" x="4251325" y="4224338"/>
          <p14:tracePt t="72467" x="4116388" y="4205288"/>
          <p14:tracePt t="72483" x="4000500" y="4179888"/>
          <p14:tracePt t="72499" x="3911600" y="4179888"/>
          <p14:tracePt t="72516" x="3795713" y="4160838"/>
          <p14:tracePt t="72534" x="3741738" y="4160838"/>
          <p14:tracePt t="72550" x="3697288" y="4160838"/>
          <p14:tracePt t="72567" x="3643313" y="4160838"/>
          <p14:tracePt t="72582" x="3598863" y="4160838"/>
          <p14:tracePt t="72600" x="3554413" y="4179888"/>
          <p14:tracePt t="72616" x="3500438" y="4187825"/>
          <p14:tracePt t="72633" x="3455988" y="4197350"/>
          <p14:tracePt t="72649" x="3411538" y="4214813"/>
          <p14:tracePt t="72667" x="3384550" y="4224338"/>
          <p14:tracePt t="72683" x="3357563" y="4232275"/>
          <p14:tracePt t="72700" x="3322638" y="4251325"/>
          <p14:tracePt t="72717" x="3276600" y="4259263"/>
          <p14:tracePt t="72735" x="3232150" y="4286250"/>
          <p14:tracePt t="72754" x="3187700" y="4286250"/>
          <p14:tracePt t="72767" x="3143250" y="4313238"/>
          <p14:tracePt t="72783" x="3098800" y="4322763"/>
          <p14:tracePt t="72801" x="3062288" y="4340225"/>
          <p14:tracePt t="72817" x="3027363" y="4340225"/>
          <p14:tracePt t="72834" x="2973388" y="4357688"/>
          <p14:tracePt t="72850" x="2928938" y="4367213"/>
          <p14:tracePt t="72867" x="2901950" y="4367213"/>
          <p14:tracePt t="72885" x="2847975" y="4367213"/>
          <p14:tracePt t="72901" x="2732088" y="4367213"/>
          <p14:tracePt t="72922" x="2589213" y="4340225"/>
          <p14:tracePt t="72935" x="2401888" y="4303713"/>
          <p14:tracePt t="72950" x="2205038" y="4241800"/>
          <p14:tracePt t="72967" x="2027238" y="4197350"/>
          <p14:tracePt t="72984" x="1938338" y="4179888"/>
          <p14:tracePt t="73001" x="1884363" y="4170363"/>
          <p14:tracePt t="73017" x="1822450" y="4143375"/>
          <p14:tracePt t="73034" x="1795463" y="4143375"/>
          <p14:tracePt t="73051" x="1758950" y="4125913"/>
          <p14:tracePt t="73067" x="1724025" y="4116388"/>
          <p14:tracePt t="73085" x="1679575" y="4116388"/>
          <p14:tracePt t="73100" x="1598613" y="4116388"/>
          <p14:tracePt t="73134" x="1544638" y="4108450"/>
          <p14:tracePt t="73135" x="1500188" y="4098925"/>
          <p14:tracePt t="73151" x="1446213" y="4089400"/>
          <p14:tracePt t="73168" x="1393825" y="4081463"/>
          <p14:tracePt t="73184" x="1347788" y="4071938"/>
          <p14:tracePt t="73201" x="1303338" y="4062413"/>
          <p14:tracePt t="73218" x="1250950" y="4054475"/>
          <p14:tracePt t="73234" x="1179513" y="4027488"/>
          <p14:tracePt t="73251" x="1108075" y="4017963"/>
          <p14:tracePt t="73267" x="1044575" y="4010025"/>
          <p14:tracePt t="73284" x="982663" y="3990975"/>
          <p14:tracePt t="73300" x="928688" y="3973513"/>
          <p14:tracePt t="73317" x="911225" y="3973513"/>
          <p14:tracePt t="73336" x="901700" y="3965575"/>
          <p14:tracePt t="73352" x="893763" y="3965575"/>
          <p14:tracePt t="73392" x="884238" y="3965575"/>
          <p14:tracePt t="73448" x="874713" y="3965575"/>
          <p14:tracePt t="73479" x="866775" y="3965575"/>
          <p14:tracePt t="73495" x="857250" y="3965575"/>
          <p14:tracePt t="73512" x="847725" y="3965575"/>
          <p14:tracePt t="73519" x="839788" y="3965575"/>
          <p14:tracePt t="73524" x="830263" y="3965575"/>
          <p14:tracePt t="73824" x="839788" y="3965575"/>
          <p14:tracePt t="73833" x="847725" y="3965575"/>
          <p14:tracePt t="73841" x="884238" y="3965575"/>
          <p14:tracePt t="73851" x="919163" y="3965575"/>
          <p14:tracePt t="73868" x="973138" y="3965575"/>
          <p14:tracePt t="73884" x="1027113" y="3956050"/>
          <p14:tracePt t="73902" x="1116013" y="3938588"/>
          <p14:tracePt t="73922" x="1169988" y="3938588"/>
          <p14:tracePt t="73936" x="1231900" y="3938588"/>
          <p14:tracePt t="73951" x="1303338" y="3919538"/>
          <p14:tracePt t="73969" x="1357313" y="3919538"/>
          <p14:tracePt t="73985" x="1411288" y="3919538"/>
          <p14:tracePt t="74001" x="1446213" y="3919538"/>
          <p14:tracePt t="74018" x="1473200" y="3919538"/>
          <p14:tracePt t="74034" x="1509713" y="3919538"/>
          <p14:tracePt t="74052" x="1536700" y="3919538"/>
          <p14:tracePt t="74068" x="1571625" y="3911600"/>
          <p14:tracePt t="74084" x="1660525" y="3902075"/>
          <p14:tracePt t="74104" x="1697038" y="3902075"/>
          <p14:tracePt t="74119" x="1741488" y="3902075"/>
          <p14:tracePt t="74135" x="1785938" y="3894138"/>
          <p14:tracePt t="74151" x="1830388" y="3894138"/>
          <p14:tracePt t="74168" x="1884363" y="3894138"/>
          <p14:tracePt t="74185" x="1938338" y="3894138"/>
          <p14:tracePt t="74201" x="1990725" y="3894138"/>
          <p14:tracePt t="74218" x="2044700" y="3894138"/>
          <p14:tracePt t="74234" x="2089150" y="3894138"/>
          <p14:tracePt t="74252" x="2133600" y="3894138"/>
          <p14:tracePt t="74268" x="2160588" y="3894138"/>
          <p14:tracePt t="74285" x="2224088" y="3894138"/>
          <p14:tracePt t="74304" x="2268538" y="3894138"/>
          <p14:tracePt t="74319" x="2322513" y="3884613"/>
          <p14:tracePt t="74335" x="2366963" y="3884613"/>
          <p14:tracePt t="74351" x="2393950" y="3875088"/>
          <p14:tracePt t="74368" x="2428875" y="3875088"/>
          <p14:tracePt t="74384" x="2446338" y="3875088"/>
          <p14:tracePt t="74401" x="2465388" y="3875088"/>
          <p14:tracePt t="74419" x="2490788" y="3875088"/>
          <p14:tracePt t="74435" x="2500313" y="3875088"/>
          <p14:tracePt t="74451" x="2544763" y="3875088"/>
          <p14:tracePt t="74469" x="2571750" y="3875088"/>
          <p14:tracePt t="74484" x="2608263" y="3875088"/>
          <p14:tracePt t="74501" x="2643188" y="3875088"/>
          <p14:tracePt t="74520" x="2670175" y="3875088"/>
          <p14:tracePt t="74535" x="2697163" y="3875088"/>
          <p14:tracePt t="74552" x="2741613" y="3875088"/>
          <p14:tracePt t="74568" x="2776538" y="3875088"/>
          <p14:tracePt t="74585" x="2830513" y="3884613"/>
          <p14:tracePt t="74601" x="2857500" y="3884613"/>
          <p14:tracePt t="74618" x="2884488" y="3884613"/>
          <p14:tracePt t="74635" x="2911475" y="3884613"/>
          <p14:tracePt t="74651" x="2946400" y="3894138"/>
          <p14:tracePt t="74668" x="2973388" y="3894138"/>
          <p14:tracePt t="74685" x="3017838" y="3894138"/>
          <p14:tracePt t="74701" x="3062288" y="3894138"/>
          <p14:tracePt t="74717" x="3143250" y="3894138"/>
          <p14:tracePt t="74734" x="3170238" y="3894138"/>
          <p14:tracePt t="74751" x="3224213" y="3894138"/>
          <p14:tracePt t="74767" x="3241675" y="3894138"/>
          <p14:tracePt t="74784" x="3251200" y="3894138"/>
          <p14:tracePt t="74801" x="3268663" y="3894138"/>
          <p14:tracePt t="74818" x="3295650" y="3894138"/>
          <p14:tracePt t="74834" x="3322638" y="3894138"/>
          <p14:tracePt t="74851" x="3357563" y="3894138"/>
          <p14:tracePt t="74867" x="3411538" y="3894138"/>
          <p14:tracePt t="74886" x="3446463" y="3894138"/>
          <p14:tracePt t="74905" x="3455988" y="3894138"/>
          <p14:tracePt t="74918" x="3473450" y="3894138"/>
          <p14:tracePt t="74935" x="3490913" y="3884613"/>
          <p14:tracePt t="74953" x="3500438" y="3884613"/>
          <p14:tracePt t="74968" x="3527425" y="3875088"/>
          <p14:tracePt t="74985" x="3544888" y="3875088"/>
          <p14:tracePt t="75001" x="3571875" y="3875088"/>
          <p14:tracePt t="75018" x="3589338" y="3875088"/>
          <p14:tracePt t="75034" x="3608388" y="3875088"/>
          <p14:tracePt t="75051" x="3625850" y="3875088"/>
          <p14:tracePt t="75068" x="3633788" y="3875088"/>
          <p14:tracePt t="75084" x="3660775" y="3875088"/>
          <p14:tracePt t="75101" x="3687763" y="3875088"/>
          <p14:tracePt t="75135" x="3705225" y="3875088"/>
          <p14:tracePt t="75136" x="3714750" y="3875088"/>
          <p14:tracePt t="75176" x="3724275" y="3875088"/>
          <p14:tracePt t="75184" x="3741738" y="3875088"/>
          <p14:tracePt t="75207" x="3751263" y="3875088"/>
          <p14:tracePt t="75225" x="3768725" y="3875088"/>
          <p14:tracePt t="75239" x="3776663" y="3875088"/>
          <p14:tracePt t="75256" x="3786188" y="3875088"/>
          <p14:tracePt t="75280" x="3795713" y="3875088"/>
          <p14:tracePt t="75375" x="3803650" y="3875088"/>
          <p14:tracePt t="75414" x="3813175" y="3875088"/>
          <p14:tracePt t="75431" x="3813175" y="3857625"/>
          <p14:tracePt t="75439" x="3813175" y="3848100"/>
          <p14:tracePt t="75447" x="3813175" y="3840163"/>
          <p14:tracePt t="75464" x="3813175" y="3822700"/>
          <p14:tracePt t="75469" x="3813175" y="3803650"/>
          <p14:tracePt t="75488" x="3813175" y="3795713"/>
          <p14:tracePt t="75502" x="3813175" y="3786188"/>
          <p14:tracePt t="75519" x="3813175" y="3768725"/>
          <p14:tracePt t="75535" x="3813175" y="3759200"/>
          <p14:tracePt t="75551" x="3803650" y="3751263"/>
          <p14:tracePt t="75568" x="3795713" y="3741738"/>
          <p14:tracePt t="75585" x="3786188" y="3741738"/>
          <p14:tracePt t="75601" x="3751263" y="3724275"/>
          <p14:tracePt t="75618" x="3741738" y="3714750"/>
          <p14:tracePt t="75635" x="3714750" y="3697288"/>
          <p14:tracePt t="75651" x="3679825" y="3687763"/>
          <p14:tracePt t="75668" x="3652838" y="3670300"/>
          <p14:tracePt t="75685" x="3625850" y="3670300"/>
          <p14:tracePt t="75704" x="3616325" y="3670300"/>
          <p14:tracePt t="75721" x="3608388" y="3670300"/>
          <p14:tracePt t="75735" x="3581400" y="3670300"/>
          <p14:tracePt t="75752" x="3562350" y="3670300"/>
          <p14:tracePt t="75768" x="3544888" y="3670300"/>
          <p14:tracePt t="75785" x="3527425" y="3670300"/>
          <p14:tracePt t="75802" x="3509963" y="3670300"/>
          <p14:tracePt t="75818" x="3500438" y="3670300"/>
          <p14:tracePt t="75835" x="3490913" y="3670300"/>
          <p14:tracePt t="75851" x="3482975" y="3679825"/>
          <p14:tracePt t="75868" x="3455988" y="3679825"/>
          <p14:tracePt t="75884" x="3438525" y="3679825"/>
          <p14:tracePt t="75902" x="3367088" y="3679825"/>
          <p14:tracePt t="75920" x="3313113" y="3687763"/>
          <p14:tracePt t="75935" x="3259138" y="3687763"/>
          <p14:tracePt t="75952" x="3187700" y="3687763"/>
          <p14:tracePt t="75969" x="3108325" y="3687763"/>
          <p14:tracePt t="75986" x="2990850" y="3687763"/>
          <p14:tracePt t="76002" x="2874963" y="3687763"/>
          <p14:tracePt t="76019" x="2732088" y="3687763"/>
          <p14:tracePt t="76036" x="2589213" y="3687763"/>
          <p14:tracePt t="76052" x="2446338" y="3687763"/>
          <p14:tracePt t="76069" x="2312988" y="3687763"/>
          <p14:tracePt t="76088" x="2251075" y="3687763"/>
          <p14:tracePt t="76102" x="2205038" y="3687763"/>
          <p14:tracePt t="76119" x="2152650" y="3687763"/>
          <p14:tracePt t="76135" x="2081213" y="3687763"/>
          <p14:tracePt t="76152" x="2009775" y="3687763"/>
          <p14:tracePt t="76169" x="1911350" y="3687763"/>
          <p14:tracePt t="76185" x="1839913" y="3687763"/>
          <p14:tracePt t="76202" x="1751013" y="3687763"/>
          <p14:tracePt t="76218" x="1697038" y="3687763"/>
          <p14:tracePt t="76236" x="1633538" y="3687763"/>
          <p14:tracePt t="76251" x="1598613" y="3687763"/>
          <p14:tracePt t="76269" x="1554163" y="3687763"/>
          <p14:tracePt t="76269" x="1527175" y="3687763"/>
          <p14:tracePt t="76289" x="1473200" y="3687763"/>
          <p14:tracePt t="76305" x="1411288" y="3687763"/>
          <p14:tracePt t="76320" x="1347788" y="3687763"/>
          <p14:tracePt t="76335" x="1285875" y="3687763"/>
          <p14:tracePt t="76352" x="1231900" y="3687763"/>
          <p14:tracePt t="76368" x="1179513" y="3687763"/>
          <p14:tracePt t="76385" x="1116013" y="3687763"/>
          <p14:tracePt t="76402" x="1071563" y="3687763"/>
          <p14:tracePt t="76419" x="1027113" y="3687763"/>
          <p14:tracePt t="76436" x="1000125" y="3687763"/>
          <p14:tracePt t="76453" x="982663" y="3687763"/>
          <p14:tracePt t="76469" x="965200" y="3687763"/>
          <p14:tracePt t="76490" x="946150" y="3687763"/>
          <p14:tracePt t="76505" x="928688" y="3687763"/>
          <p14:tracePt t="76519" x="911225" y="3687763"/>
          <p14:tracePt t="76536" x="893763" y="3687763"/>
          <p14:tracePt t="76552" x="884238" y="3697288"/>
          <p14:tracePt t="76840" x="874713" y="3697288"/>
          <p14:tracePt t="76856" x="874713" y="3705225"/>
          <p14:tracePt t="76864" x="866775" y="3705225"/>
          <p14:tracePt t="76871" x="857250" y="3714750"/>
          <p14:tracePt t="76879" x="839788" y="3724275"/>
          <p14:tracePt t="76902" x="830263" y="3732213"/>
          <p14:tracePt t="76902" x="812800" y="3741738"/>
          <p14:tracePt t="76918" x="812800" y="3751263"/>
          <p14:tracePt t="76935" x="803275" y="3751263"/>
          <p14:tracePt t="77016" x="803275" y="3759200"/>
          <p14:tracePt t="77040" x="785813" y="3759200"/>
          <p14:tracePt t="77048" x="785813" y="3768725"/>
          <p14:tracePt t="77056" x="785813" y="3776663"/>
          <p14:tracePt t="77064" x="776288" y="3776663"/>
          <p14:tracePt t="77080" x="776288" y="3786188"/>
          <p14:tracePt t="77103" x="768350" y="3795713"/>
          <p14:tracePt t="77135" x="768350" y="3803650"/>
          <p14:tracePt t="77143" x="758825" y="3813175"/>
          <p14:tracePt t="77193" x="758825" y="3822700"/>
          <p14:tracePt t="77216" x="758825" y="3830638"/>
          <p14:tracePt t="77232" x="750888" y="3830638"/>
          <p14:tracePt t="77240" x="750888" y="3840163"/>
          <p14:tracePt t="77254" x="750888" y="3857625"/>
          <p14:tracePt t="77270" x="750888" y="3867150"/>
          <p14:tracePt t="77271" x="741363" y="3875088"/>
          <p14:tracePt t="77287" x="731838" y="3894138"/>
          <p14:tracePt t="77302" x="723900" y="3902075"/>
          <p14:tracePt t="77321" x="714375" y="3911600"/>
          <p14:tracePt t="77336" x="696913" y="3929063"/>
          <p14:tracePt t="77352" x="687388" y="3938588"/>
          <p14:tracePt t="77369" x="669925" y="3946525"/>
          <p14:tracePt t="77386" x="660400" y="3956050"/>
          <p14:tracePt t="77402" x="652463" y="3965575"/>
          <p14:tracePt t="77420" x="642938" y="3965575"/>
          <p14:tracePt t="77436" x="633413" y="3973513"/>
          <p14:tracePt t="77472" x="625475" y="3973513"/>
          <p14:tracePt t="77656" x="625475" y="3983038"/>
          <p14:tracePt t="77968" x="625475" y="3990975"/>
          <p14:tracePt t="77975" x="625475" y="4010025"/>
          <p14:tracePt t="77980" x="625475" y="4044950"/>
          <p14:tracePt t="77987" x="625475" y="4108450"/>
          <p14:tracePt t="78002" x="625475" y="4179888"/>
          <p14:tracePt t="78019" x="598488" y="4268788"/>
          <p14:tracePt t="78036" x="571500" y="4357688"/>
          <p14:tracePt t="78051" x="554038" y="4446588"/>
          <p14:tracePt t="78069" x="544513" y="4510088"/>
          <p14:tracePt t="78085" x="527050" y="4581525"/>
          <p14:tracePt t="78104" x="517525" y="4616450"/>
          <p14:tracePt t="78119" x="517525" y="4633913"/>
          <p14:tracePt t="78136" x="517525" y="4643438"/>
          <p14:tracePt t="78153" x="509588" y="4652963"/>
          <p14:tracePt t="78169" x="509588" y="4660900"/>
          <p14:tracePt t="78185" x="509588" y="4670425"/>
          <p14:tracePt t="78224" x="509588" y="4679950"/>
          <p14:tracePt t="78225" x="509588" y="4687888"/>
          <p14:tracePt t="78236" x="500063" y="4687888"/>
          <p14:tracePt t="78253" x="500063" y="4705350"/>
          <p14:tracePt t="78273" x="500063" y="4724400"/>
          <p14:tracePt t="78288" x="500063" y="4751388"/>
          <p14:tracePt t="78305" x="500063" y="4768850"/>
          <p14:tracePt t="78320" x="500063" y="4776788"/>
          <p14:tracePt t="78360" x="500063" y="4786313"/>
          <p14:tracePt t="78368" x="509588" y="4786313"/>
          <p14:tracePt t="78384" x="509588" y="4795838"/>
          <p14:tracePt t="78449" x="509588" y="4803775"/>
          <p14:tracePt t="78460" x="517525" y="4803775"/>
          <p14:tracePt t="78503" x="517525" y="4813300"/>
          <p14:tracePt t="78544" x="527050" y="4822825"/>
          <p14:tracePt t="78553" x="536575" y="4822825"/>
          <p14:tracePt t="78562" x="544513" y="4830763"/>
          <p14:tracePt t="78576" x="554038" y="4840288"/>
          <p14:tracePt t="78584" x="561975" y="4840288"/>
          <p14:tracePt t="78589" x="571500" y="4848225"/>
          <p14:tracePt t="78604" x="581025" y="4848225"/>
          <p14:tracePt t="78619" x="588963" y="4848225"/>
          <p14:tracePt t="78656" x="598488" y="4848225"/>
          <p14:tracePt t="78656" x="608013" y="4848225"/>
          <p14:tracePt t="78674" x="615950" y="4848225"/>
          <p14:tracePt t="78688" x="642938" y="4848225"/>
          <p14:tracePt t="78703" x="660400" y="4848225"/>
          <p14:tracePt t="78720" x="679450" y="4848225"/>
          <p14:tracePt t="78736" x="714375" y="4848225"/>
          <p14:tracePt t="78753" x="741363" y="4848225"/>
          <p14:tracePt t="78770" x="768350" y="4848225"/>
          <p14:tracePt t="78786" x="803275" y="4848225"/>
          <p14:tracePt t="78804" x="812800" y="4848225"/>
          <p14:tracePt t="78820" x="830263" y="4848225"/>
          <p14:tracePt t="78837" x="847725" y="4848225"/>
          <p14:tracePt t="78853" x="901700" y="4848225"/>
          <p14:tracePt t="78874" x="928688" y="4848225"/>
          <p14:tracePt t="78889" x="965200" y="4848225"/>
          <p14:tracePt t="78904" x="982663" y="4848225"/>
          <p14:tracePt t="78921" x="990600" y="4848225"/>
          <p14:tracePt t="78936" x="1009650" y="4848225"/>
          <p14:tracePt t="78954" x="1017588" y="4848225"/>
          <p14:tracePt t="78970" x="1027113" y="4857750"/>
          <p14:tracePt t="78987" x="1054100" y="4857750"/>
          <p14:tracePt t="79004" x="1062038" y="4867275"/>
          <p14:tracePt t="79020" x="1089025" y="4875213"/>
          <p14:tracePt t="79037" x="1116013" y="4875213"/>
          <p14:tracePt t="79053" x="1133475" y="4884738"/>
          <p14:tracePt t="79073" x="1143000" y="4884738"/>
          <p14:tracePt t="79233" x="1143000" y="4894263"/>
          <p14:tracePt t="79243" x="1152525" y="4894263"/>
          <p14:tracePt t="79243" x="1152525" y="4902200"/>
          <p14:tracePt t="79254" x="1179513" y="4911725"/>
          <p14:tracePt t="79273" x="1196975" y="4929188"/>
          <p14:tracePt t="79287" x="1214438" y="4946650"/>
          <p14:tracePt t="79304" x="1241425" y="4965700"/>
          <p14:tracePt t="79321" x="1268413" y="4983163"/>
          <p14:tracePt t="79337" x="1285875" y="4991100"/>
          <p14:tracePt t="79354" x="1295400" y="4991100"/>
          <p14:tracePt t="79390" x="1303338" y="4991100"/>
          <p14:tracePt t="79481" x="1303338" y="5000625"/>
          <p14:tracePt t="79487" x="1312863" y="5000625"/>
          <p14:tracePt t="79504" x="1322388" y="5000625"/>
          <p14:tracePt t="79512" x="1330325" y="5000625"/>
          <p14:tracePt t="79520" x="1330325" y="5010150"/>
          <p14:tracePt t="79526" x="1347788" y="5010150"/>
          <p14:tracePt t="79537" x="1357313" y="5010150"/>
          <p14:tracePt t="79553" x="1366838" y="5018088"/>
          <p14:tracePt t="79571" x="1393825" y="5018088"/>
          <p14:tracePt t="79587" x="1411288" y="5018088"/>
          <p14:tracePt t="79604" x="1428750" y="5018088"/>
          <p14:tracePt t="79620" x="1438275" y="5018088"/>
          <p14:tracePt t="79637" x="1455738" y="5027613"/>
          <p14:tracePt t="79655" x="1473200" y="5037138"/>
          <p14:tracePt t="79697" x="1482725" y="5037138"/>
          <p14:tracePt t="79710" x="1490663" y="5037138"/>
          <p14:tracePt t="79721" x="1500188" y="5037138"/>
          <p14:tracePt t="79727" x="1509713" y="5037138"/>
          <p14:tracePt t="79737" x="1517650" y="5037138"/>
          <p14:tracePt t="79754" x="1544638" y="5037138"/>
          <p14:tracePt t="79771" x="1562100" y="5037138"/>
          <p14:tracePt t="79787" x="1589088" y="5045075"/>
          <p14:tracePt t="79804" x="1598613" y="5045075"/>
          <p14:tracePt t="79820" x="1616075" y="5045075"/>
          <p14:tracePt t="79837" x="1643063" y="5045075"/>
          <p14:tracePt t="79856" x="1670050" y="5045075"/>
          <p14:tracePt t="79872" x="1697038" y="5054600"/>
          <p14:tracePt t="79888" x="1724025" y="5054600"/>
          <p14:tracePt t="79905" x="1751013" y="5054600"/>
          <p14:tracePt t="79920" x="1758950" y="5054600"/>
          <p14:tracePt t="79960" x="1768475" y="5054600"/>
          <p14:tracePt t="79965" x="1776413" y="5054600"/>
          <p14:tracePt t="80496" x="1758950" y="5054600"/>
          <p14:tracePt t="80514" x="1704975" y="5054600"/>
          <p14:tracePt t="80521" x="1652588" y="5054600"/>
          <p14:tracePt t="80538" x="1625600" y="5054600"/>
          <p14:tracePt t="80539" x="1571625" y="5045075"/>
          <p14:tracePt t="80555" x="1527175" y="5045075"/>
          <p14:tracePt t="80571" x="1517650" y="5037138"/>
          <p14:tracePt t="80588" x="1500188" y="5037138"/>
          <p14:tracePt t="80605" x="1490663" y="5037138"/>
          <p14:tracePt t="80622" x="1482725" y="5037138"/>
          <p14:tracePt t="80638" x="1438275" y="5037138"/>
          <p14:tracePt t="80659" x="1401763" y="5037138"/>
          <p14:tracePt t="80673" x="1374775" y="5037138"/>
          <p14:tracePt t="80689" x="1347788" y="5037138"/>
          <p14:tracePt t="80706" x="1339850" y="5037138"/>
          <p14:tracePt t="80721" x="1322388" y="5037138"/>
          <p14:tracePt t="80738" x="1295400" y="5037138"/>
          <p14:tracePt t="80755" x="1276350" y="5037138"/>
          <p14:tracePt t="80772" x="1241425" y="5037138"/>
          <p14:tracePt t="80789" x="1204913" y="5027613"/>
          <p14:tracePt t="80805" x="1160463" y="5027613"/>
          <p14:tracePt t="80821" x="1116013" y="5018088"/>
          <p14:tracePt t="80838" x="1081088" y="5010150"/>
          <p14:tracePt t="80857" x="1071563" y="5010150"/>
          <p14:tracePt t="80937" x="1062038" y="5010150"/>
          <p14:tracePt t="80953" x="1054100" y="5000625"/>
          <p14:tracePt t="80962" x="1036638" y="5000625"/>
          <p14:tracePt t="80978" x="1017588" y="5000625"/>
          <p14:tracePt t="80979" x="1009650" y="4991100"/>
          <p14:tracePt t="80989" x="1000125" y="4991100"/>
          <p14:tracePt t="81005" x="990600" y="4991100"/>
          <p14:tracePt t="81383" x="1009650" y="4991100"/>
          <p14:tracePt t="81391" x="1036638" y="4991100"/>
          <p14:tracePt t="81399" x="1054100" y="4991100"/>
          <p14:tracePt t="81407" x="1071563" y="4991100"/>
          <p14:tracePt t="81417" x="1089025" y="4991100"/>
          <p14:tracePt t="81422" x="1133475" y="4991100"/>
          <p14:tracePt t="81422" x="1160463" y="4991100"/>
          <p14:tracePt t="81441" x="1196975" y="4991100"/>
          <p14:tracePt t="81457" x="1214438" y="4991100"/>
          <p14:tracePt t="81472" x="1231900" y="4991100"/>
          <p14:tracePt t="81487" x="1241425" y="4991100"/>
          <p14:tracePt t="81505" x="1250950" y="4991100"/>
          <p14:tracePt t="81522" x="1268413" y="4991100"/>
          <p14:tracePt t="81538" x="1303338" y="4991100"/>
          <p14:tracePt t="81554" x="1330325" y="4991100"/>
          <p14:tracePt t="81572" x="1374775" y="4991100"/>
          <p14:tracePt t="81588" x="1401763" y="4991100"/>
          <p14:tracePt t="81605" x="1428750" y="4991100"/>
          <p14:tracePt t="81622" x="1473200" y="4991100"/>
          <p14:tracePt t="81639" x="1544638" y="4991100"/>
          <p14:tracePt t="81659" x="1571625" y="4991100"/>
          <p14:tracePt t="81675" x="1608138" y="4991100"/>
          <p14:tracePt t="81689" x="1652588" y="4991100"/>
          <p14:tracePt t="81706" x="1687513" y="4991100"/>
          <p14:tracePt t="81722" x="1724025" y="4991100"/>
          <p14:tracePt t="81739" x="1768475" y="4991100"/>
          <p14:tracePt t="81756" x="1795463" y="4991100"/>
          <p14:tracePt t="81772" x="1866900" y="4991100"/>
          <p14:tracePt t="81788" x="1911350" y="4991100"/>
          <p14:tracePt t="81805" x="1955800" y="4991100"/>
          <p14:tracePt t="81822" x="2009775" y="4991100"/>
          <p14:tracePt t="81841" x="2054225" y="4991100"/>
          <p14:tracePt t="81857" x="2108200" y="4991100"/>
          <p14:tracePt t="81873" x="2133600" y="4991100"/>
          <p14:tracePt t="81889" x="2170113" y="4991100"/>
          <p14:tracePt t="81905" x="2214563" y="4991100"/>
          <p14:tracePt t="81924" x="2251075" y="4991100"/>
          <p14:tracePt t="81939" x="2286000" y="4991100"/>
          <p14:tracePt t="81956" x="2322513" y="4991100"/>
          <p14:tracePt t="81972" x="2366963" y="4991100"/>
          <p14:tracePt t="81989" x="2401888" y="4991100"/>
          <p14:tracePt t="82006" x="2438400" y="4991100"/>
          <p14:tracePt t="82022" x="2473325" y="4991100"/>
          <p14:tracePt t="82042" x="2509838" y="4991100"/>
          <p14:tracePt t="82057" x="2544763" y="4991100"/>
          <p14:tracePt t="82089" x="2571750" y="4991100"/>
          <p14:tracePt t="82090" x="2608263" y="4991100"/>
          <p14:tracePt t="82106" x="2633663" y="4983163"/>
          <p14:tracePt t="82123" x="2670175" y="4973638"/>
          <p14:tracePt t="82139" x="2697163" y="4973638"/>
          <p14:tracePt t="82156" x="2724150" y="4973638"/>
          <p14:tracePt t="82172" x="2741613" y="4973638"/>
          <p14:tracePt t="82189" x="2751138" y="4973638"/>
          <p14:tracePt t="82206" x="2759075" y="4973638"/>
          <p14:tracePt t="82222" x="2795588" y="4965700"/>
          <p14:tracePt t="82242" x="2822575" y="4965700"/>
          <p14:tracePt t="82258" x="2840038" y="4965700"/>
          <p14:tracePt t="82273" x="2857500" y="4956175"/>
          <p14:tracePt t="82289" x="2867025" y="4956175"/>
          <p14:tracePt t="82338" x="2874963" y="4956175"/>
          <p14:tracePt t="84203" x="2867025" y="4956175"/>
          <p14:tracePt t="84218" x="2847975" y="4956175"/>
          <p14:tracePt t="84230" x="2830513" y="4956175"/>
          <p14:tracePt t="84242" x="2822575" y="4956175"/>
          <p14:tracePt t="84242" x="2795588" y="4956175"/>
          <p14:tracePt t="84258" x="2776538" y="4956175"/>
          <p14:tracePt t="84274" x="2759075" y="4956175"/>
          <p14:tracePt t="84290" x="2751138" y="4956175"/>
          <p14:tracePt t="84307" x="2732088" y="4956175"/>
          <p14:tracePt t="84323" x="2714625" y="4956175"/>
          <p14:tracePt t="84340" x="2705100" y="4956175"/>
          <p14:tracePt t="84356" x="2687638" y="4956175"/>
          <p14:tracePt t="84373" x="2679700" y="4956175"/>
          <p14:tracePt t="84390" x="2660650" y="4956175"/>
          <p14:tracePt t="84426" x="2652713" y="4956175"/>
          <p14:tracePt t="84427" x="2643188" y="4956175"/>
          <p14:tracePt t="84440" x="2633663" y="4956175"/>
          <p14:tracePt t="84457" x="2625725" y="4956175"/>
          <p14:tracePt t="84474" x="2616200" y="4956175"/>
          <p14:tracePt t="84490" x="2608263" y="4956175"/>
          <p14:tracePt t="84594" x="2598738" y="4956175"/>
          <p14:tracePt t="84688" x="2589213" y="4956175"/>
          <p14:tracePt t="84713" x="2589213" y="4946650"/>
          <p14:tracePt t="84713" x="2581275" y="4938713"/>
          <p14:tracePt t="84723" x="2554288" y="4911725"/>
          <p14:tracePt t="84739" x="2544763" y="4884738"/>
          <p14:tracePt t="84757" x="2536825" y="4875213"/>
          <p14:tracePt t="84773" x="2527300" y="4875213"/>
          <p14:tracePt t="84790" x="2517775" y="4867275"/>
          <p14:tracePt t="86418" x="2527300" y="4867275"/>
          <p14:tracePt t="86425" x="2562225" y="4867275"/>
          <p14:tracePt t="86435" x="2589213" y="4867275"/>
          <p14:tracePt t="86442" x="2608263" y="4867275"/>
          <p14:tracePt t="86451" x="2643188" y="4867275"/>
          <p14:tracePt t="86458" x="2705100" y="4867275"/>
          <p14:tracePt t="86474" x="2768600" y="4867275"/>
          <p14:tracePt t="86491" x="2822575" y="4867275"/>
          <p14:tracePt t="86508" x="2847975" y="4867275"/>
          <p14:tracePt t="86524" x="2874963" y="4867275"/>
          <p14:tracePt t="86542" x="2884488" y="4867275"/>
          <p14:tracePt t="86557" x="2894013" y="4867275"/>
          <p14:tracePt t="86574" x="2901950" y="4867275"/>
          <p14:tracePt t="86592" x="2928938" y="4867275"/>
          <p14:tracePt t="86611" x="2965450" y="4867275"/>
          <p14:tracePt t="86626" x="3017838" y="4867275"/>
          <p14:tracePt t="86641" x="3071813" y="4867275"/>
          <p14:tracePt t="86658" x="3133725" y="4867275"/>
          <p14:tracePt t="86674" x="3179763" y="4867275"/>
          <p14:tracePt t="86691" x="3214688" y="4867275"/>
          <p14:tracePt t="86708" x="3224213" y="4867275"/>
          <p14:tracePt t="86724" x="3251200" y="4867275"/>
          <p14:tracePt t="86742" x="3295650" y="4867275"/>
          <p14:tracePt t="86757" x="3357563" y="4867275"/>
          <p14:tracePt t="86774" x="3429000" y="4867275"/>
          <p14:tracePt t="86792" x="3544888" y="4867275"/>
          <p14:tracePt t="86810" x="3608388" y="4867275"/>
          <p14:tracePt t="86828" x="3670300" y="4875213"/>
          <p14:tracePt t="86842" x="3714750" y="4875213"/>
          <p14:tracePt t="86858" x="3759200" y="4875213"/>
          <p14:tracePt t="86875" x="3786188" y="4875213"/>
          <p14:tracePt t="86890" x="3857625" y="4875213"/>
          <p14:tracePt t="86907" x="3911600" y="4875213"/>
          <p14:tracePt t="86924" x="3973513" y="4875213"/>
          <p14:tracePt t="86941" x="4017963" y="4875213"/>
          <p14:tracePt t="86958" x="4071938" y="4875213"/>
          <p14:tracePt t="86973" x="4089400" y="4875213"/>
          <p14:tracePt t="86991" x="4098925" y="4875213"/>
          <p14:tracePt t="87826" x="4108450" y="4875213"/>
          <p14:tracePt t="94363" x="4108450" y="4884738"/>
          <p14:tracePt t="94379" x="4108450" y="4894263"/>
          <p14:tracePt t="94387" x="4116388" y="4919663"/>
          <p14:tracePt t="94395" x="4116388" y="4929188"/>
          <p14:tracePt t="94411" x="4116388" y="4938713"/>
          <p14:tracePt t="94428" x="4125913" y="4946650"/>
          <p14:tracePt t="94445" x="4125913" y="4965700"/>
          <p14:tracePt t="94462" x="4125913" y="4973638"/>
          <p14:tracePt t="94478" x="4125913" y="4983163"/>
          <p14:tracePt t="94494" x="4133850" y="5000625"/>
          <p14:tracePt t="94511" x="4133850" y="5010150"/>
          <p14:tracePt t="94528" x="4143375" y="5018088"/>
          <p14:tracePt t="94580" x="4143375" y="5027613"/>
          <p14:tracePt t="94604" x="4143375" y="5037138"/>
          <p14:tracePt t="97372" x="0" y="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BGP Sessions</a:t>
            </a:r>
            <a:endParaRPr lang="ar-IQ" sz="36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168868"/>
              </p:ext>
            </p:extLst>
          </p:nvPr>
        </p:nvGraphicFramePr>
        <p:xfrm>
          <a:off x="395536" y="1772816"/>
          <a:ext cx="8424936" cy="1997964"/>
        </p:xfrm>
        <a:graphic>
          <a:graphicData uri="http://schemas.openxmlformats.org/drawingml/2006/table">
            <a:tbl>
              <a:tblPr firstRow="1" firstCol="1" bandRow="1"/>
              <a:tblGrid>
                <a:gridCol w="4212468"/>
                <a:gridCol w="4212468"/>
              </a:tblGrid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1" kern="1200" dirty="0" err="1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iBGP</a:t>
                      </a:r>
                      <a:endParaRPr lang="en-US" sz="1800" b="1" i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1" kern="1200" dirty="0" err="1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eBGP</a:t>
                      </a:r>
                      <a:endParaRPr lang="en-US" sz="1800" b="1" i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used to connect different routers have same AS(same company) </a:t>
                      </a:r>
                    </a:p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 </a:t>
                      </a:r>
                    </a:p>
                    <a:p>
                      <a:pPr marL="342900" lvl="0" indent="-342900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Propagate 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reachability 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information to all AS-internal routers.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used to connect different routers have different AS(different company)</a:t>
                      </a:r>
                    </a:p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 </a:t>
                      </a:r>
                    </a:p>
                    <a:p>
                      <a:pPr marL="342900" lvl="0" indent="-342900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Obtain subnet 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reachability 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information from neighboring ASs. </a:t>
                      </a:r>
                    </a:p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61048"/>
            <a:ext cx="7776863" cy="24482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658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211"/>
    </mc:Choice>
    <mc:Fallback xmlns="">
      <p:transition spd="slow" advTm="146211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4705" x="2965450" y="1071563"/>
          <p14:tracePt t="4732" x="2965450" y="1062038"/>
          <p14:tracePt t="4814" x="2973388" y="1062038"/>
          <p14:tracePt t="4846" x="2982913" y="1062038"/>
          <p14:tracePt t="4861" x="2990850" y="1062038"/>
          <p14:tracePt t="4885" x="3000375" y="1062038"/>
          <p14:tracePt t="4893" x="3009900" y="1071563"/>
          <p14:tracePt t="4900" x="3017838" y="1071563"/>
          <p14:tracePt t="4916" x="3027363" y="1081088"/>
          <p14:tracePt t="4933" x="3036888" y="1089025"/>
          <p14:tracePt t="4949" x="3062288" y="1098550"/>
          <p14:tracePt t="4966" x="3089275" y="1108075"/>
          <p14:tracePt t="4981" x="3098800" y="1116013"/>
          <p14:tracePt t="4984" x="3125788" y="1116013"/>
          <p14:tracePt t="5000" x="3160713" y="1133475"/>
          <p14:tracePt t="5017" x="3197225" y="1133475"/>
          <p14:tracePt t="5034" x="3224213" y="1152525"/>
          <p14:tracePt t="5051" x="3251200" y="1152525"/>
          <p14:tracePt t="5068" x="3295650" y="1152525"/>
          <p14:tracePt t="5085" x="3322638" y="1169988"/>
          <p14:tracePt t="5102" x="3348038" y="1169988"/>
          <p14:tracePt t="5118" x="3394075" y="1179513"/>
          <p14:tracePt t="5134" x="3446463" y="1179513"/>
          <p14:tracePt t="5151" x="3490913" y="1179513"/>
          <p14:tracePt t="5167" x="3527425" y="1179513"/>
          <p14:tracePt t="5184" x="3571875" y="1179513"/>
          <p14:tracePt t="5200" x="3589338" y="1179513"/>
          <p14:tracePt t="5218" x="3608388" y="1179513"/>
          <p14:tracePt t="5234" x="3625850" y="1179513"/>
          <p14:tracePt t="5250" x="3660775" y="1179513"/>
          <p14:tracePt t="5272" x="3679825" y="1179513"/>
          <p14:tracePt t="5287" x="3687763" y="1179513"/>
          <p14:tracePt t="5302" x="3697288" y="1179513"/>
          <p14:tracePt t="5317" x="3705225" y="1179513"/>
          <p14:tracePt t="5334" x="3714750" y="1179513"/>
          <p14:tracePt t="5373" x="3724275" y="1179513"/>
          <p14:tracePt t="5398" x="3732213" y="1179513"/>
          <p14:tracePt t="5421" x="3741738" y="1179513"/>
          <p14:tracePt t="5437" x="3751263" y="1187450"/>
          <p14:tracePt t="5446" x="3759200" y="1187450"/>
          <p14:tracePt t="5453" x="3768725" y="1196975"/>
          <p14:tracePt t="5461" x="3776663" y="1204913"/>
          <p14:tracePt t="5469" x="3786188" y="1204913"/>
          <p14:tracePt t="5838" x="3786188" y="1214438"/>
          <p14:tracePt t="5872" x="3776663" y="1214438"/>
          <p14:tracePt t="5896" x="3768725" y="1214438"/>
          <p14:tracePt t="5927" x="3768725" y="1223963"/>
          <p14:tracePt t="5944" x="3759200" y="1223963"/>
          <p14:tracePt t="5975" x="3751263" y="1223963"/>
          <p14:tracePt t="5991" x="3741738" y="1223963"/>
          <p14:tracePt t="6022" x="3732213" y="1231900"/>
          <p14:tracePt t="6046" x="3724275" y="1231900"/>
          <p14:tracePt t="6078" x="3714750" y="1231900"/>
          <p14:tracePt t="6085" x="3705225" y="1231900"/>
          <p14:tracePt t="6101" x="3697288" y="1241425"/>
          <p14:tracePt t="6118" x="3687763" y="1241425"/>
          <p14:tracePt t="6143" x="3670300" y="1241425"/>
          <p14:tracePt t="6150" x="3660775" y="1241425"/>
          <p14:tracePt t="6158" x="3633788" y="1250950"/>
          <p14:tracePt t="6169" x="3608388" y="1250950"/>
          <p14:tracePt t="6185" x="3589338" y="1258888"/>
          <p14:tracePt t="6202" x="3562350" y="1258888"/>
          <p14:tracePt t="6219" x="3517900" y="1268413"/>
          <p14:tracePt t="6236" x="3455988" y="1285875"/>
          <p14:tracePt t="6255" x="3394075" y="1285875"/>
          <p14:tracePt t="6270" x="3330575" y="1303338"/>
          <p14:tracePt t="6289" x="3268663" y="1312863"/>
          <p14:tracePt t="6302" x="3187700" y="1312863"/>
          <p14:tracePt t="6319" x="3116263" y="1312863"/>
          <p14:tracePt t="6335" x="3036888" y="1312863"/>
          <p14:tracePt t="6352" x="2973388" y="1312863"/>
          <p14:tracePt t="6369" x="2928938" y="1312863"/>
          <p14:tracePt t="6385" x="2894013" y="1312863"/>
          <p14:tracePt t="6403" x="2857500" y="1312863"/>
          <p14:tracePt t="6418" x="2822575" y="1312863"/>
          <p14:tracePt t="6435" x="2741613" y="1312863"/>
          <p14:tracePt t="6435" x="2697163" y="1295400"/>
          <p14:tracePt t="6471" x="2589213" y="1268413"/>
          <p14:tracePt t="6471" x="2500313" y="1214438"/>
          <p14:tracePt t="6488" x="2428875" y="1187450"/>
          <p14:tracePt t="6502" x="2393950" y="1152525"/>
          <p14:tracePt t="6518" x="2366963" y="1125538"/>
          <p14:tracePt t="6535" x="2357438" y="1071563"/>
          <p14:tracePt t="6552" x="2330450" y="1027113"/>
          <p14:tracePt t="6571" x="2322513" y="946150"/>
          <p14:tracePt t="6585" x="2322513" y="874713"/>
          <p14:tracePt t="6602" x="2322513" y="803275"/>
          <p14:tracePt t="6620" x="2330450" y="750888"/>
          <p14:tracePt t="6635" x="2419350" y="544513"/>
          <p14:tracePt t="6653" x="2482850" y="455613"/>
          <p14:tracePt t="6669" x="2527300" y="393700"/>
          <p14:tracePt t="6685" x="2589213" y="339725"/>
          <p14:tracePt t="6701" x="2679700" y="276225"/>
          <p14:tracePt t="6718" x="2768600" y="231775"/>
          <p14:tracePt t="6734" x="2847975" y="196850"/>
          <p14:tracePt t="6752" x="2928938" y="179388"/>
          <p14:tracePt t="6768" x="3027363" y="160338"/>
          <p14:tracePt t="6785" x="3170238" y="152400"/>
          <p14:tracePt t="6802" x="3322638" y="152400"/>
          <p14:tracePt t="6802" x="3402013" y="152400"/>
          <p14:tracePt t="6821" x="3500438" y="152400"/>
          <p14:tracePt t="6835" x="3776663" y="152400"/>
          <p14:tracePt t="6855" x="3929063" y="152400"/>
          <p14:tracePt t="6872" x="4071938" y="152400"/>
          <p14:tracePt t="6887" x="4160838" y="152400"/>
          <p14:tracePt t="6903" x="4232275" y="152400"/>
          <p14:tracePt t="6919" x="4303713" y="152400"/>
          <p14:tracePt t="6936" x="4419600" y="169863"/>
          <p14:tracePt t="6952" x="4527550" y="187325"/>
          <p14:tracePt t="6970" x="4660900" y="196850"/>
          <p14:tracePt t="6985" x="4768850" y="204788"/>
          <p14:tracePt t="7002" x="4894263" y="223838"/>
          <p14:tracePt t="7020" x="5010150" y="241300"/>
          <p14:tracePt t="7035" x="5126038" y="258763"/>
          <p14:tracePt t="7035" x="5180013" y="276225"/>
          <p14:tracePt t="7056" x="5313363" y="303213"/>
          <p14:tracePt t="7072" x="5438775" y="322263"/>
          <p14:tracePt t="7086" x="5554663" y="339725"/>
          <p14:tracePt t="7103" x="5634038" y="347663"/>
          <p14:tracePt t="7119" x="5715000" y="366713"/>
          <p14:tracePt t="7136" x="5795963" y="384175"/>
          <p14:tracePt t="7153" x="5867400" y="401638"/>
          <p14:tracePt t="7169" x="5946775" y="419100"/>
          <p14:tracePt t="7185" x="6027738" y="428625"/>
          <p14:tracePt t="7202" x="6089650" y="438150"/>
          <p14:tracePt t="7220" x="6143625" y="455613"/>
          <p14:tracePt t="7235" x="6197600" y="473075"/>
          <p14:tracePt t="7255" x="6276975" y="490538"/>
          <p14:tracePt t="7270" x="6313488" y="490538"/>
          <p14:tracePt t="7285" x="6323013" y="500063"/>
          <p14:tracePt t="7303" x="6357938" y="509588"/>
          <p14:tracePt t="7319" x="6394450" y="527050"/>
          <p14:tracePt t="7336" x="6446838" y="554038"/>
          <p14:tracePt t="7353" x="6483350" y="581025"/>
          <p14:tracePt t="7369" x="6518275" y="588963"/>
          <p14:tracePt t="7387" x="6527800" y="598488"/>
          <p14:tracePt t="7403" x="6537325" y="598488"/>
          <p14:tracePt t="7487" x="6537325" y="608013"/>
          <p14:tracePt t="7495" x="6537325" y="625475"/>
          <p14:tracePt t="7497" x="6537325" y="633413"/>
          <p14:tracePt t="7503" x="6537325" y="660400"/>
          <p14:tracePt t="7519" x="6537325" y="696913"/>
          <p14:tracePt t="7537" x="6527800" y="723900"/>
          <p14:tracePt t="7554" x="6527800" y="731838"/>
          <p14:tracePt t="7569" x="6518275" y="758825"/>
          <p14:tracePt t="7587" x="6500813" y="785813"/>
          <p14:tracePt t="7603" x="6483350" y="822325"/>
          <p14:tracePt t="7620" x="6456363" y="857250"/>
          <p14:tracePt t="7636" x="6429375" y="919163"/>
          <p14:tracePt t="7655" x="6394450" y="946150"/>
          <p14:tracePt t="7672" x="6357938" y="973138"/>
          <p14:tracePt t="7687" x="6330950" y="1000125"/>
          <p14:tracePt t="7703" x="6296025" y="1027113"/>
          <p14:tracePt t="7720" x="6251575" y="1044575"/>
          <p14:tracePt t="7737" x="6215063" y="1062038"/>
          <p14:tracePt t="7753" x="6180138" y="1081088"/>
          <p14:tracePt t="7769" x="6143625" y="1098550"/>
          <p14:tracePt t="7785" x="6108700" y="1116013"/>
          <p14:tracePt t="7802" x="6045200" y="1143000"/>
          <p14:tracePt t="7819" x="5946775" y="1187450"/>
          <p14:tracePt t="7838" x="5911850" y="1196975"/>
          <p14:tracePt t="7852" x="5776913" y="1231900"/>
          <p14:tracePt t="7871" x="5688013" y="1250950"/>
          <p14:tracePt t="7885" x="5616575" y="1268413"/>
          <p14:tracePt t="7903" x="5545138" y="1285875"/>
          <p14:tracePt t="7920" x="5483225" y="1303338"/>
          <p14:tracePt t="7936" x="5367338" y="1322388"/>
          <p14:tracePt t="7953" x="5268913" y="1347788"/>
          <p14:tracePt t="7969" x="5143500" y="1366838"/>
          <p14:tracePt t="7987" x="5027613" y="1374775"/>
          <p14:tracePt t="8003" x="4857750" y="1384300"/>
          <p14:tracePt t="8020" x="4527550" y="1384300"/>
          <p14:tracePt t="8039" x="4303713" y="1384300"/>
          <p14:tracePt t="8056" x="4160838" y="1384300"/>
          <p14:tracePt t="8071" x="3965575" y="1393825"/>
          <p14:tracePt t="8086" x="3830638" y="1401763"/>
          <p14:tracePt t="8102" x="3714750" y="1401763"/>
          <p14:tracePt t="8119" x="3608388" y="1401763"/>
          <p14:tracePt t="8136" x="3509963" y="1411288"/>
          <p14:tracePt t="8154" x="3375025" y="1411288"/>
          <p14:tracePt t="8169" x="3232150" y="1411288"/>
          <p14:tracePt t="8187" x="3071813" y="1411288"/>
          <p14:tracePt t="8203" x="2938463" y="1393825"/>
          <p14:tracePt t="8220" x="2847975" y="1393825"/>
          <p14:tracePt t="8238" x="2822575" y="1384300"/>
          <p14:tracePt t="8255" x="2776538" y="1374775"/>
          <p14:tracePt t="8272" x="2741613" y="1366838"/>
          <p14:tracePt t="8286" x="2724150" y="1357313"/>
          <p14:tracePt t="8303" x="2705100" y="1357313"/>
          <p14:tracePt t="8344" x="2705100" y="1347788"/>
          <p14:tracePt t="8367" x="2705100" y="1330325"/>
          <p14:tracePt t="8376" x="2705100" y="1322388"/>
          <p14:tracePt t="8383" x="2705100" y="1303338"/>
          <p14:tracePt t="8388" x="2697163" y="1268413"/>
          <p14:tracePt t="8403" x="2697163" y="1241425"/>
          <p14:tracePt t="8420" x="2687638" y="1204913"/>
          <p14:tracePt t="8420" x="2679700" y="1187450"/>
          <p14:tracePt t="8455" x="2679700" y="1152525"/>
          <p14:tracePt t="8471" x="2670175" y="1098550"/>
          <p14:tracePt t="8486" x="2660650" y="1062038"/>
          <p14:tracePt t="8487" x="2660650" y="982663"/>
          <p14:tracePt t="8503" x="2660650" y="928688"/>
          <p14:tracePt t="8520" x="2660650" y="893763"/>
          <p14:tracePt t="8536" x="2660650" y="866775"/>
          <p14:tracePt t="8554" x="2670175" y="830263"/>
          <p14:tracePt t="8569" x="2679700" y="803275"/>
          <p14:tracePt t="8586" x="2687638" y="785813"/>
          <p14:tracePt t="8603" x="2714625" y="723900"/>
          <p14:tracePt t="8623" x="2732088" y="679450"/>
          <p14:tracePt t="8639" x="2759075" y="633413"/>
          <p14:tracePt t="8653" x="2795588" y="608013"/>
          <p14:tracePt t="8671" x="2822575" y="581025"/>
          <p14:tracePt t="8687" x="2874963" y="544513"/>
          <p14:tracePt t="8703" x="2911475" y="517525"/>
          <p14:tracePt t="8721" x="2965450" y="490538"/>
          <p14:tracePt t="8736" x="3009900" y="473075"/>
          <p14:tracePt t="8755" x="3089275" y="446088"/>
          <p14:tracePt t="8770" x="3197225" y="419100"/>
          <p14:tracePt t="8787" x="3303588" y="401638"/>
          <p14:tracePt t="8804" x="3490913" y="366713"/>
          <p14:tracePt t="8824" x="3544888" y="347663"/>
          <p14:tracePt t="8836" x="3732213" y="312738"/>
          <p14:tracePt t="8853" x="3848100" y="303213"/>
          <p14:tracePt t="8869" x="3973513" y="295275"/>
          <p14:tracePt t="8886" x="4071938" y="295275"/>
          <p14:tracePt t="8903" x="4179888" y="303213"/>
          <p14:tracePt t="8919" x="4295775" y="322263"/>
          <p14:tracePt t="8935" x="4411663" y="347663"/>
          <p14:tracePt t="8952" x="4537075" y="357188"/>
          <p14:tracePt t="8969" x="4679950" y="366713"/>
          <p14:tracePt t="8986" x="4803775" y="393700"/>
          <p14:tracePt t="9003" x="4884738" y="401638"/>
          <p14:tracePt t="9019" x="4983163" y="401638"/>
          <p14:tracePt t="9039" x="5054600" y="411163"/>
          <p14:tracePt t="9056" x="5126038" y="419100"/>
          <p14:tracePt t="9071" x="5187950" y="428625"/>
          <p14:tracePt t="9087" x="5268913" y="438150"/>
          <p14:tracePt t="9103" x="5348288" y="446088"/>
          <p14:tracePt t="9121" x="5419725" y="446088"/>
          <p14:tracePt t="9137" x="5465763" y="446088"/>
          <p14:tracePt t="9154" x="5510213" y="446088"/>
          <p14:tracePt t="9170" x="5562600" y="446088"/>
          <p14:tracePt t="9186" x="5643563" y="446088"/>
          <p14:tracePt t="9186" x="5670550" y="446088"/>
          <p14:tracePt t="9207" x="5751513" y="455613"/>
          <p14:tracePt t="9223" x="5830888" y="473075"/>
          <p14:tracePt t="9238" x="5894388" y="482600"/>
          <p14:tracePt t="9256" x="5929313" y="490538"/>
          <p14:tracePt t="9270" x="5946775" y="490538"/>
          <p14:tracePt t="9288" x="5965825" y="500063"/>
          <p14:tracePt t="9303" x="5991225" y="509588"/>
          <p14:tracePt t="9322" x="6045200" y="527050"/>
          <p14:tracePt t="9337" x="6089650" y="544513"/>
          <p14:tracePt t="9353" x="6134100" y="561975"/>
          <p14:tracePt t="9370" x="6180138" y="571500"/>
          <p14:tracePt t="9386" x="6197600" y="581025"/>
          <p14:tracePt t="9404" x="6215063" y="581025"/>
          <p14:tracePt t="9420" x="6242050" y="598488"/>
          <p14:tracePt t="9439" x="6269038" y="615950"/>
          <p14:tracePt t="9455" x="6303963" y="633413"/>
          <p14:tracePt t="9470" x="6330950" y="660400"/>
          <p14:tracePt t="9487" x="6340475" y="669925"/>
          <p14:tracePt t="9504" x="6348413" y="679450"/>
          <p14:tracePt t="9520" x="6348413" y="687388"/>
          <p14:tracePt t="9537" x="6357938" y="696913"/>
          <p14:tracePt t="9554" x="6367463" y="723900"/>
          <p14:tracePt t="9571" x="6375400" y="750888"/>
          <p14:tracePt t="9587" x="6375400" y="785813"/>
          <p14:tracePt t="9608" x="6375400" y="803275"/>
          <p14:tracePt t="9620" x="6375400" y="847725"/>
          <p14:tracePt t="9638" x="6375400" y="884238"/>
          <p14:tracePt t="9655" x="6375400" y="919163"/>
          <p14:tracePt t="9670" x="6375400" y="946150"/>
          <p14:tracePt t="9687" x="6357938" y="973138"/>
          <p14:tracePt t="9703" x="6348413" y="1000125"/>
          <p14:tracePt t="9720" x="6340475" y="1009650"/>
          <p14:tracePt t="9738" x="6323013" y="1044575"/>
          <p14:tracePt t="9754" x="6286500" y="1081088"/>
          <p14:tracePt t="9770" x="6251575" y="1125538"/>
          <p14:tracePt t="9787" x="6205538" y="1160463"/>
          <p14:tracePt t="9803" x="6143625" y="1223963"/>
          <p14:tracePt t="9820" x="6081713" y="1250950"/>
          <p14:tracePt t="9838" x="5991225" y="1276350"/>
          <p14:tracePt t="9855" x="5875338" y="1295400"/>
          <p14:tracePt t="9870" x="5751513" y="1322388"/>
          <p14:tracePt t="9888" x="5608638" y="1339850"/>
          <p14:tracePt t="9903" x="5438775" y="1357313"/>
          <p14:tracePt t="9920" x="5268913" y="1357313"/>
          <p14:tracePt t="9938" x="5116513" y="1366838"/>
          <p14:tracePt t="9954" x="4991100" y="1366838"/>
          <p14:tracePt t="9970" x="4884738" y="1366838"/>
          <p14:tracePt t="9986" x="4803775" y="1374775"/>
          <p14:tracePt t="10002" x="4741863" y="1374775"/>
          <p14:tracePt t="10020" x="4679950" y="1374775"/>
          <p14:tracePt t="10037" x="4562475" y="1374775"/>
          <p14:tracePt t="10055" x="4491038" y="1384300"/>
          <p14:tracePt t="10070" x="4438650" y="1393825"/>
          <p14:tracePt t="10087" x="4384675" y="1401763"/>
          <p14:tracePt t="10103" x="4322763" y="1401763"/>
          <p14:tracePt t="10120" x="4251325" y="1401763"/>
          <p14:tracePt t="10137" x="4179888" y="1401763"/>
          <p14:tracePt t="10154" x="4081463" y="1401763"/>
          <p14:tracePt t="10170" x="3973513" y="1401763"/>
          <p14:tracePt t="10187" x="3857625" y="1401763"/>
          <p14:tracePt t="10204" x="3776663" y="1401763"/>
          <p14:tracePt t="10204" x="3724275" y="1401763"/>
          <p14:tracePt t="10224" x="3643313" y="1401763"/>
          <p14:tracePt t="10239" x="3554413" y="1401763"/>
          <p14:tracePt t="10255" x="3482975" y="1401763"/>
          <p14:tracePt t="10271" x="3402013" y="1401763"/>
          <p14:tracePt t="10287" x="3303588" y="1401763"/>
          <p14:tracePt t="10303" x="3205163" y="1384300"/>
          <p14:tracePt t="10321" x="3098800" y="1366838"/>
          <p14:tracePt t="10338" x="2973388" y="1347788"/>
          <p14:tracePt t="10354" x="2840038" y="1312863"/>
          <p14:tracePt t="10370" x="2732088" y="1295400"/>
          <p14:tracePt t="10388" x="2633663" y="1258888"/>
          <p14:tracePt t="10404" x="2536825" y="1223963"/>
          <p14:tracePt t="10437" x="2473325" y="1196975"/>
          <p14:tracePt t="10439" x="2428875" y="1160463"/>
          <p14:tracePt t="10456" x="2411413" y="1152525"/>
          <p14:tracePt t="10496" x="2401888" y="1143000"/>
          <p14:tracePt t="10510" x="2393950" y="1133475"/>
          <p14:tracePt t="10519" x="2393950" y="1125538"/>
          <p14:tracePt t="10536" x="2384425" y="1098550"/>
          <p14:tracePt t="10544" x="2384425" y="1089025"/>
          <p14:tracePt t="10554" x="2374900" y="1062038"/>
          <p14:tracePt t="10572" x="2374900" y="1036638"/>
          <p14:tracePt t="10588" x="2374900" y="1017588"/>
          <p14:tracePt t="10604" x="2374900" y="973138"/>
          <p14:tracePt t="10623" x="2374900" y="946150"/>
          <p14:tracePt t="10639" x="2384425" y="893763"/>
          <p14:tracePt t="10655" x="2411413" y="857250"/>
          <p14:tracePt t="10671" x="2428875" y="812800"/>
          <p14:tracePt t="10687" x="2473325" y="768350"/>
          <p14:tracePt t="10704" x="2500313" y="731838"/>
          <p14:tracePt t="10721" x="2517775" y="704850"/>
          <p14:tracePt t="10737" x="2544763" y="687388"/>
          <p14:tracePt t="10754" x="2571750" y="669925"/>
          <p14:tracePt t="10770" x="2589213" y="652463"/>
          <p14:tracePt t="10770" x="2608263" y="633413"/>
          <p14:tracePt t="10791" x="2625725" y="625475"/>
          <p14:tracePt t="10805" x="2697163" y="571500"/>
          <p14:tracePt t="10824" x="2741613" y="554038"/>
          <p14:tracePt t="10839" x="2795588" y="527050"/>
          <p14:tracePt t="10854" x="2857500" y="500063"/>
          <p14:tracePt t="10871" x="2901950" y="490538"/>
          <p14:tracePt t="10887" x="2965450" y="473075"/>
          <p14:tracePt t="10906" x="3027363" y="465138"/>
          <p14:tracePt t="10920" x="3116263" y="455613"/>
          <p14:tracePt t="10937" x="3214688" y="446088"/>
          <p14:tracePt t="10955" x="3330575" y="428625"/>
          <p14:tracePt t="10971" x="3465513" y="411163"/>
          <p14:tracePt t="10988" x="3608388" y="411163"/>
          <p14:tracePt t="11004" x="3813175" y="411163"/>
          <p14:tracePt t="11025" x="3894138" y="411163"/>
          <p14:tracePt t="11025" x="3990975" y="411163"/>
          <p14:tracePt t="11040" x="4179888" y="411163"/>
          <p14:tracePt t="11055" x="4367213" y="419100"/>
          <p14:tracePt t="11072" x="4545013" y="419100"/>
          <p14:tracePt t="11087" x="4652963" y="419100"/>
          <p14:tracePt t="11103" x="4956175" y="419100"/>
          <p14:tracePt t="11120" x="5108575" y="419100"/>
          <p14:tracePt t="11137" x="5224463" y="419100"/>
          <p14:tracePt t="11154" x="5322888" y="419100"/>
          <p14:tracePt t="11171" x="5419725" y="419100"/>
          <p14:tracePt t="11187" x="5491163" y="419100"/>
          <p14:tracePt t="11204" x="5572125" y="419100"/>
          <p14:tracePt t="11220" x="5715000" y="428625"/>
          <p14:tracePt t="11238" x="5813425" y="446088"/>
          <p14:tracePt t="11254" x="5902325" y="455613"/>
          <p14:tracePt t="11271" x="6010275" y="473075"/>
          <p14:tracePt t="11288" x="6143625" y="500063"/>
          <p14:tracePt t="11305" x="6269038" y="517525"/>
          <p14:tracePt t="11321" x="6367463" y="536575"/>
          <p14:tracePt t="11337" x="6473825" y="554038"/>
          <p14:tracePt t="11355" x="6545263" y="571500"/>
          <p14:tracePt t="11371" x="6616700" y="588963"/>
          <p14:tracePt t="11388" x="6697663" y="608013"/>
          <p14:tracePt t="11404" x="6759575" y="633413"/>
          <p14:tracePt t="11424" x="6786563" y="652463"/>
          <p14:tracePt t="11438" x="6796088" y="652463"/>
          <p14:tracePt t="11454" x="6796088" y="660400"/>
          <p14:tracePt t="11471" x="6813550" y="687388"/>
          <p14:tracePt t="11488" x="6813550" y="704850"/>
          <p14:tracePt t="11504" x="6823075" y="731838"/>
          <p14:tracePt t="11521" x="6823075" y="758825"/>
          <p14:tracePt t="11537" x="6831013" y="803275"/>
          <p14:tracePt t="11555" x="6823075" y="847725"/>
          <p14:tracePt t="11571" x="6796088" y="884238"/>
          <p14:tracePt t="11587" x="6769100" y="919163"/>
          <p14:tracePt t="11605" x="6705600" y="973138"/>
          <p14:tracePt t="11621" x="6537325" y="1089025"/>
          <p14:tracePt t="11640" x="6411913" y="1160463"/>
          <p14:tracePt t="11657" x="6296025" y="1214438"/>
          <p14:tracePt t="11673" x="6197600" y="1241425"/>
          <p14:tracePt t="11688" x="6089650" y="1295400"/>
          <p14:tracePt t="11704" x="5983288" y="1347788"/>
          <p14:tracePt t="11722" x="5848350" y="1384300"/>
          <p14:tracePt t="11738" x="5768975" y="1401763"/>
          <p14:tracePt t="11755" x="5589588" y="1438275"/>
          <p14:tracePt t="11772" x="5491163" y="1446213"/>
          <p14:tracePt t="11788" x="5367338" y="1455738"/>
          <p14:tracePt t="11807" x="5313363" y="1455738"/>
          <p14:tracePt t="11823" x="5232400" y="1465263"/>
          <p14:tracePt t="11839" x="5133975" y="1473200"/>
          <p14:tracePt t="11855" x="4991100" y="1473200"/>
          <p14:tracePt t="11871" x="4848225" y="1473200"/>
          <p14:tracePt t="11889" x="4697413" y="1473200"/>
          <p14:tracePt t="11905" x="4554538" y="1482725"/>
          <p14:tracePt t="11922" x="4411663" y="1500188"/>
          <p14:tracePt t="11937" x="4232275" y="1527175"/>
          <p14:tracePt t="11956" x="4054475" y="1544638"/>
          <p14:tracePt t="11971" x="3884613" y="1544638"/>
          <p14:tracePt t="11988" x="3670300" y="1544638"/>
          <p14:tracePt t="12008" x="3581400" y="1544638"/>
          <p14:tracePt t="12023" x="3509963" y="1544638"/>
          <p14:tracePt t="12039" x="3419475" y="1544638"/>
          <p14:tracePt t="12055" x="3303588" y="1554163"/>
          <p14:tracePt t="12071" x="3133725" y="1589088"/>
          <p14:tracePt t="12089" x="2938463" y="1608138"/>
          <p14:tracePt t="12104" x="2751138" y="1633538"/>
          <p14:tracePt t="12122" x="2562225" y="1652588"/>
          <p14:tracePt t="12138" x="2438400" y="1660525"/>
          <p14:tracePt t="12154" x="2347913" y="1670050"/>
          <p14:tracePt t="12172" x="2303463" y="1687513"/>
          <p14:tracePt t="12187" x="2286000" y="1687513"/>
          <p14:tracePt t="12254" x="2276475" y="1687513"/>
          <p14:tracePt t="12270" x="2268538" y="1697038"/>
          <p14:tracePt t="12287" x="2251075" y="1697038"/>
          <p14:tracePt t="12312" x="2241550" y="1697038"/>
          <p14:tracePt t="12407" x="2232025" y="1697038"/>
          <p14:tracePt t="12487" x="2224088" y="1697038"/>
          <p14:tracePt t="12495" x="2214563" y="1697038"/>
          <p14:tracePt t="12502" x="2205038" y="1697038"/>
          <p14:tracePt t="12511" x="2179638" y="1697038"/>
          <p14:tracePt t="12521" x="2170113" y="1697038"/>
          <p14:tracePt t="12537" x="2143125" y="1704975"/>
          <p14:tracePt t="12554" x="2133600" y="1704975"/>
          <p14:tracePt t="12571" x="2125663" y="1714500"/>
          <p14:tracePt t="12588" x="2108200" y="1731963"/>
          <p14:tracePt t="12606" x="2098675" y="1758950"/>
          <p14:tracePt t="12622" x="2081213" y="1785938"/>
          <p14:tracePt t="12637" x="2071688" y="1812925"/>
          <p14:tracePt t="12654" x="2062163" y="1830388"/>
          <p14:tracePt t="12671" x="2062163" y="1839913"/>
          <p14:tracePt t="12688" x="2062163" y="1847850"/>
          <p14:tracePt t="12750" x="2062163" y="1857375"/>
          <p14:tracePt t="12755" x="2062163" y="1866900"/>
          <p14:tracePt t="12774" x="2062163" y="1874838"/>
          <p14:tracePt t="12789" x="2062163" y="1893888"/>
          <p14:tracePt t="12790" x="2062163" y="1901825"/>
          <p14:tracePt t="12807" x="2062163" y="1919288"/>
          <p14:tracePt t="12839" x="2062163" y="1928813"/>
          <p14:tracePt t="12863" x="2062163" y="1938338"/>
          <p14:tracePt t="12871" x="2062163" y="1946275"/>
          <p14:tracePt t="12871" x="2062163" y="1955800"/>
          <p14:tracePt t="12887" x="2062163" y="1965325"/>
          <p14:tracePt t="12910" x="2062163" y="1982788"/>
          <p14:tracePt t="12918" x="2062163" y="1990725"/>
          <p14:tracePt t="12918" x="2062163" y="2000250"/>
          <p14:tracePt t="12937" x="2062163" y="2009775"/>
          <p14:tracePt t="12938" x="2081213" y="2017713"/>
          <p14:tracePt t="12954" x="2081213" y="2027238"/>
          <p14:tracePt t="12971" x="2081213" y="2036763"/>
          <p14:tracePt t="12987" x="2089150" y="2044700"/>
          <p14:tracePt t="13004" x="2098675" y="2054225"/>
          <p14:tracePt t="13024" x="2098675" y="2062163"/>
          <p14:tracePt t="13038" x="2108200" y="2062163"/>
          <p14:tracePt t="13054" x="2116138" y="2071688"/>
          <p14:tracePt t="13070" x="2116138" y="2081213"/>
          <p14:tracePt t="13088" x="2125663" y="2081213"/>
          <p14:tracePt t="13104" x="2133600" y="2089150"/>
          <p14:tracePt t="13121" x="2152650" y="2098675"/>
          <p14:tracePt t="13138" x="2160588" y="2098675"/>
          <p14:tracePt t="13154" x="2187575" y="2108200"/>
          <p14:tracePt t="13171" x="2205038" y="2116138"/>
          <p14:tracePt t="13187" x="2232025" y="2125663"/>
          <p14:tracePt t="13207" x="2251075" y="2133600"/>
          <p14:tracePt t="13222" x="2276475" y="2143125"/>
          <p14:tracePt t="13238" x="2303463" y="2152650"/>
          <p14:tracePt t="13255" x="2347913" y="2152650"/>
          <p14:tracePt t="13271" x="2384425" y="2152650"/>
          <p14:tracePt t="13288" x="2438400" y="2170113"/>
          <p14:tracePt t="13303" x="2482850" y="2179638"/>
          <p14:tracePt t="13321" x="2527300" y="2187575"/>
          <p14:tracePt t="13336" x="2581275" y="2187575"/>
          <p14:tracePt t="13353" x="2608263" y="2187575"/>
          <p14:tracePt t="13370" x="2643188" y="2187575"/>
          <p14:tracePt t="13387" x="2670175" y="2187575"/>
          <p14:tracePt t="13404" x="2697163" y="2187575"/>
          <p14:tracePt t="13420" x="2724150" y="2187575"/>
          <p14:tracePt t="13438" x="2751138" y="2187575"/>
          <p14:tracePt t="13454" x="2786063" y="2187575"/>
          <p14:tracePt t="13472" x="2830513" y="2187575"/>
          <p14:tracePt t="13487" x="2857500" y="2170113"/>
          <p14:tracePt t="13503" x="2901950" y="2170113"/>
          <p14:tracePt t="13521" x="2919413" y="2170113"/>
          <p14:tracePt t="13538" x="2938463" y="2160588"/>
          <p14:tracePt t="13554" x="2955925" y="2152650"/>
          <p14:tracePt t="13571" x="2973388" y="2143125"/>
          <p14:tracePt t="13587" x="2990850" y="2125663"/>
          <p14:tracePt t="13604" x="3027363" y="2108200"/>
          <p14:tracePt t="13624" x="3036888" y="2089150"/>
          <p14:tracePt t="13639" x="3054350" y="2062163"/>
          <p14:tracePt t="13655" x="3071813" y="2027238"/>
          <p14:tracePt t="13671" x="3081338" y="1990725"/>
          <p14:tracePt t="13687" x="3089275" y="1965325"/>
          <p14:tracePt t="13704" x="3089275" y="1928813"/>
          <p14:tracePt t="13721" x="3089275" y="1901825"/>
          <p14:tracePt t="13737" x="3089275" y="1884363"/>
          <p14:tracePt t="13754" x="3089275" y="1866900"/>
          <p14:tracePt t="13771" x="3089275" y="1857375"/>
          <p14:tracePt t="13791" x="3089275" y="1847850"/>
          <p14:tracePt t="13806" x="3081338" y="1839913"/>
          <p14:tracePt t="13821" x="3071813" y="1839913"/>
          <p14:tracePt t="13837" x="3044825" y="1822450"/>
          <p14:tracePt t="13854" x="3009900" y="1803400"/>
          <p14:tracePt t="13871" x="2965450" y="1795463"/>
          <p14:tracePt t="13888" x="2911475" y="1776413"/>
          <p14:tracePt t="13905" x="2867025" y="1758950"/>
          <p14:tracePt t="13921" x="2822575" y="1741488"/>
          <p14:tracePt t="13939" x="2795588" y="1741488"/>
          <p14:tracePt t="13955" x="2759075" y="1741488"/>
          <p14:tracePt t="13971" x="2741613" y="1731963"/>
          <p14:tracePt t="13989" x="2714625" y="1724025"/>
          <p14:tracePt t="14004" x="2670175" y="1724025"/>
          <p14:tracePt t="14025" x="2633663" y="1714500"/>
          <p14:tracePt t="14038" x="2589213" y="1697038"/>
          <p14:tracePt t="14054" x="2536825" y="1697038"/>
          <p14:tracePt t="14071" x="2482850" y="1697038"/>
          <p14:tracePt t="14088" x="2428875" y="1697038"/>
          <p14:tracePt t="14105" x="2374900" y="1687513"/>
          <p14:tracePt t="14121" x="2312988" y="1687513"/>
          <p14:tracePt t="14138" x="2251075" y="1687513"/>
          <p14:tracePt t="14155" x="2214563" y="1697038"/>
          <p14:tracePt t="14171" x="2170113" y="1704975"/>
          <p14:tracePt t="14171" x="2143125" y="1714500"/>
          <p14:tracePt t="14192" x="2125663" y="1724025"/>
          <p14:tracePt t="14208" x="2108200" y="1731963"/>
          <p14:tracePt t="14225" x="2098675" y="1741488"/>
          <p14:tracePt t="14240" x="2089150" y="1751013"/>
          <p14:tracePt t="14255" x="2081213" y="1768475"/>
          <p14:tracePt t="14272" x="2081213" y="1776413"/>
          <p14:tracePt t="14288" x="2071688" y="1812925"/>
          <p14:tracePt t="14305" x="2071688" y="1866900"/>
          <p14:tracePt t="14321" x="2071688" y="1919288"/>
          <p14:tracePt t="14338" x="2071688" y="1982788"/>
          <p14:tracePt t="14355" x="2071688" y="2036763"/>
          <p14:tracePt t="14371" x="2071688" y="2108200"/>
          <p14:tracePt t="14390" x="2081213" y="2133600"/>
          <p14:tracePt t="14404" x="2081213" y="2160588"/>
          <p14:tracePt t="14421" x="2089150" y="2179638"/>
          <p14:tracePt t="14437" x="2098675" y="2179638"/>
          <p14:tracePt t="14500" x="2108200" y="2179638"/>
          <p14:tracePt t="14547" x="2116138" y="2179638"/>
          <p14:tracePt t="14575" x="2125663" y="2179638"/>
          <p14:tracePt t="14591" x="2133600" y="2179638"/>
          <p14:tracePt t="14599" x="2143125" y="2179638"/>
          <p14:tracePt t="14711" x="2152650" y="2179638"/>
          <p14:tracePt t="14824" x="2160588" y="2179638"/>
          <p14:tracePt t="14838" x="2170113" y="2179638"/>
          <p14:tracePt t="14847" x="2179638" y="2179638"/>
          <p14:tracePt t="14854" x="2197100" y="2179638"/>
          <p14:tracePt t="14872" x="2224088" y="2179638"/>
          <p14:tracePt t="14888" x="2232025" y="2179638"/>
          <p14:tracePt t="14889" x="2259013" y="2179638"/>
          <p14:tracePt t="14905" x="2268538" y="2170113"/>
          <p14:tracePt t="14922" x="2303463" y="2160588"/>
          <p14:tracePt t="14938" x="2339975" y="2152650"/>
          <p14:tracePt t="14955" x="2374900" y="2133600"/>
          <p14:tracePt t="14991" x="2384425" y="2133600"/>
          <p14:tracePt t="14992" x="2384425" y="2125663"/>
          <p14:tracePt t="15005" x="2393950" y="2125663"/>
          <p14:tracePt t="15156" x="2393950" y="2116138"/>
          <p14:tracePt t="15166" x="2401888" y="2108200"/>
          <p14:tracePt t="15176" x="2419350" y="2108200"/>
          <p14:tracePt t="15183" x="2428875" y="2108200"/>
          <p14:tracePt t="15191" x="2465388" y="2098675"/>
          <p14:tracePt t="15206" x="2482850" y="2089150"/>
          <p14:tracePt t="15222" x="2500313" y="2089150"/>
          <p14:tracePt t="15238" x="2509838" y="2089150"/>
          <p14:tracePt t="15256" x="2527300" y="2089150"/>
          <p14:tracePt t="15272" x="2554288" y="2089150"/>
          <p14:tracePt t="15288" x="2581275" y="2089150"/>
          <p14:tracePt t="15304" x="2598738" y="2089150"/>
          <p14:tracePt t="15321" x="2616200" y="2089150"/>
          <p14:tracePt t="15337" x="2633663" y="2089150"/>
          <p14:tracePt t="15354" x="2643188" y="2089150"/>
          <p14:tracePt t="15405" x="2652713" y="2089150"/>
          <p14:tracePt t="15428" x="2660650" y="2089150"/>
          <p14:tracePt t="15437" x="2670175" y="2089150"/>
          <p14:tracePt t="15437" x="2679700" y="2089150"/>
          <p14:tracePt t="15446" x="2687638" y="2089150"/>
          <p14:tracePt t="15454" x="2714625" y="2089150"/>
          <p14:tracePt t="15471" x="2732088" y="2089150"/>
          <p14:tracePt t="15489" x="2741613" y="2089150"/>
          <p14:tracePt t="15505" x="2751138" y="2089150"/>
          <p14:tracePt t="15708" x="2751138" y="2081213"/>
          <p14:tracePt t="16501" x="2768600" y="2081213"/>
          <p14:tracePt t="16526" x="2830513" y="2081213"/>
          <p14:tracePt t="16538" x="2928938" y="2081213"/>
          <p14:tracePt t="16539" x="3179763" y="2089150"/>
          <p14:tracePt t="16554" x="3589338" y="2116138"/>
          <p14:tracePt t="16574" x="3705225" y="2116138"/>
          <p14:tracePt t="16589" x="3965575" y="2125663"/>
          <p14:tracePt t="16606" x="4098925" y="2125663"/>
          <p14:tracePt t="16622" x="4205288" y="2125663"/>
          <p14:tracePt t="16639" x="4295775" y="2108200"/>
          <p14:tracePt t="16655" x="4384675" y="2089150"/>
          <p14:tracePt t="16672" x="4473575" y="2062163"/>
          <p14:tracePt t="16688" x="4589463" y="2027238"/>
          <p14:tracePt t="16706" x="4732338" y="1982788"/>
          <p14:tracePt t="16722" x="4867275" y="1938338"/>
          <p14:tracePt t="16739" x="5018088" y="1884363"/>
          <p14:tracePt t="16755" x="5180013" y="1839913"/>
          <p14:tracePt t="16771" x="5340350" y="1776413"/>
          <p14:tracePt t="16771" x="5411788" y="1751013"/>
          <p14:tracePt t="16789" x="5554663" y="1697038"/>
          <p14:tracePt t="16805" x="5670550" y="1652588"/>
          <p14:tracePt t="16822" x="5751513" y="1616075"/>
          <p14:tracePt t="16839" x="5822950" y="1598613"/>
          <p14:tracePt t="16855" x="5867400" y="1581150"/>
          <p14:tracePt t="16871" x="5902325" y="1562100"/>
          <p14:tracePt t="16888" x="5946775" y="1562100"/>
          <p14:tracePt t="16905" x="6000750" y="1554163"/>
          <p14:tracePt t="16922" x="6037263" y="1554163"/>
          <p14:tracePt t="16938" x="6081713" y="1554163"/>
          <p14:tracePt t="16955" x="6134100" y="1554163"/>
          <p14:tracePt t="16971" x="6180138" y="1554163"/>
          <p14:tracePt t="16988" x="6242050" y="1581150"/>
          <p14:tracePt t="17005" x="6259513" y="1589088"/>
          <p14:tracePt t="17022" x="6269038" y="1589088"/>
          <p14:tracePt t="17038" x="6276975" y="1589088"/>
          <p14:tracePt t="17103" x="6276975" y="1598613"/>
          <p14:tracePt t="17119" x="6286500" y="1598613"/>
          <p14:tracePt t="17127" x="6286500" y="1608138"/>
          <p14:tracePt t="17135" x="6296025" y="1625600"/>
          <p14:tracePt t="17140" x="6303963" y="1643063"/>
          <p14:tracePt t="17156" x="6323013" y="1679575"/>
          <p14:tracePt t="17175" x="6330950" y="1697038"/>
          <p14:tracePt t="17190" x="6348413" y="1724025"/>
          <p14:tracePt t="17206" x="6348413" y="1741488"/>
          <p14:tracePt t="17223" x="6348413" y="1751013"/>
          <p14:tracePt t="17238" x="6357938" y="1758950"/>
          <p14:tracePt t="17255" x="6357938" y="1776413"/>
          <p14:tracePt t="17271" x="6357938" y="1785938"/>
          <p14:tracePt t="17308" x="6357938" y="1795463"/>
          <p14:tracePt t="17366" x="6357938" y="1803400"/>
          <p14:tracePt t="17382" x="6357938" y="1812925"/>
          <p14:tracePt t="17390" x="6357938" y="1822450"/>
          <p14:tracePt t="17390" x="6348413" y="1830388"/>
          <p14:tracePt t="17407" x="6348413" y="1839913"/>
          <p14:tracePt t="17423" x="6348413" y="1857375"/>
          <p14:tracePt t="17439" x="6340475" y="1874838"/>
          <p14:tracePt t="17456" x="6330950" y="1901825"/>
          <p14:tracePt t="17473" x="6330950" y="1919288"/>
          <p14:tracePt t="17489" x="6330950" y="1938338"/>
          <p14:tracePt t="17506" x="6330950" y="1946275"/>
          <p14:tracePt t="17523" x="6330950" y="1965325"/>
          <p14:tracePt t="17539" x="6330950" y="1982788"/>
          <p14:tracePt t="17556" x="6330950" y="1990725"/>
          <p14:tracePt t="17572" x="6330950" y="2009775"/>
          <p14:tracePt t="17589" x="6330950" y="2017713"/>
          <p14:tracePt t="17605" x="6340475" y="2017713"/>
          <p14:tracePt t="17622" x="6340475" y="2027238"/>
          <p14:tracePt t="17661" x="6340475" y="2036763"/>
          <p14:tracePt t="17685" x="6340475" y="2044700"/>
          <p14:tracePt t="17693" x="6348413" y="2044700"/>
          <p14:tracePt t="17717" x="6348413" y="2054225"/>
          <p14:tracePt t="17741" x="6348413" y="2062163"/>
          <p14:tracePt t="17749" x="6357938" y="2062163"/>
          <p14:tracePt t="17765" x="6357938" y="2071688"/>
          <p14:tracePt t="17773" x="6357938" y="2081213"/>
          <p14:tracePt t="17781" x="6367463" y="2081213"/>
          <p14:tracePt t="17789" x="6375400" y="2089150"/>
          <p14:tracePt t="17805" x="6384925" y="2098675"/>
          <p14:tracePt t="17822" x="6394450" y="2098675"/>
          <p14:tracePt t="17838" x="6411913" y="2108200"/>
          <p14:tracePt t="17855" x="6419850" y="2116138"/>
          <p14:tracePt t="17893" x="6429375" y="2116138"/>
          <p14:tracePt t="17901" x="6438900" y="2116138"/>
          <p14:tracePt t="17922" x="6446838" y="2116138"/>
          <p14:tracePt t="17922" x="6473825" y="2116138"/>
          <p14:tracePt t="17938" x="6500813" y="2125663"/>
          <p14:tracePt t="17955" x="6537325" y="2125663"/>
          <p14:tracePt t="17972" x="6581775" y="2125663"/>
          <p14:tracePt t="17992" x="6634163" y="2125663"/>
          <p14:tracePt t="18006" x="6661150" y="2125663"/>
          <p14:tracePt t="18022" x="6697663" y="2125663"/>
          <p14:tracePt t="18039" x="6732588" y="2125663"/>
          <p14:tracePt t="18055" x="6751638" y="2125663"/>
          <p14:tracePt t="18072" x="6769100" y="2125663"/>
          <p14:tracePt t="18089" x="6786563" y="2125663"/>
          <p14:tracePt t="18105" x="6804025" y="2125663"/>
          <p14:tracePt t="18122" x="6823075" y="2125663"/>
          <p14:tracePt t="18139" x="6840538" y="2125663"/>
          <p14:tracePt t="18156" x="6884988" y="2125663"/>
          <p14:tracePt t="18172" x="6919913" y="2125663"/>
          <p14:tracePt t="18189" x="6929438" y="2125663"/>
          <p14:tracePt t="18206" x="6946900" y="2125663"/>
          <p14:tracePt t="18222" x="6973888" y="2125663"/>
          <p14:tracePt t="18239" x="6991350" y="2116138"/>
          <p14:tracePt t="18257" x="7000875" y="2116138"/>
          <p14:tracePt t="18273" x="7010400" y="2116138"/>
          <p14:tracePt t="18290" x="7027863" y="2116138"/>
          <p14:tracePt t="18306" x="7037388" y="2108200"/>
          <p14:tracePt t="18323" x="7045325" y="2108200"/>
          <p14:tracePt t="18339" x="7054850" y="2108200"/>
          <p14:tracePt t="18356" x="7062788" y="2108200"/>
          <p14:tracePt t="18372" x="7081838" y="2098675"/>
          <p14:tracePt t="18389" x="7099300" y="2098675"/>
          <p14:tracePt t="18406" x="7108825" y="2089150"/>
          <p14:tracePt t="18422" x="7116763" y="2089150"/>
          <p14:tracePt t="18439" x="7126288" y="2089150"/>
          <p14:tracePt t="18456" x="7143750" y="2071688"/>
          <p14:tracePt t="18473" x="7153275" y="2071688"/>
          <p14:tracePt t="18490" x="7161213" y="2062163"/>
          <p14:tracePt t="18507" x="7170738" y="2054225"/>
          <p14:tracePt t="18524" x="7180263" y="2044700"/>
          <p14:tracePt t="18540" x="7197725" y="2017713"/>
          <p14:tracePt t="18556" x="7205663" y="1982788"/>
          <p14:tracePt t="18573" x="7224713" y="1955800"/>
          <p14:tracePt t="18589" x="7224713" y="1928813"/>
          <p14:tracePt t="18606" x="7224713" y="1919288"/>
          <p14:tracePt t="18622" x="7224713" y="1911350"/>
          <p14:tracePt t="18710" x="7224713" y="1901825"/>
          <p14:tracePt t="18758" x="7224713" y="1884363"/>
          <p14:tracePt t="18774" x="7205663" y="1884363"/>
          <p14:tracePt t="18782" x="7205663" y="1874838"/>
          <p14:tracePt t="18798" x="7197725" y="1874838"/>
          <p14:tracePt t="18806" x="7197725" y="1866900"/>
          <p14:tracePt t="18806" x="7180263" y="1839913"/>
          <p14:tracePt t="18822" x="7170738" y="1830388"/>
          <p14:tracePt t="18839" x="7161213" y="1812925"/>
          <p14:tracePt t="18856" x="7143750" y="1795463"/>
          <p14:tracePt t="18872" x="7134225" y="1785938"/>
          <p14:tracePt t="18889" x="7116763" y="1758950"/>
          <p14:tracePt t="18905" x="7099300" y="1741488"/>
          <p14:tracePt t="18922" x="7072313" y="1731963"/>
          <p14:tracePt t="18939" x="7062788" y="1714500"/>
          <p14:tracePt t="18956" x="7045325" y="1714500"/>
          <p14:tracePt t="18973" x="7027863" y="1714500"/>
          <p14:tracePt t="18990" x="7000875" y="1714500"/>
          <p14:tracePt t="19006" x="6965950" y="1714500"/>
          <p14:tracePt t="19023" x="6911975" y="1714500"/>
          <p14:tracePt t="19040" x="6858000" y="1714500"/>
          <p14:tracePt t="19056" x="6813550" y="1714500"/>
          <p14:tracePt t="19074" x="6777038" y="1704975"/>
          <p14:tracePt t="19090" x="6751638" y="1704975"/>
          <p14:tracePt t="19107" x="6724650" y="1704975"/>
          <p14:tracePt t="19123" x="6697663" y="1704975"/>
          <p14:tracePt t="19123" x="6680200" y="1704975"/>
          <p14:tracePt t="19159" x="6653213" y="1704975"/>
          <p14:tracePt t="19159" x="6608763" y="1714500"/>
          <p14:tracePt t="19175" x="6572250" y="1731963"/>
          <p14:tracePt t="19190" x="6537325" y="1741488"/>
          <p14:tracePt t="19206" x="6483350" y="1751013"/>
          <p14:tracePt t="19223" x="6446838" y="1758950"/>
          <p14:tracePt t="19239" x="6419850" y="1768475"/>
          <p14:tracePt t="19256" x="6394450" y="1776413"/>
          <p14:tracePt t="19272" x="6375400" y="1795463"/>
          <p14:tracePt t="19290" x="6348413" y="1795463"/>
          <p14:tracePt t="19306" x="6340475" y="1803400"/>
          <p14:tracePt t="19323" x="6323013" y="1812925"/>
          <p14:tracePt t="19340" x="6303963" y="1830388"/>
          <p14:tracePt t="19356" x="6286500" y="1847850"/>
          <p14:tracePt t="19373" x="6259513" y="1866900"/>
          <p14:tracePt t="19394" x="6242050" y="1884363"/>
          <p14:tracePt t="19407" x="6224588" y="1911350"/>
          <p14:tracePt t="19424" x="6224588" y="1928813"/>
          <p14:tracePt t="19440" x="6224588" y="1946275"/>
          <p14:tracePt t="19457" x="6215063" y="1955800"/>
          <p14:tracePt t="19502" x="6215063" y="1965325"/>
          <p14:tracePt t="19518" x="6215063" y="1973263"/>
          <p14:tracePt t="19549" x="6215063" y="1982788"/>
          <p14:tracePt t="19621" x="6215063" y="1990725"/>
          <p14:tracePt t="19629" x="6224588" y="1990725"/>
          <p14:tracePt t="19645" x="6232525" y="1990725"/>
          <p14:tracePt t="19677" x="6232525" y="2000250"/>
          <p14:tracePt t="19685" x="6242050" y="2000250"/>
          <p14:tracePt t="19743" x="6242050" y="2009775"/>
          <p14:tracePt t="19751" x="6251575" y="2009775"/>
          <p14:tracePt t="19902" x="6276975" y="2017713"/>
          <p14:tracePt t="19914" x="6286500" y="2017713"/>
          <p14:tracePt t="19919" x="6313488" y="2017713"/>
          <p14:tracePt t="19926" x="6375400" y="2036763"/>
          <p14:tracePt t="19940" x="6438900" y="2044700"/>
          <p14:tracePt t="19957" x="6510338" y="2054225"/>
          <p14:tracePt t="19973" x="6589713" y="2062163"/>
          <p14:tracePt t="19991" x="6634163" y="2062163"/>
          <p14:tracePt t="20007" x="6653213" y="2062163"/>
          <p14:tracePt t="20023" x="6661150" y="2071688"/>
          <p14:tracePt t="20182" x="6670675" y="2071688"/>
          <p14:tracePt t="20205" x="6680200" y="2071688"/>
          <p14:tracePt t="20213" x="6688138" y="2071688"/>
          <p14:tracePt t="20229" x="6697663" y="2071688"/>
          <p14:tracePt t="20277" x="6705600" y="2071688"/>
          <p14:tracePt t="20294" x="6724650" y="2071688"/>
          <p14:tracePt t="20311" x="6732588" y="2071688"/>
          <p14:tracePt t="20319" x="6742113" y="2071688"/>
          <p14:tracePt t="20334" x="6751638" y="2071688"/>
          <p14:tracePt t="20334" x="6769100" y="2071688"/>
          <p14:tracePt t="20351" x="6769100" y="2081213"/>
          <p14:tracePt t="20357" x="6777038" y="2081213"/>
          <p14:tracePt t="20366" x="6796088" y="2089150"/>
          <p14:tracePt t="20375" x="6831013" y="2089150"/>
          <p14:tracePt t="20391" x="6867525" y="2089150"/>
          <p14:tracePt t="20407" x="6902450" y="2098675"/>
          <p14:tracePt t="20425" x="6938963" y="2098675"/>
          <p14:tracePt t="20440" x="6965950" y="2098675"/>
          <p14:tracePt t="20457" x="7010400" y="2098675"/>
          <p14:tracePt t="20476" x="7027863" y="2098675"/>
          <p14:tracePt t="20491" x="7062788" y="2098675"/>
          <p14:tracePt t="20508" x="7089775" y="2098675"/>
          <p14:tracePt t="20524" x="7116763" y="2098675"/>
          <p14:tracePt t="20541" x="7126288" y="2098675"/>
          <p14:tracePt t="20541" x="7134225" y="2098675"/>
          <p14:tracePt t="20575" x="7143750" y="2098675"/>
          <p14:tracePt t="20640" x="7153275" y="2098675"/>
          <p14:tracePt t="20665" x="7161213" y="2098675"/>
          <p14:tracePt t="20681" x="7170738" y="2098675"/>
          <p14:tracePt t="20697" x="7180263" y="2098675"/>
          <p14:tracePt t="20984" x="7180263" y="2089150"/>
          <p14:tracePt t="21513" x="7170738" y="2089150"/>
          <p14:tracePt t="21521" x="7170738" y="2098675"/>
          <p14:tracePt t="21528" x="7161213" y="2098675"/>
          <p14:tracePt t="21553" x="7153275" y="2108200"/>
          <p14:tracePt t="21585" x="7143750" y="2108200"/>
          <p14:tracePt t="21592" x="7134225" y="2108200"/>
          <p14:tracePt t="21608" x="7126288" y="2116138"/>
          <p14:tracePt t="21610" x="7081838" y="2116138"/>
          <p14:tracePt t="21625" x="7018338" y="2125663"/>
          <p14:tracePt t="21643" x="6911975" y="2133600"/>
          <p14:tracePt t="21659" x="6786563" y="2160588"/>
          <p14:tracePt t="21675" x="6643688" y="2179638"/>
          <p14:tracePt t="21692" x="6483350" y="2187575"/>
          <p14:tracePt t="21692" x="6411913" y="2205038"/>
          <p14:tracePt t="21712" x="6330950" y="2205038"/>
          <p14:tracePt t="21726" x="6197600" y="2214563"/>
          <p14:tracePt t="21743" x="6037263" y="2214563"/>
          <p14:tracePt t="21763" x="5902325" y="2232025"/>
          <p14:tracePt t="21777" x="5803900" y="2251075"/>
          <p14:tracePt t="21793" x="5670550" y="2268538"/>
          <p14:tracePt t="21810" x="5545138" y="2286000"/>
          <p14:tracePt t="21825" x="5375275" y="2312988"/>
          <p14:tracePt t="21842" x="5187950" y="2322513"/>
          <p14:tracePt t="21859" x="5018088" y="2330450"/>
          <p14:tracePt t="21875" x="4875213" y="2339975"/>
          <p14:tracePt t="21893" x="4714875" y="2339975"/>
          <p14:tracePt t="21909" x="4554538" y="2347913"/>
          <p14:tracePt t="21926" x="4384675" y="2357438"/>
          <p14:tracePt t="21942" x="4143375" y="2393950"/>
          <p14:tracePt t="21963" x="4010025" y="2411413"/>
          <p14:tracePt t="21976" x="3929063" y="2419350"/>
          <p14:tracePt t="21994" x="3751263" y="2428875"/>
          <p14:tracePt t="22010" x="3670300" y="2428875"/>
          <p14:tracePt t="22025" x="3562350" y="2428875"/>
          <p14:tracePt t="22043" x="3455988" y="2428875"/>
          <p14:tracePt t="22059" x="3367088" y="2428875"/>
          <p14:tracePt t="22076" x="3303588" y="2428875"/>
          <p14:tracePt t="22093" x="3268663" y="2428875"/>
          <p14:tracePt t="22109" x="3232150" y="2419350"/>
          <p14:tracePt t="22128" x="3205163" y="2411413"/>
          <p14:tracePt t="22143" x="3160713" y="2384425"/>
          <p14:tracePt t="22158" x="3098800" y="2366963"/>
          <p14:tracePt t="22175" x="3017838" y="2322513"/>
          <p14:tracePt t="22192" x="2965450" y="2303463"/>
          <p14:tracePt t="22209" x="2911475" y="2268538"/>
          <p14:tracePt t="22226" x="2867025" y="2251075"/>
          <p14:tracePt t="22242" x="2803525" y="2214563"/>
          <p14:tracePt t="22258" x="2741613" y="2179638"/>
          <p14:tracePt t="22275" x="2705100" y="2152650"/>
          <p14:tracePt t="22292" x="2660650" y="2133600"/>
          <p14:tracePt t="22309" x="2616200" y="2108200"/>
          <p14:tracePt t="22326" x="2581275" y="2098675"/>
          <p14:tracePt t="22342" x="2544763" y="2089150"/>
          <p14:tracePt t="22360" x="2509838" y="2089150"/>
          <p14:tracePt t="22376" x="2473325" y="2081213"/>
          <p14:tracePt t="22393" x="2446338" y="2071688"/>
          <p14:tracePt t="22410" x="2411413" y="2062163"/>
          <p14:tracePt t="22427" x="2366963" y="2062163"/>
          <p14:tracePt t="22443" x="2330450" y="2054225"/>
          <p14:tracePt t="22460" x="2303463" y="2044700"/>
          <p14:tracePt t="22476" x="2286000" y="2044700"/>
          <p14:tracePt t="22624" x="2276475" y="2044700"/>
          <p14:tracePt t="22647" x="2268538" y="2044700"/>
          <p14:tracePt t="22894" x="2276475" y="2044700"/>
          <p14:tracePt t="22912" x="2295525" y="2044700"/>
          <p14:tracePt t="22921" x="2303463" y="2044700"/>
          <p14:tracePt t="22929" x="2312988" y="2044700"/>
          <p14:tracePt t="22929" x="2339975" y="2054225"/>
          <p14:tracePt t="22945" x="2357438" y="2062163"/>
          <p14:tracePt t="22946" x="2401888" y="2071688"/>
          <p14:tracePt t="22961" x="2438400" y="2071688"/>
          <p14:tracePt t="22978" x="2473325" y="2081213"/>
          <p14:tracePt t="22993" x="2500313" y="2081213"/>
          <p14:tracePt t="23009" x="2536825" y="2081213"/>
          <p14:tracePt t="23026" x="2581275" y="2081213"/>
          <p14:tracePt t="23043" x="2616200" y="2081213"/>
          <p14:tracePt t="23060" x="2660650" y="2081213"/>
          <p14:tracePt t="23077" x="2697163" y="2081213"/>
          <p14:tracePt t="23093" x="2751138" y="2081213"/>
          <p14:tracePt t="23110" x="2786063" y="2081213"/>
          <p14:tracePt t="23110" x="2795588" y="2081213"/>
          <p14:tracePt t="23128" x="2830513" y="2081213"/>
          <p14:tracePt t="23146" x="2857500" y="2081213"/>
          <p14:tracePt t="23161" x="2884488" y="2081213"/>
          <p14:tracePt t="23177" x="2928938" y="2081213"/>
          <p14:tracePt t="23193" x="2965450" y="2081213"/>
          <p14:tracePt t="23210" x="2982913" y="2081213"/>
          <p14:tracePt t="23227" x="3000375" y="2081213"/>
          <p14:tracePt t="23243" x="3027363" y="2081213"/>
          <p14:tracePt t="23260" x="3036888" y="2081213"/>
          <p14:tracePt t="23276" x="3054350" y="2081213"/>
          <p14:tracePt t="23292" x="3062288" y="2081213"/>
          <p14:tracePt t="23309" x="3071813" y="2062163"/>
          <p14:tracePt t="23326" x="3081338" y="2054225"/>
          <p14:tracePt t="23343" x="3098800" y="2017713"/>
          <p14:tracePt t="23359" x="3098800" y="2000250"/>
          <p14:tracePt t="23375" x="3098800" y="1990725"/>
          <p14:tracePt t="23392" x="3098800" y="1973263"/>
          <p14:tracePt t="23409" x="3098800" y="1965325"/>
          <p14:tracePt t="23426" x="3098800" y="1946275"/>
          <p14:tracePt t="23443" x="3089275" y="1938338"/>
          <p14:tracePt t="23459" x="3081338" y="1919288"/>
          <p14:tracePt t="23476" x="3062288" y="1901825"/>
          <p14:tracePt t="23493" x="3044825" y="1893888"/>
          <p14:tracePt t="23509" x="3017838" y="1884363"/>
          <p14:tracePt t="23529" x="3000375" y="1866900"/>
          <p14:tracePt t="23547" x="2990850" y="1847850"/>
          <p14:tracePt t="23560" x="2965450" y="1839913"/>
          <p14:tracePt t="23577" x="2928938" y="1822450"/>
          <p14:tracePt t="23594" x="2911475" y="1812925"/>
          <p14:tracePt t="23610" x="2884488" y="1812925"/>
          <p14:tracePt t="23627" x="2857500" y="1795463"/>
          <p14:tracePt t="23643" x="2830513" y="1785938"/>
          <p14:tracePt t="23660" x="2795588" y="1776413"/>
          <p14:tracePt t="23677" x="2759075" y="1768475"/>
          <p14:tracePt t="23693" x="2705100" y="1758950"/>
          <p14:tracePt t="23693" x="2687638" y="1758950"/>
          <p14:tracePt t="23713" x="2633663" y="1741488"/>
          <p14:tracePt t="23730" x="2581275" y="1741488"/>
          <p14:tracePt t="23746" x="2527300" y="1724025"/>
          <p14:tracePt t="23761" x="2500313" y="1724025"/>
          <p14:tracePt t="23776" x="2473325" y="1714500"/>
          <p14:tracePt t="23794" x="2455863" y="1714500"/>
          <p14:tracePt t="23810" x="2419350" y="1714500"/>
          <p14:tracePt t="23826" x="2374900" y="1714500"/>
          <p14:tracePt t="23843" x="2339975" y="1714500"/>
          <p14:tracePt t="23860" x="2295525" y="1714500"/>
          <p14:tracePt t="23877" x="2241550" y="1724025"/>
          <p14:tracePt t="23893" x="2179638" y="1724025"/>
          <p14:tracePt t="23915" x="2152650" y="1731963"/>
          <p14:tracePt t="23928" x="2133600" y="1731963"/>
          <p14:tracePt t="23943" x="2108200" y="1751013"/>
          <p14:tracePt t="23960" x="2098675" y="1751013"/>
          <p14:tracePt t="23977" x="2089150" y="1758950"/>
          <p14:tracePt t="23993" x="2062163" y="1785938"/>
          <p14:tracePt t="24010" x="2036763" y="1803400"/>
          <p14:tracePt t="24026" x="2017713" y="1830388"/>
          <p14:tracePt t="24044" x="2009775" y="1847850"/>
          <p14:tracePt t="24060" x="2000250" y="1874838"/>
          <p14:tracePt t="24076" x="1990725" y="1911350"/>
          <p14:tracePt t="24094" x="1990725" y="1938338"/>
          <p14:tracePt t="24110" x="1990725" y="1965325"/>
          <p14:tracePt t="24130" x="1990725" y="1982788"/>
          <p14:tracePt t="24146" x="1990725" y="1990725"/>
          <p14:tracePt t="24160" x="2000250" y="2000250"/>
          <p14:tracePt t="24177" x="2009775" y="2009775"/>
          <p14:tracePt t="24194" x="2017713" y="2009775"/>
          <p14:tracePt t="24210" x="2036763" y="2027238"/>
          <p14:tracePt t="24227" x="2044700" y="2044700"/>
          <p14:tracePt t="24244" x="2054225" y="2044700"/>
          <p14:tracePt t="24260" x="2062163" y="2054225"/>
          <p14:tracePt t="24297" x="2071688" y="2054225"/>
          <p14:tracePt t="24312" x="2081213" y="2062163"/>
          <p14:tracePt t="24312" x="2089150" y="2071688"/>
          <p14:tracePt t="24329" x="2098675" y="2071688"/>
          <p14:tracePt t="24345" x="2108200" y="2071688"/>
          <p14:tracePt t="24407" x="2116138" y="2071688"/>
          <p14:tracePt t="24431" x="2133600" y="2071688"/>
          <p14:tracePt t="24447" x="2152650" y="2071688"/>
          <p14:tracePt t="24456" x="2160588" y="2071688"/>
          <p14:tracePt t="24463" x="2179638" y="2071688"/>
          <p14:tracePt t="24479" x="2187575" y="2071688"/>
          <p14:tracePt t="24520" x="2197100" y="2071688"/>
          <p14:tracePt t="24538" x="2205038" y="2071688"/>
          <p14:tracePt t="24554" x="2214563" y="2071688"/>
          <p14:tracePt t="24569" x="2224088" y="2071688"/>
          <p14:tracePt t="25113" x="2232025" y="2071688"/>
          <p14:tracePt t="25121" x="2241550" y="2071688"/>
          <p14:tracePt t="25137" x="2251075" y="2071688"/>
          <p14:tracePt t="25153" x="2268538" y="2071688"/>
          <p14:tracePt t="25161" x="2276475" y="2071688"/>
          <p14:tracePt t="25192" x="2286000" y="2071688"/>
          <p14:tracePt t="25208" x="2295525" y="2071688"/>
          <p14:tracePt t="25222" x="2303463" y="2071688"/>
          <p14:tracePt t="25241" x="2312988" y="2071688"/>
          <p14:tracePt t="25246" x="2322513" y="2071688"/>
          <p14:tracePt t="25281" x="2339975" y="2071688"/>
          <p14:tracePt t="25305" x="2347913" y="2071688"/>
          <p14:tracePt t="25320" x="2357438" y="2071688"/>
          <p14:tracePt t="25320" x="2366963" y="2071688"/>
          <p14:tracePt t="25345" x="2374900" y="2071688"/>
          <p14:tracePt t="25503" x="2384425" y="2071688"/>
          <p14:tracePt t="26224" x="2393950" y="2071688"/>
          <p14:tracePt t="26234" x="2411413" y="2071688"/>
          <p14:tracePt t="26241" x="2419350" y="2071688"/>
          <p14:tracePt t="26249" x="2446338" y="2071688"/>
          <p14:tracePt t="26262" x="2500313" y="2071688"/>
          <p14:tracePt t="26278" x="2536825" y="2071688"/>
          <p14:tracePt t="26294" x="2581275" y="2071688"/>
          <p14:tracePt t="26312" x="2598738" y="2071688"/>
          <p14:tracePt t="26328" x="2616200" y="2071688"/>
          <p14:tracePt t="26344" x="2625725" y="2071688"/>
          <p14:tracePt t="26361" x="2633663" y="2071688"/>
          <p14:tracePt t="26417" x="2643188" y="2071688"/>
          <p14:tracePt t="26681" x="2643188" y="2081213"/>
          <p14:tracePt t="26696" x="2633663" y="2081213"/>
          <p14:tracePt t="26705" x="2625725" y="2081213"/>
          <p14:tracePt t="26711" x="2625725" y="2089150"/>
          <p14:tracePt t="26727" x="2616200" y="2089150"/>
          <p14:tracePt t="27218" x="2625725" y="2089150"/>
          <p14:tracePt t="27226" x="2633663" y="2089150"/>
          <p14:tracePt t="27247" x="2643188" y="2089150"/>
          <p14:tracePt t="27281" x="2652713" y="2089150"/>
          <p14:tracePt t="27377" x="2670175" y="2081213"/>
          <p14:tracePt t="27393" x="2679700" y="2081213"/>
          <p14:tracePt t="27401" x="2687638" y="2081213"/>
          <p14:tracePt t="27412" x="2705100" y="2081213"/>
          <p14:tracePt t="28315" x="2714625" y="2081213"/>
          <p14:tracePt t="28443" x="2724150" y="2081213"/>
          <p14:tracePt t="28458" x="2732088" y="2081213"/>
          <p14:tracePt t="28625" x="2732088" y="2071688"/>
          <p14:tracePt t="28856" x="2741613" y="2071688"/>
          <p14:tracePt t="28994" x="2741613" y="2062163"/>
          <p14:tracePt t="29010" x="2751138" y="2062163"/>
          <p14:tracePt t="29026" x="2759075" y="2062163"/>
          <p14:tracePt t="29048" x="2776538" y="2062163"/>
          <p14:tracePt t="29225" x="2776538" y="2071688"/>
          <p14:tracePt t="29249" x="2776538" y="2081213"/>
          <p14:tracePt t="29281" x="2768600" y="2081213"/>
          <p14:tracePt t="29307" x="2759075" y="2081213"/>
          <p14:tracePt t="29338" x="2741613" y="2098675"/>
          <p14:tracePt t="29353" x="2732088" y="2098675"/>
          <p14:tracePt t="29370" x="2724150" y="2108200"/>
          <p14:tracePt t="29385" x="2714625" y="2108200"/>
          <p14:tracePt t="29386" x="2705100" y="2108200"/>
          <p14:tracePt t="29396" x="2697163" y="2116138"/>
          <p14:tracePt t="29412" x="2670175" y="2125663"/>
          <p14:tracePt t="29430" x="2643188" y="2143125"/>
          <p14:tracePt t="29448" x="2608263" y="2152650"/>
          <p14:tracePt t="29462" x="2554288" y="2160588"/>
          <p14:tracePt t="29479" x="2465388" y="2197100"/>
          <p14:tracePt t="29499" x="2384425" y="2214563"/>
          <p14:tracePt t="29514" x="2268538" y="2241550"/>
          <p14:tracePt t="29530" x="2152650" y="2268538"/>
          <p14:tracePt t="29546" x="2036763" y="2286000"/>
          <p14:tracePt t="29562" x="1938338" y="2295525"/>
          <p14:tracePt t="29579" x="1901825" y="2312988"/>
          <p14:tracePt t="29597" x="1857375" y="2312988"/>
          <p14:tracePt t="29612" x="1830388" y="2312988"/>
          <p14:tracePt t="29630" x="1785938" y="2322513"/>
          <p14:tracePt t="29646" x="1731963" y="2330450"/>
          <p14:tracePt t="29663" x="1660525" y="2339975"/>
          <p14:tracePt t="29679" x="1562100" y="2366963"/>
          <p14:tracePt t="29696" x="1527175" y="2374900"/>
          <p14:tracePt t="29713" x="1482725" y="2384425"/>
          <p14:tracePt t="29729" x="1465263" y="2384425"/>
          <p14:tracePt t="29747" x="1446213" y="2384425"/>
          <p14:tracePt t="29762" x="1428750" y="2393950"/>
          <p14:tracePt t="29779" x="1401763" y="2401888"/>
          <p14:tracePt t="29797" x="1384300" y="2411413"/>
          <p14:tracePt t="29813" x="1357313" y="2419350"/>
          <p14:tracePt t="29829" x="1322388" y="2428875"/>
          <p14:tracePt t="29846" x="1268413" y="2446338"/>
          <p14:tracePt t="29865" x="1241425" y="2455863"/>
          <p14:tracePt t="29882" x="1223963" y="2465388"/>
          <p14:tracePt t="29895" x="1204913" y="2465388"/>
          <p14:tracePt t="29913" x="1179513" y="2482850"/>
          <p14:tracePt t="29929" x="1143000" y="2482850"/>
          <p14:tracePt t="29946" x="1125538" y="2482850"/>
          <p14:tracePt t="29962" x="1081088" y="2482850"/>
          <p14:tracePt t="29979" x="1062038" y="2482850"/>
          <p14:tracePt t="29996" x="1036638" y="2482850"/>
          <p14:tracePt t="30012" x="1009650" y="2482850"/>
          <p14:tracePt t="30029" x="982663" y="2482850"/>
          <p14:tracePt t="30045" x="946150" y="2482850"/>
          <p14:tracePt t="30062" x="911225" y="2482850"/>
          <p14:tracePt t="30079" x="866775" y="2482850"/>
          <p14:tracePt t="30099" x="847725" y="2482850"/>
          <p14:tracePt t="30113" x="830263" y="2482850"/>
          <p14:tracePt t="30130" x="812800" y="2482850"/>
          <p14:tracePt t="30186" x="803275" y="2482850"/>
          <p14:tracePt t="30218" x="795338" y="2509838"/>
          <p14:tracePt t="30227" x="785813" y="2536825"/>
          <p14:tracePt t="30237" x="776288" y="2562225"/>
          <p14:tracePt t="30246" x="776288" y="2589213"/>
          <p14:tracePt t="30247" x="750888" y="2670175"/>
          <p14:tracePt t="30263" x="696913" y="2813050"/>
          <p14:tracePt t="30283" x="687388" y="2867025"/>
          <p14:tracePt t="30298" x="669925" y="2911475"/>
          <p14:tracePt t="30482" x="687388" y="2901950"/>
          <p14:tracePt t="30488" x="714375" y="2894013"/>
          <p14:tracePt t="30496" x="723900" y="2884488"/>
          <p14:tracePt t="30506" x="758825" y="2874963"/>
          <p14:tracePt t="30514" x="776288" y="2857500"/>
          <p14:tracePt t="30530" x="785813" y="2857500"/>
          <p14:tracePt t="30568" x="795338" y="2857500"/>
          <p14:tracePt t="30579" x="795338" y="2847975"/>
          <p14:tracePt t="30666" x="803275" y="2847975"/>
          <p14:tracePt t="30675" x="812800" y="2847975"/>
          <p14:tracePt t="30719" x="822325" y="2840038"/>
          <p14:tracePt t="30739" x="830263" y="2840038"/>
          <p14:tracePt t="30755" x="839788" y="2840038"/>
          <p14:tracePt t="30810" x="847725" y="2840038"/>
          <p14:tracePt t="30826" x="857250" y="2830513"/>
          <p14:tracePt t="30834" x="866775" y="2830513"/>
          <p14:tracePt t="30866" x="874713" y="2830513"/>
          <p14:tracePt t="30876" x="874713" y="2822575"/>
          <p14:tracePt t="30897" x="884238" y="2822575"/>
          <p14:tracePt t="30914" x="884238" y="2813050"/>
          <p14:tracePt t="30921" x="893763" y="2803525"/>
          <p14:tracePt t="30922" x="901700" y="2795588"/>
          <p14:tracePt t="30930" x="911225" y="2786063"/>
          <p14:tracePt t="30946" x="928688" y="2776538"/>
          <p14:tracePt t="30963" x="938213" y="2751138"/>
          <p14:tracePt t="30980" x="955675" y="2714625"/>
          <p14:tracePt t="30997" x="973138" y="2697163"/>
          <p14:tracePt t="31014" x="982663" y="2679700"/>
          <p14:tracePt t="31030" x="990600" y="2660650"/>
          <p14:tracePt t="31046" x="1000125" y="2643188"/>
          <p14:tracePt t="31087" x="1000125" y="2633663"/>
          <p14:tracePt t="31770" x="1009650" y="2633663"/>
          <p14:tracePt t="31786" x="1017588" y="2625725"/>
          <p14:tracePt t="31793" x="1027113" y="2625725"/>
          <p14:tracePt t="31803" x="1036638" y="2616200"/>
          <p14:tracePt t="31811" x="1044575" y="2608263"/>
          <p14:tracePt t="31813" x="1062038" y="2589213"/>
          <p14:tracePt t="31830" x="1071563" y="2581275"/>
          <p14:tracePt t="31850" x="1081088" y="2571750"/>
          <p14:tracePt t="31881" x="1089025" y="2562225"/>
          <p14:tracePt t="31882" x="1098550" y="2562225"/>
          <p14:tracePt t="31923" x="1108075" y="2562225"/>
          <p14:tracePt t="31930" x="1108075" y="2554288"/>
          <p14:tracePt t="31932" x="1125538" y="2554288"/>
          <p14:tracePt t="31948" x="1143000" y="2554288"/>
          <p14:tracePt t="31964" x="1152525" y="2554288"/>
          <p14:tracePt t="31980" x="1169988" y="2544763"/>
          <p14:tracePt t="31997" x="1179513" y="2544763"/>
          <p14:tracePt t="32014" x="1187450" y="2536825"/>
          <p14:tracePt t="32031" x="1204913" y="2536825"/>
          <p14:tracePt t="32047" x="1241425" y="2536825"/>
          <p14:tracePt t="32066" x="1258888" y="2536825"/>
          <p14:tracePt t="32083" x="1276350" y="2536825"/>
          <p14:tracePt t="32098" x="1285875" y="2536825"/>
          <p14:tracePt t="32160" x="1295400" y="2536825"/>
          <p14:tracePt t="32192" x="1303338" y="2536825"/>
          <p14:tracePt t="32226" x="1312863" y="2536825"/>
          <p14:tracePt t="32234" x="1322388" y="2536825"/>
          <p14:tracePt t="32249" x="1339850" y="2536825"/>
          <p14:tracePt t="32254" x="1357313" y="2536825"/>
          <p14:tracePt t="32263" x="1401763" y="2536825"/>
          <p14:tracePt t="32280" x="1428750" y="2536825"/>
          <p14:tracePt t="32296" x="1482725" y="2536825"/>
          <p14:tracePt t="32312" x="1527175" y="2527300"/>
          <p14:tracePt t="32329" x="1581150" y="2527300"/>
          <p14:tracePt t="32347" x="1660525" y="2517775"/>
          <p14:tracePt t="32364" x="1758950" y="2517775"/>
          <p14:tracePt t="32381" x="1839913" y="2517775"/>
          <p14:tracePt t="32399" x="1928813" y="2517775"/>
          <p14:tracePt t="32414" x="2000250" y="2517775"/>
          <p14:tracePt t="32431" x="2071688" y="2517775"/>
          <p14:tracePt t="32447" x="2179638" y="2517775"/>
          <p14:tracePt t="32467" x="2241550" y="2517775"/>
          <p14:tracePt t="32482" x="2295525" y="2517775"/>
          <p14:tracePt t="32497" x="2347913" y="2517775"/>
          <p14:tracePt t="32514" x="2384425" y="2517775"/>
          <p14:tracePt t="32530" x="2411413" y="2517775"/>
          <p14:tracePt t="32548" x="2446338" y="2527300"/>
          <p14:tracePt t="32564" x="2473325" y="2527300"/>
          <p14:tracePt t="32582" x="2500313" y="2527300"/>
          <p14:tracePt t="32597" x="2527300" y="2527300"/>
          <p14:tracePt t="32614" x="2536825" y="2527300"/>
          <p14:tracePt t="32658" x="2544763" y="2536825"/>
          <p14:tracePt t="32803" x="2544763" y="2544763"/>
          <p14:tracePt t="32818" x="2544763" y="2554288"/>
          <p14:tracePt t="32822" x="2544763" y="2562225"/>
          <p14:tracePt t="32831" x="2536825" y="2581275"/>
          <p14:tracePt t="32848" x="2490788" y="2598738"/>
          <p14:tracePt t="32868" x="2455863" y="2625725"/>
          <p14:tracePt t="32882" x="2428875" y="2625725"/>
          <p14:tracePt t="32897" x="2357438" y="2652713"/>
          <p14:tracePt t="32915" x="2312988" y="2660650"/>
          <p14:tracePt t="32930" x="2259013" y="2670175"/>
          <p14:tracePt t="32948" x="2232025" y="2679700"/>
          <p14:tracePt t="32964" x="2205038" y="2679700"/>
          <p14:tracePt t="32980" x="2179638" y="2687638"/>
          <p14:tracePt t="32998" x="2160588" y="2687638"/>
          <p14:tracePt t="33014" x="2125663" y="2687638"/>
          <p14:tracePt t="33031" x="2098675" y="2687638"/>
          <p14:tracePt t="33047" x="2044700" y="2697163"/>
          <p14:tracePt t="33068" x="2009775" y="2697163"/>
          <p14:tracePt t="33082" x="1965325" y="2697163"/>
          <p14:tracePt t="33097" x="1938338" y="2697163"/>
          <p14:tracePt t="33114" x="1919288" y="2697163"/>
          <p14:tracePt t="33131" x="1911350" y="2697163"/>
          <p14:tracePt t="33148" x="1893888" y="2697163"/>
          <p14:tracePt t="33164" x="1866900" y="2697163"/>
          <p14:tracePt t="33181" x="1839913" y="2697163"/>
          <p14:tracePt t="33198" x="1822450" y="2697163"/>
          <p14:tracePt t="33215" x="1795463" y="2697163"/>
          <p14:tracePt t="33231" x="1768475" y="2697163"/>
          <p14:tracePt t="33247" x="1724025" y="2697163"/>
          <p14:tracePt t="33265" x="1697038" y="2697163"/>
          <p14:tracePt t="33280" x="1687513" y="2705100"/>
          <p14:tracePt t="33297" x="1670050" y="2705100"/>
          <p14:tracePt t="33313" x="1643063" y="2705100"/>
          <p14:tracePt t="33331" x="1625600" y="2705100"/>
          <p14:tracePt t="33347" x="1589088" y="2705100"/>
          <p14:tracePt t="33363" x="1571625" y="2705100"/>
          <p14:tracePt t="33380" x="1562100" y="2705100"/>
          <p14:tracePt t="33397" x="1554163" y="2705100"/>
          <p14:tracePt t="33433" x="1544638" y="2705100"/>
          <p14:tracePt t="33498" x="1536700" y="2705100"/>
          <p14:tracePt t="34392" x="1527175" y="2705100"/>
          <p14:tracePt t="34448" x="1517650" y="2705100"/>
          <p14:tracePt t="34456" x="1509713" y="2714625"/>
          <p14:tracePt t="34474" x="1500188" y="2714625"/>
          <p14:tracePt t="34482" x="1482725" y="2714625"/>
          <p14:tracePt t="34498" x="1473200" y="2714625"/>
          <p14:tracePt t="34499" x="1446213" y="2724150"/>
          <p14:tracePt t="34515" x="1428750" y="2724150"/>
          <p14:tracePt t="34532" x="1401763" y="2724150"/>
          <p14:tracePt t="34548" x="1393825" y="2724150"/>
          <p14:tracePt t="34566" x="1384300" y="2724150"/>
          <p14:tracePt t="34581" x="1366838" y="2724150"/>
          <p14:tracePt t="34618" x="1357313" y="2724150"/>
          <p14:tracePt t="34634" x="1347788" y="2724150"/>
          <p14:tracePt t="34634" x="1339850" y="2724150"/>
          <p14:tracePt t="34649" x="1322388" y="2724150"/>
          <p14:tracePt t="34666" x="1303338" y="2724150"/>
          <p14:tracePt t="34682" x="1285875" y="2724150"/>
          <p14:tracePt t="34698" x="1276350" y="2724150"/>
          <p14:tracePt t="34716" x="1258888" y="2724150"/>
          <p14:tracePt t="34732" x="1250950" y="2724150"/>
          <p14:tracePt t="34749" x="1223963" y="2724150"/>
          <p14:tracePt t="34765" x="1204913" y="2724150"/>
          <p14:tracePt t="34781" x="1169988" y="2724150"/>
          <p14:tracePt t="34798" x="1143000" y="2724150"/>
          <p14:tracePt t="34816" x="1125538" y="2724150"/>
          <p14:tracePt t="34835" x="1116013" y="2724150"/>
          <p14:tracePt t="34882" x="1108075" y="2724150"/>
          <p14:tracePt t="35122" x="1116013" y="2724150"/>
          <p14:tracePt t="35130" x="1116013" y="2714625"/>
          <p14:tracePt t="35133" x="1125538" y="2714625"/>
          <p14:tracePt t="35148" x="1133475" y="2714625"/>
          <p14:tracePt t="35165" x="1143000" y="2705100"/>
          <p14:tracePt t="35182" x="1160463" y="2705100"/>
          <p14:tracePt t="35199" x="1179513" y="2705100"/>
          <p14:tracePt t="35199" x="1187450" y="2705100"/>
          <p14:tracePt t="35218" x="1196975" y="2705100"/>
          <p14:tracePt t="35234" x="1214438" y="2705100"/>
          <p14:tracePt t="35250" x="1231900" y="2705100"/>
          <p14:tracePt t="35266" x="1231900" y="2697163"/>
          <p14:tracePt t="35282" x="1250950" y="2697163"/>
          <p14:tracePt t="35299" x="1258888" y="2697163"/>
          <p14:tracePt t="35315" x="1276350" y="2697163"/>
          <p14:tracePt t="35332" x="1285875" y="2697163"/>
          <p14:tracePt t="35349" x="1295400" y="2697163"/>
          <p14:tracePt t="35365" x="1303338" y="2697163"/>
          <p14:tracePt t="35382" x="1312863" y="2697163"/>
          <p14:tracePt t="35398" x="1322388" y="2697163"/>
          <p14:tracePt t="35416" x="1330325" y="2697163"/>
          <p14:tracePt t="35433" x="1357313" y="2697163"/>
          <p14:tracePt t="35451" x="1366838" y="2697163"/>
          <p14:tracePt t="35465" x="1401763" y="2687638"/>
          <p14:tracePt t="35480" x="1419225" y="2679700"/>
          <p14:tracePt t="35498" x="1428750" y="2679700"/>
          <p14:tracePt t="35515" x="1428750" y="2670175"/>
          <p14:tracePt t="37618" x="1438275" y="2660650"/>
          <p14:tracePt t="37626" x="1465263" y="2652713"/>
          <p14:tracePt t="37634" x="1490663" y="2633663"/>
          <p14:tracePt t="37642" x="1536700" y="2616200"/>
          <p14:tracePt t="37651" x="1598613" y="2571750"/>
          <p14:tracePt t="37667" x="1679575" y="2536825"/>
          <p14:tracePt t="37683" x="1776413" y="2465388"/>
          <p14:tracePt t="37699" x="1893888" y="2401888"/>
          <p14:tracePt t="37715" x="2000250" y="2330450"/>
          <p14:tracePt t="37732" x="2116138" y="2241550"/>
          <p14:tracePt t="37749" x="2214563" y="2160588"/>
          <p14:tracePt t="37765" x="2286000" y="2081213"/>
          <p14:tracePt t="37782" x="2357438" y="1990725"/>
          <p14:tracePt t="37799" x="2419350" y="1901825"/>
          <p14:tracePt t="37816" x="2500313" y="1776413"/>
          <p14:tracePt t="37836" x="2571750" y="1687513"/>
          <p14:tracePt t="37852" x="2625725" y="1616075"/>
          <p14:tracePt t="37866" x="2670175" y="1562100"/>
          <p14:tracePt t="37883" x="2705100" y="1517650"/>
          <p14:tracePt t="37899" x="2732088" y="1482725"/>
          <p14:tracePt t="37916" x="2776538" y="1438275"/>
          <p14:tracePt t="37934" x="2830513" y="1374775"/>
          <p14:tracePt t="37949" x="2874963" y="1312863"/>
          <p14:tracePt t="37966" x="2919413" y="1268413"/>
          <p14:tracePt t="37983" x="2973388" y="1204913"/>
          <p14:tracePt t="38002" x="3009900" y="1169988"/>
          <p14:tracePt t="38033" x="3036888" y="1143000"/>
          <p14:tracePt t="38034" x="3054350" y="1125538"/>
          <p14:tracePt t="38051" x="3054350" y="1116013"/>
          <p14:tracePt t="38066" x="3062288" y="1116013"/>
          <p14:tracePt t="38307" x="3062288" y="1125538"/>
          <p14:tracePt t="38315" x="3062288" y="1143000"/>
          <p14:tracePt t="38332" x="3071813" y="1152525"/>
          <p14:tracePt t="38341" x="3081338" y="1160463"/>
          <p14:tracePt t="38350" x="3089275" y="1160463"/>
          <p14:tracePt t="38367" x="3116263" y="1160463"/>
          <p14:tracePt t="38384" x="3143250" y="1160463"/>
          <p14:tracePt t="38400" x="3187700" y="1160463"/>
          <p14:tracePt t="38419" x="3214688" y="1160463"/>
          <p14:tracePt t="38436" x="3224213" y="1160463"/>
          <p14:tracePt t="38450" x="3241675" y="1160463"/>
          <p14:tracePt t="38467" x="3268663" y="1160463"/>
          <p14:tracePt t="38483" x="3286125" y="1160463"/>
          <p14:tracePt t="38500" x="3313113" y="1160463"/>
          <p14:tracePt t="38517" x="3330575" y="1160463"/>
          <p14:tracePt t="38533" x="3348038" y="1152525"/>
          <p14:tracePt t="38550" x="3384550" y="1143000"/>
          <p14:tracePt t="38566" x="3402013" y="1143000"/>
          <p14:tracePt t="38584" x="3438525" y="1143000"/>
          <p14:tracePt t="38600" x="3473450" y="1143000"/>
          <p14:tracePt t="38620" x="3500438" y="1143000"/>
          <p14:tracePt t="38636" x="3509963" y="1143000"/>
          <p14:tracePt t="38650" x="3544888" y="1143000"/>
          <p14:tracePt t="38667" x="3562350" y="1143000"/>
          <p14:tracePt t="38683" x="3589338" y="1143000"/>
          <p14:tracePt t="38700" x="3633788" y="1143000"/>
          <p14:tracePt t="38717" x="3660775" y="1133475"/>
          <p14:tracePt t="38734" x="3687763" y="1133475"/>
          <p14:tracePt t="38750" x="3705225" y="1133475"/>
          <p14:tracePt t="38767" x="3732213" y="1133475"/>
          <p14:tracePt t="38786" x="3751263" y="1133475"/>
          <p14:tracePt t="38799" x="3803650" y="1133475"/>
          <p14:tracePt t="38817" x="3840163" y="1133475"/>
          <p14:tracePt t="38833" x="3848100" y="1133475"/>
          <p14:tracePt t="38849" x="3875088" y="1133475"/>
          <p14:tracePt t="38866" x="3911600" y="1133475"/>
          <p14:tracePt t="38883" x="3938588" y="1133475"/>
          <p14:tracePt t="38900" x="3965575" y="1125538"/>
          <p14:tracePt t="38915" x="3983038" y="1125538"/>
          <p14:tracePt t="38933" x="4010025" y="1125538"/>
          <p14:tracePt t="38950" x="4027488" y="1116013"/>
          <p14:tracePt t="38967" x="4044950" y="1108075"/>
          <p14:tracePt t="38983" x="4054475" y="1098550"/>
          <p14:tracePt t="39000" x="4071938" y="1071563"/>
          <p14:tracePt t="39018" x="4081463" y="1044575"/>
          <p14:tracePt t="39035" x="4089400" y="1017588"/>
          <p14:tracePt t="39050" x="4089400" y="990600"/>
          <p14:tracePt t="39067" x="4089400" y="955675"/>
          <p14:tracePt t="39083" x="4089400" y="928688"/>
          <p14:tracePt t="39102" x="4089400" y="893763"/>
          <p14:tracePt t="39117" x="4089400" y="874713"/>
          <p14:tracePt t="39133" x="4089400" y="847725"/>
          <p14:tracePt t="39151" x="4089400" y="830263"/>
          <p14:tracePt t="39167" x="4089400" y="812800"/>
          <p14:tracePt t="39167" x="4089400" y="803275"/>
          <p14:tracePt t="39187" x="4089400" y="785813"/>
          <p14:tracePt t="39200" x="4089400" y="768350"/>
          <p14:tracePt t="39219" x="4071938" y="750888"/>
          <p14:tracePt t="39235" x="4054475" y="723900"/>
          <p14:tracePt t="39251" x="4037013" y="704850"/>
          <p14:tracePt t="39267" x="4017963" y="687388"/>
          <p14:tracePt t="39284" x="4000500" y="669925"/>
          <p14:tracePt t="39301" x="3990975" y="660400"/>
          <p14:tracePt t="39317" x="3965575" y="633413"/>
          <p14:tracePt t="39334" x="3956050" y="625475"/>
          <p14:tracePt t="39351" x="3929063" y="625475"/>
          <p14:tracePt t="39367" x="3894138" y="608013"/>
          <p14:tracePt t="39388" x="3875088" y="608013"/>
          <p14:tracePt t="39403" x="3822700" y="588963"/>
          <p14:tracePt t="39418" x="3776663" y="581025"/>
          <p14:tracePt t="39434" x="3724275" y="571500"/>
          <p14:tracePt t="39450" x="3670300" y="554038"/>
          <p14:tracePt t="39467" x="3625850" y="544513"/>
          <p14:tracePt t="39483" x="3571875" y="536575"/>
          <p14:tracePt t="39500" x="3536950" y="527050"/>
          <p14:tracePt t="39517" x="3490913" y="527050"/>
          <p14:tracePt t="39533" x="3429000" y="527050"/>
          <p14:tracePt t="39551" x="3367088" y="527050"/>
          <p14:tracePt t="39567" x="3276600" y="527050"/>
          <p14:tracePt t="39583" x="3224213" y="527050"/>
          <p14:tracePt t="39583" x="3197225" y="527050"/>
          <p14:tracePt t="39604" x="3160713" y="527050"/>
          <p14:tracePt t="39621" x="3133725" y="527050"/>
          <p14:tracePt t="39634" x="3116263" y="527050"/>
          <p14:tracePt t="39651" x="3089275" y="527050"/>
          <p14:tracePt t="39667" x="3071813" y="536575"/>
          <p14:tracePt t="39684" x="3044825" y="561975"/>
          <p14:tracePt t="39700" x="3000375" y="588963"/>
          <p14:tracePt t="39718" x="2973388" y="608013"/>
          <p14:tracePt t="39734" x="2938463" y="633413"/>
          <p14:tracePt t="39767" x="2901950" y="660400"/>
          <p14:tracePt t="39767" x="2884488" y="679450"/>
          <p14:tracePt t="39785" x="2867025" y="696913"/>
          <p14:tracePt t="39801" x="2857500" y="723900"/>
          <p14:tracePt t="39819" x="2847975" y="750888"/>
          <p14:tracePt t="39834" x="2847975" y="785813"/>
          <p14:tracePt t="39851" x="2847975" y="822325"/>
          <p14:tracePt t="39867" x="2840038" y="847725"/>
          <p14:tracePt t="39885" x="2830513" y="884238"/>
          <p14:tracePt t="39901" x="2830513" y="911225"/>
          <p14:tracePt t="39917" x="2830513" y="938213"/>
          <p14:tracePt t="39933" x="2830513" y="955675"/>
          <p14:tracePt t="39950" x="2830513" y="1009650"/>
          <p14:tracePt t="39966" x="2830513" y="1036638"/>
          <p14:tracePt t="39983" x="2840038" y="1071563"/>
          <p14:tracePt t="40017" x="2847975" y="1089025"/>
          <p14:tracePt t="40017" x="2857500" y="1108075"/>
          <p14:tracePt t="40034" x="2874963" y="1125538"/>
          <p14:tracePt t="40052" x="2884488" y="1152525"/>
          <p14:tracePt t="40067" x="2901950" y="1187450"/>
          <p14:tracePt t="40084" x="2928938" y="1204913"/>
          <p14:tracePt t="40100" x="2946400" y="1223963"/>
          <p14:tracePt t="40117" x="2955925" y="1241425"/>
          <p14:tracePt t="40134" x="2965450" y="1258888"/>
          <p14:tracePt t="40151" x="2982913" y="1268413"/>
          <p14:tracePt t="40167" x="2990850" y="1268413"/>
          <p14:tracePt t="40183" x="3009900" y="1285875"/>
          <p14:tracePt t="40200" x="3036888" y="1295400"/>
          <p14:tracePt t="40218" x="3062288" y="1295400"/>
          <p14:tracePt t="40234" x="3098800" y="1303338"/>
          <p14:tracePt t="40250" x="3143250" y="1303338"/>
          <p14:tracePt t="40267" x="3197225" y="1303338"/>
          <p14:tracePt t="40285" x="3251200" y="1303338"/>
          <p14:tracePt t="40300" x="3295650" y="1303338"/>
          <p14:tracePt t="40319" x="3340100" y="1303338"/>
          <p14:tracePt t="40334" x="3402013" y="1303338"/>
          <p14:tracePt t="40350" x="3446463" y="1303338"/>
          <p14:tracePt t="40368" x="3500438" y="1303338"/>
          <p14:tracePt t="40384" x="3562350" y="1303338"/>
          <p14:tracePt t="40404" x="3598863" y="1303338"/>
          <p14:tracePt t="40419" x="3616325" y="1303338"/>
          <p14:tracePt t="40434" x="3643313" y="1303338"/>
          <p14:tracePt t="40450" x="3660775" y="1303338"/>
          <p14:tracePt t="40467" x="3687763" y="1303338"/>
          <p14:tracePt t="40484" x="3724275" y="1303338"/>
          <p14:tracePt t="40500" x="3741738" y="1303338"/>
          <p14:tracePt t="40517" x="3768725" y="1303338"/>
          <p14:tracePt t="40535" x="3776663" y="1303338"/>
          <p14:tracePt t="40551" x="3795713" y="1303338"/>
          <p14:tracePt t="40594" x="3813175" y="1295400"/>
          <p14:tracePt t="40602" x="3822700" y="1295400"/>
          <p14:tracePt t="40608" x="3830638" y="1295400"/>
          <p14:tracePt t="40618" x="3848100" y="1295400"/>
          <p14:tracePt t="40634" x="3857625" y="1285875"/>
          <p14:tracePt t="40652" x="3867150" y="1276350"/>
          <p14:tracePt t="40667" x="3884613" y="1268413"/>
          <p14:tracePt t="40685" x="3902075" y="1258888"/>
          <p14:tracePt t="40701" x="3919538" y="1231900"/>
          <p14:tracePt t="40717" x="3938588" y="1204913"/>
          <p14:tracePt t="40736" x="3965575" y="1160463"/>
          <p14:tracePt t="40751" x="3973513" y="1108075"/>
          <p14:tracePt t="40768" x="3983038" y="1054100"/>
          <p14:tracePt t="40784" x="3990975" y="1027113"/>
          <p14:tracePt t="40805" x="4000500" y="1009650"/>
          <p14:tracePt t="40817" x="4000500" y="990600"/>
          <p14:tracePt t="40835" x="4000500" y="982663"/>
          <p14:tracePt t="40851" x="4000500" y="973138"/>
          <p14:tracePt t="40867" x="4000500" y="955675"/>
          <p14:tracePt t="40884" x="4000500" y="946150"/>
          <p14:tracePt t="40901" x="4000500" y="919163"/>
          <p14:tracePt t="40917" x="4000500" y="901700"/>
          <p14:tracePt t="40935" x="4000500" y="884238"/>
          <p14:tracePt t="40951" x="4000500" y="866775"/>
          <p14:tracePt t="40968" x="4010025" y="857250"/>
          <p14:tracePt t="40984" x="4010025" y="830263"/>
          <p14:tracePt t="41003" x="4017963" y="822325"/>
          <p14:tracePt t="41019" x="4017963" y="803275"/>
          <p14:tracePt t="41034" x="4017963" y="785813"/>
          <p14:tracePt t="41051" x="4017963" y="776288"/>
          <p14:tracePt t="41067" x="4017963" y="750888"/>
          <p14:tracePt t="41083" x="4017963" y="731838"/>
          <p14:tracePt t="41100" x="4017963" y="704850"/>
          <p14:tracePt t="41117" x="4010025" y="679450"/>
          <p14:tracePt t="41134" x="4000500" y="660400"/>
          <p14:tracePt t="41151" x="4000500" y="642938"/>
          <p14:tracePt t="41168" x="3990975" y="633413"/>
          <p14:tracePt t="41184" x="3983038" y="615950"/>
          <p14:tracePt t="41201" x="3965575" y="598488"/>
          <p14:tracePt t="41219" x="3956050" y="598488"/>
          <p14:tracePt t="41234" x="3929063" y="588963"/>
          <p14:tracePt t="41251" x="3919538" y="588963"/>
          <p14:tracePt t="41268" x="3884613" y="588963"/>
          <p14:tracePt t="41283" x="3848100" y="588963"/>
          <p14:tracePt t="41301" x="3795713" y="588963"/>
          <p14:tracePt t="41318" x="3741738" y="588963"/>
          <p14:tracePt t="41334" x="3687763" y="588963"/>
          <p14:tracePt t="41351" x="3652838" y="588963"/>
          <p14:tracePt t="41368" x="3598863" y="588963"/>
          <p14:tracePt t="41387" x="3562350" y="588963"/>
          <p14:tracePt t="41403" x="3517900" y="588963"/>
          <p14:tracePt t="41418" x="3473450" y="588963"/>
          <p14:tracePt t="41435" x="3429000" y="588963"/>
          <p14:tracePt t="41451" x="3384550" y="588963"/>
          <p14:tracePt t="41468" x="3330575" y="588963"/>
          <p14:tracePt t="41484" x="3295650" y="588963"/>
          <p14:tracePt t="41502" x="3251200" y="588963"/>
          <p14:tracePt t="41518" x="3214688" y="588963"/>
          <p14:tracePt t="41536" x="3170238" y="588963"/>
          <p14:tracePt t="41551" x="3133725" y="588963"/>
          <p14:tracePt t="41568" x="3081338" y="588963"/>
          <p14:tracePt t="41588" x="3062288" y="588963"/>
          <p14:tracePt t="41603" x="3036888" y="588963"/>
          <p14:tracePt t="41619" x="3017838" y="588963"/>
          <p14:tracePt t="41635" x="2990850" y="588963"/>
          <p14:tracePt t="41651" x="2982913" y="588963"/>
          <p14:tracePt t="41668" x="2955925" y="588963"/>
          <p14:tracePt t="41684" x="2946400" y="588963"/>
          <p14:tracePt t="41702" x="2938463" y="588963"/>
          <p14:tracePt t="41719" x="2928938" y="588963"/>
          <p14:tracePt t="41734" x="2919413" y="588963"/>
          <p14:tracePt t="41752" x="2911475" y="598488"/>
          <p14:tracePt t="41768" x="2901950" y="615950"/>
          <p14:tracePt t="41788" x="2884488" y="642938"/>
          <p14:tracePt t="41803" x="2874963" y="669925"/>
          <p14:tracePt t="41819" x="2867025" y="687388"/>
          <p14:tracePt t="41835" x="2867025" y="696913"/>
          <p14:tracePt t="41876" x="2867025" y="704850"/>
          <p14:tracePt t="41892" x="2867025" y="723900"/>
          <p14:tracePt t="41906" x="2867025" y="731838"/>
          <p14:tracePt t="41922" x="2867025" y="741363"/>
          <p14:tracePt t="41935" x="2867025" y="758825"/>
          <p14:tracePt t="41939" x="2867025" y="768350"/>
          <p14:tracePt t="41952" x="2867025" y="795338"/>
          <p14:tracePt t="41968" x="2874963" y="839788"/>
          <p14:tracePt t="41988" x="2874963" y="847725"/>
          <p14:tracePt t="42003" x="2884488" y="866775"/>
          <p14:tracePt t="42018" x="2884488" y="874713"/>
          <p14:tracePt t="42034" x="2894013" y="901700"/>
          <p14:tracePt t="42052" x="2894013" y="919163"/>
          <p14:tracePt t="42068" x="2894013" y="938213"/>
          <p14:tracePt t="42085" x="2901950" y="946150"/>
          <p14:tracePt t="42102" x="2901950" y="955675"/>
          <p14:tracePt t="42118" x="2911475" y="973138"/>
          <p14:tracePt t="42135" x="2911475" y="982663"/>
          <p14:tracePt t="42152" x="2911475" y="1000125"/>
          <p14:tracePt t="42168" x="2911475" y="1009650"/>
          <p14:tracePt t="42184" x="2919413" y="1017588"/>
          <p14:tracePt t="42225" x="2919413" y="1027113"/>
          <p14:tracePt t="42241" x="2919413" y="1036638"/>
          <p14:tracePt t="42274" x="2919413" y="1044575"/>
          <p14:tracePt t="42299" x="2919413" y="1054100"/>
          <p14:tracePt t="42323" x="2928938" y="1062038"/>
          <p14:tracePt t="42332" x="2928938" y="1071563"/>
          <p14:tracePt t="42338" x="2938463" y="1071563"/>
          <p14:tracePt t="42364" x="2938463" y="1081088"/>
          <p14:tracePt t="42484" x="2938463" y="1089025"/>
          <p14:tracePt t="42525" x="2946400" y="1089025"/>
          <p14:tracePt t="42556" x="2955925" y="1098550"/>
          <p14:tracePt t="42578" x="2955925" y="1108075"/>
          <p14:tracePt t="42603" x="2965450" y="1116013"/>
          <p14:tracePt t="42618" x="2973388" y="1116013"/>
          <p14:tracePt t="42634" x="2973388" y="1125538"/>
          <p14:tracePt t="42667" x="2982913" y="1125538"/>
          <p14:tracePt t="42691" x="2982913" y="1133475"/>
          <p14:tracePt t="42699" x="2990850" y="1133475"/>
          <p14:tracePt t="42718" x="2990850" y="1143000"/>
          <p14:tracePt t="42719" x="3000375" y="1143000"/>
          <p14:tracePt t="42735" x="3009900" y="1143000"/>
          <p14:tracePt t="42769" x="3009900" y="1152525"/>
          <p14:tracePt t="43218" x="3017838" y="1152525"/>
          <p14:tracePt t="43304" x="3017838" y="1160463"/>
          <p14:tracePt t="43312" x="3027363" y="1160463"/>
          <p14:tracePt t="43345" x="3036888" y="1160463"/>
          <p14:tracePt t="43378" x="3044825" y="1169988"/>
          <p14:tracePt t="43506" x="3054350" y="1169988"/>
          <p14:tracePt t="43554" x="3062288" y="1169988"/>
          <p14:tracePt t="43569" x="3071813" y="1179513"/>
          <p14:tracePt t="43577" x="3081338" y="1179513"/>
          <p14:tracePt t="43585" x="3089275" y="1179513"/>
          <p14:tracePt t="43594" x="3125788" y="1179513"/>
          <p14:tracePt t="43602" x="3160713" y="1187450"/>
          <p14:tracePt t="43618" x="3224213" y="1187450"/>
          <p14:tracePt t="43634" x="3303588" y="1187450"/>
          <p14:tracePt t="43651" x="3375025" y="1187450"/>
          <p14:tracePt t="43667" x="3446463" y="1187450"/>
          <p14:tracePt t="43685" x="3517900" y="1187450"/>
          <p14:tracePt t="43702" x="3562350" y="1187450"/>
          <p14:tracePt t="43718" x="3571875" y="1187450"/>
          <p14:tracePt t="43795" x="3581400" y="1187450"/>
          <p14:tracePt t="43818" x="3589338" y="1187450"/>
          <p14:tracePt t="43825" x="3598863" y="1187450"/>
          <p14:tracePt t="43843" x="3608388" y="1187450"/>
          <p14:tracePt t="43866" x="3616325" y="1187450"/>
          <p14:tracePt t="43883" x="3625850" y="1187450"/>
          <p14:tracePt t="43937" x="3633788" y="1187450"/>
          <p14:tracePt t="44074" x="3643313" y="1187450"/>
          <p14:tracePt t="44826" x="3660775" y="1187450"/>
          <p14:tracePt t="44834" x="3679825" y="1187450"/>
          <p14:tracePt t="44842" x="3697288" y="1187450"/>
          <p14:tracePt t="44849" x="3714750" y="1196975"/>
          <p14:tracePt t="44859" x="3732213" y="1196975"/>
          <p14:tracePt t="44868" x="3741738" y="1196975"/>
          <p14:tracePt t="44885" x="3751263" y="1196975"/>
          <p14:tracePt t="44902" x="3759200" y="1196975"/>
          <p14:tracePt t="44918" x="3768725" y="1196975"/>
          <p14:tracePt t="45059" x="3776663" y="1196975"/>
          <p14:tracePt t="45105" x="3786188" y="1196975"/>
          <p14:tracePt t="45123" x="3795713" y="1196975"/>
          <p14:tracePt t="45161" x="3803650" y="1196975"/>
          <p14:tracePt t="45266" x="3813175" y="1196975"/>
          <p14:tracePt t="45338" x="3822700" y="1196975"/>
          <p14:tracePt t="45362" x="3830638" y="1196975"/>
          <p14:tracePt t="45394" x="3840163" y="1196975"/>
          <p14:tracePt t="47066" x="3848100" y="1187450"/>
          <p14:tracePt t="47073" x="3867150" y="1179513"/>
          <p14:tracePt t="47093" x="3875088" y="1179513"/>
          <p14:tracePt t="47093" x="3884613" y="1179513"/>
          <p14:tracePt t="47122" x="3894138" y="1169988"/>
          <p14:tracePt t="47152" x="3902075" y="1169988"/>
          <p14:tracePt t="47186" x="3902075" y="1160463"/>
          <p14:tracePt t="47307" x="3902075" y="1152525"/>
          <p14:tracePt t="47315" x="3911600" y="1143000"/>
          <p14:tracePt t="47327" x="3911600" y="1133475"/>
          <p14:tracePt t="47339" x="3919538" y="1125538"/>
          <p14:tracePt t="47339" x="3929063" y="1108075"/>
          <p14:tracePt t="47355" x="3938588" y="1089025"/>
          <p14:tracePt t="47372" x="3946525" y="1071563"/>
          <p14:tracePt t="47387" x="3946525" y="1054100"/>
          <p14:tracePt t="47403" x="3956050" y="1044575"/>
          <p14:tracePt t="47420" x="3956050" y="1017588"/>
          <p14:tracePt t="47436" x="3965575" y="1009650"/>
          <p14:tracePt t="47453" x="3973513" y="1000125"/>
          <p14:tracePt t="47469" x="3973513" y="990600"/>
          <p14:tracePt t="47486" x="3983038" y="982663"/>
          <p14:tracePt t="47523" x="3990975" y="973138"/>
          <p14:tracePt t="47523" x="3990975" y="965200"/>
          <p14:tracePt t="47554" x="3990975" y="955675"/>
          <p14:tracePt t="47555" x="3990975" y="946150"/>
          <p14:tracePt t="47572" x="4000500" y="946150"/>
          <p14:tracePt t="47587" x="4010025" y="938213"/>
          <p14:tracePt t="47603" x="4010025" y="928688"/>
          <p14:tracePt t="47620" x="4017963" y="919163"/>
          <p14:tracePt t="47636" x="4017963" y="911225"/>
          <p14:tracePt t="47653" x="4037013" y="884238"/>
          <p14:tracePt t="47670" x="4037013" y="874713"/>
          <p14:tracePt t="47686" x="4044950" y="857250"/>
          <p14:tracePt t="47703" x="4044950" y="847725"/>
          <p14:tracePt t="47720" x="4062413" y="830263"/>
          <p14:tracePt t="47735" x="4071938" y="803275"/>
          <p14:tracePt t="47752" x="4081463" y="795338"/>
          <p14:tracePt t="47769" x="4081463" y="776288"/>
          <p14:tracePt t="47809" x="4081463" y="758825"/>
          <p14:tracePt t="47826" x="4081463" y="750888"/>
          <p14:tracePt t="47842" x="4081463" y="731838"/>
          <p14:tracePt t="47851" x="4081463" y="714375"/>
          <p14:tracePt t="47859" x="4081463" y="704850"/>
          <p14:tracePt t="47870" x="4081463" y="687388"/>
          <p14:tracePt t="47886" x="4081463" y="669925"/>
          <p14:tracePt t="47904" x="4081463" y="652463"/>
          <p14:tracePt t="47920" x="4081463" y="642938"/>
          <p14:tracePt t="47920" x="4081463" y="633413"/>
          <p14:tracePt t="47953" x="4081463" y="615950"/>
          <p14:tracePt t="47970" x="4071938" y="608013"/>
          <p14:tracePt t="47971" x="4054475" y="598488"/>
          <p14:tracePt t="47987" x="4054475" y="588963"/>
          <p14:tracePt t="48003" x="4037013" y="581025"/>
          <p14:tracePt t="48020" x="4017963" y="561975"/>
          <p14:tracePt t="48036" x="4000500" y="554038"/>
          <p14:tracePt t="48053" x="3973513" y="544513"/>
          <p14:tracePt t="48071" x="3938588" y="536575"/>
          <p14:tracePt t="48086" x="3894138" y="517525"/>
          <p14:tracePt t="48108" x="3875088" y="517525"/>
          <p14:tracePt t="48120" x="3822700" y="509588"/>
          <p14:tracePt t="48140" x="3776663" y="509588"/>
          <p14:tracePt t="48156" x="3741738" y="500063"/>
          <p14:tracePt t="48171" x="3705225" y="490538"/>
          <p14:tracePt t="48187" x="3660775" y="490538"/>
          <p14:tracePt t="48203" x="3633788" y="490538"/>
          <p14:tracePt t="48221" x="3598863" y="490538"/>
          <p14:tracePt t="48236" x="3554413" y="490538"/>
          <p14:tracePt t="48253" x="3500438" y="490538"/>
          <p14:tracePt t="48271" x="3446463" y="490538"/>
          <p14:tracePt t="48286" x="3402013" y="490538"/>
          <p14:tracePt t="48286" x="3375025" y="490538"/>
          <p14:tracePt t="48307" x="3340100" y="490538"/>
          <p14:tracePt t="48323" x="3303588" y="490538"/>
          <p14:tracePt t="48338" x="3251200" y="490538"/>
          <p14:tracePt t="48354" x="3197225" y="490538"/>
          <p14:tracePt t="48370" x="3160713" y="490538"/>
          <p14:tracePt t="48388" x="3108325" y="490538"/>
          <p14:tracePt t="48404" x="3071813" y="490538"/>
          <p14:tracePt t="48420" x="3036888" y="490538"/>
          <p14:tracePt t="48436" x="2990850" y="490538"/>
          <p14:tracePt t="48453" x="2955925" y="490538"/>
          <p14:tracePt t="48470" x="2928938" y="490538"/>
          <p14:tracePt t="48486" x="2901950" y="500063"/>
          <p14:tracePt t="48503" x="2884488" y="500063"/>
          <p14:tracePt t="48519" x="2867025" y="500063"/>
          <p14:tracePt t="48537" x="2857500" y="509588"/>
          <p14:tracePt t="48555" x="2847975" y="517525"/>
          <p14:tracePt t="48570" x="2830513" y="527050"/>
          <p14:tracePt t="48586" x="2822575" y="554038"/>
          <p14:tracePt t="48603" x="2803525" y="588963"/>
          <p14:tracePt t="48620" x="2786063" y="615950"/>
          <p14:tracePt t="48636" x="2776538" y="652463"/>
          <p14:tracePt t="48652" x="2768600" y="679450"/>
          <p14:tracePt t="48670" x="2759075" y="696913"/>
          <p14:tracePt t="48686" x="2759075" y="723900"/>
          <p14:tracePt t="48703" x="2759075" y="750888"/>
          <p14:tracePt t="48703" x="2759075" y="758825"/>
          <p14:tracePt t="48725" x="2759075" y="785813"/>
          <p14:tracePt t="48739" x="2759075" y="812800"/>
          <p14:tracePt t="48754" x="2768600" y="839788"/>
          <p14:tracePt t="48770" x="2776538" y="857250"/>
          <p14:tracePt t="48786" x="2776538" y="884238"/>
          <p14:tracePt t="48803" x="2786063" y="901700"/>
          <p14:tracePt t="48841" x="2795588" y="911225"/>
          <p14:tracePt t="48857" x="2795588" y="928688"/>
          <p14:tracePt t="48869" x="2803525" y="928688"/>
          <p14:tracePt t="48870" x="2813050" y="955675"/>
          <p14:tracePt t="48886" x="2813050" y="965200"/>
          <p14:tracePt t="48902" x="2830513" y="990600"/>
          <p14:tracePt t="48920" x="2840038" y="1000125"/>
          <p14:tracePt t="48937" x="2857500" y="1017588"/>
          <p14:tracePt t="48953" x="2867025" y="1027113"/>
          <p14:tracePt t="48970" x="2874963" y="1044575"/>
          <p14:tracePt t="48987" x="2874963" y="1054100"/>
          <p14:tracePt t="49004" x="2884488" y="1062038"/>
          <p14:tracePt t="49020" x="2901950" y="1071563"/>
          <p14:tracePt t="49038" x="2901950" y="1081088"/>
          <p14:tracePt t="49053" x="2911475" y="1081088"/>
          <p14:tracePt t="49070" x="2919413" y="1089025"/>
          <p14:tracePt t="49106" x="2928938" y="1098550"/>
          <p14:tracePt t="49107" x="2928938" y="1108075"/>
          <p14:tracePt t="49121" x="2946400" y="1108075"/>
          <p14:tracePt t="49140" x="2946400" y="1116013"/>
          <p14:tracePt t="49153" x="2955925" y="1116013"/>
          <p14:tracePt t="49194" x="2955925" y="1125538"/>
          <p14:tracePt t="49203" x="2973388" y="1133475"/>
          <p14:tracePt t="49204" x="2982913" y="1143000"/>
          <p14:tracePt t="49221" x="3009900" y="1143000"/>
          <p14:tracePt t="49238" x="3036888" y="1160463"/>
          <p14:tracePt t="49254" x="3044825" y="1160463"/>
          <p14:tracePt t="49270" x="3071813" y="1169988"/>
          <p14:tracePt t="49288" x="3089275" y="1179513"/>
          <p14:tracePt t="49304" x="3133725" y="1187450"/>
          <p14:tracePt t="49323" x="3179763" y="1187450"/>
          <p14:tracePt t="49339" x="3232150" y="1196975"/>
          <p14:tracePt t="49356" x="3295650" y="1196975"/>
          <p14:tracePt t="49371" x="3357563" y="1196975"/>
          <p14:tracePt t="49387" x="3411538" y="1196975"/>
          <p14:tracePt t="49405" x="3455988" y="1196975"/>
          <p14:tracePt t="49421" x="3500438" y="1196975"/>
          <p14:tracePt t="49437" x="3536950" y="1196975"/>
          <p14:tracePt t="49454" x="3562350" y="1196975"/>
          <p14:tracePt t="49470" x="3598863" y="1196975"/>
          <p14:tracePt t="49488" x="3625850" y="1204913"/>
          <p14:tracePt t="49504" x="3679825" y="1214438"/>
          <p14:tracePt t="49523" x="3705225" y="1214438"/>
          <p14:tracePt t="49540" x="3732213" y="1214438"/>
          <p14:tracePt t="49554" x="3741738" y="1214438"/>
          <p14:tracePt t="49570" x="3768725" y="1214438"/>
          <p14:tracePt t="49587" x="3776663" y="1214438"/>
          <p14:tracePt t="49604" x="3786188" y="1214438"/>
          <p14:tracePt t="49620" x="3803650" y="1214438"/>
          <p14:tracePt t="49638" x="3813175" y="1214438"/>
          <p14:tracePt t="49654" x="3840163" y="1214438"/>
          <p14:tracePt t="49670" x="3848100" y="1214438"/>
          <p14:tracePt t="49687" x="3875088" y="1214438"/>
          <p14:tracePt t="49704" x="3894138" y="1214438"/>
          <p14:tracePt t="49724" x="3902075" y="1214438"/>
          <p14:tracePt t="49739" x="3919538" y="1196975"/>
          <p14:tracePt t="49754" x="3929063" y="1196975"/>
          <p14:tracePt t="49770" x="3938588" y="1187450"/>
          <p14:tracePt t="49788" x="3946525" y="1187450"/>
          <p14:tracePt t="49804" x="3965575" y="1179513"/>
          <p14:tracePt t="49820" x="3983038" y="1169988"/>
          <p14:tracePt t="49837" x="4000500" y="1160463"/>
          <p14:tracePt t="49855" x="4017963" y="1133475"/>
          <p14:tracePt t="49871" x="4044950" y="1108075"/>
          <p14:tracePt t="49888" x="4062413" y="1089025"/>
          <p14:tracePt t="49903" x="4071938" y="1071563"/>
          <p14:tracePt t="49922" x="4089400" y="1062038"/>
          <p14:tracePt t="49937" x="4089400" y="1044575"/>
          <p14:tracePt t="49953" x="4098925" y="1036638"/>
          <p14:tracePt t="49970" x="4098925" y="1027113"/>
          <p14:tracePt t="49987" x="4108450" y="1009650"/>
          <p14:tracePt t="50003" x="4108450" y="990600"/>
          <p14:tracePt t="50021" x="4108450" y="965200"/>
          <p14:tracePt t="50037" x="4108450" y="938213"/>
          <p14:tracePt t="50054" x="4108450" y="911225"/>
          <p14:tracePt t="50071" x="4108450" y="893763"/>
          <p14:tracePt t="50087" x="4108450" y="874713"/>
          <p14:tracePt t="50104" x="4108450" y="857250"/>
          <p14:tracePt t="50121" x="4108450" y="839788"/>
          <p14:tracePt t="50138" x="4108450" y="830263"/>
          <p14:tracePt t="50154" x="4108450" y="822325"/>
          <p14:tracePt t="50170" x="4098925" y="803275"/>
          <p14:tracePt t="50187" x="4098925" y="785813"/>
          <p14:tracePt t="50204" x="4098925" y="768350"/>
          <p14:tracePt t="50221" x="4089400" y="758825"/>
          <p14:tracePt t="50237" x="4089400" y="741363"/>
          <p14:tracePt t="50254" x="4089400" y="723900"/>
          <p14:tracePt t="50271" x="4089400" y="704850"/>
          <p14:tracePt t="50287" x="4089400" y="687388"/>
          <p14:tracePt t="50323" x="4089400" y="679450"/>
          <p14:tracePt t="50324" x="4089400" y="669925"/>
          <p14:tracePt t="50364" x="4089400" y="660400"/>
          <p14:tracePt t="50403" x="4081463" y="660400"/>
          <p14:tracePt t="50443" x="4071938" y="660400"/>
          <p14:tracePt t="50457" x="4062413" y="652463"/>
          <p14:tracePt t="50467" x="4054475" y="652463"/>
          <p14:tracePt t="50483" x="4044950" y="642938"/>
          <p14:tracePt t="50483" x="4037013" y="642938"/>
          <p14:tracePt t="50498" x="4027488" y="642938"/>
          <p14:tracePt t="50507" x="4017963" y="642938"/>
          <p14:tracePt t="50515" x="4010025" y="642938"/>
          <p14:tracePt t="50522" x="3983038" y="633413"/>
          <p14:tracePt t="50539" x="3973513" y="633413"/>
          <p14:tracePt t="50554" x="3965575" y="633413"/>
          <p14:tracePt t="50572" x="3956050" y="633413"/>
          <p14:tracePt t="50587" x="3946525" y="633413"/>
          <p14:tracePt t="50604" x="3929063" y="633413"/>
          <p14:tracePt t="50622" x="3929063" y="625475"/>
          <p14:tracePt t="50692" x="3919538" y="625475"/>
          <p14:tracePt t="50714" x="3919538" y="633413"/>
          <p14:tracePt t="50734" x="3919538" y="652463"/>
          <p14:tracePt t="50734" x="3919538" y="669925"/>
          <p14:tracePt t="50737" x="3919538" y="687388"/>
          <p14:tracePt t="50759" x="3919538" y="704850"/>
          <p14:tracePt t="50760" x="3919538" y="741363"/>
          <p14:tracePt t="50770" x="3919538" y="776288"/>
          <p14:tracePt t="50787" x="3919538" y="785813"/>
          <p14:tracePt t="50803" x="3919538" y="803275"/>
          <p14:tracePt t="50821" x="3919538" y="812800"/>
          <p14:tracePt t="50838" x="3919538" y="839788"/>
          <p14:tracePt t="50854" x="3919538" y="866775"/>
          <p14:tracePt t="50870" x="3919538" y="884238"/>
          <p14:tracePt t="50888" x="3911600" y="901700"/>
          <p14:tracePt t="50904" x="3902075" y="919163"/>
          <p14:tracePt t="50921" x="3902075" y="955675"/>
          <p14:tracePt t="50938" x="3894138" y="973138"/>
          <p14:tracePt t="50954" x="3894138" y="990600"/>
          <p14:tracePt t="50971" x="3884613" y="1009650"/>
          <p14:tracePt t="50988" x="3875088" y="1036638"/>
          <p14:tracePt t="51005" x="3867150" y="1036638"/>
          <p14:tracePt t="51021" x="3857625" y="1054100"/>
          <p14:tracePt t="51037" x="3857625" y="1071563"/>
          <p14:tracePt t="51053" x="3840163" y="1071563"/>
          <p14:tracePt t="51071" x="3822700" y="1081088"/>
          <p14:tracePt t="51087" x="3803650" y="1098550"/>
          <p14:tracePt t="51104" x="3786188" y="1098550"/>
          <p14:tracePt t="51120" x="3751263" y="1116013"/>
          <p14:tracePt t="51138" x="3724275" y="1125538"/>
          <p14:tracePt t="51154" x="3705225" y="1133475"/>
          <p14:tracePt t="51170" x="3687763" y="1143000"/>
          <p14:tracePt t="51188" x="3679825" y="1143000"/>
          <p14:tracePt t="51204" x="3670300" y="1152525"/>
          <p14:tracePt t="51221" x="3660775" y="1152525"/>
          <p14:tracePt t="51237" x="3652838" y="1160463"/>
          <p14:tracePt t="51254" x="3633788" y="1160463"/>
          <p14:tracePt t="51271" x="3625850" y="1160463"/>
          <p14:tracePt t="51356" x="3625850" y="1169988"/>
          <p14:tracePt t="51740" x="3616325" y="1169988"/>
          <p14:tracePt t="51795" x="3608388" y="1169988"/>
          <p14:tracePt t="52019" x="3598863" y="1169988"/>
          <p14:tracePt t="52052" x="3589338" y="1169988"/>
          <p14:tracePt t="52060" x="3581400" y="1169988"/>
          <p14:tracePt t="52071" x="3571875" y="1169988"/>
          <p14:tracePt t="52072" x="3554413" y="1169988"/>
          <p14:tracePt t="52088" x="3536950" y="1179513"/>
          <p14:tracePt t="52106" x="3527425" y="1179513"/>
          <p14:tracePt t="52123" x="3509963" y="1187450"/>
          <p14:tracePt t="52139" x="3473450" y="1196975"/>
          <p14:tracePt t="52154" x="3438525" y="1204913"/>
          <p14:tracePt t="52171" x="3411538" y="1223963"/>
          <p14:tracePt t="52187" x="3394075" y="1231900"/>
          <p14:tracePt t="52205" x="3375025" y="1250950"/>
          <p14:tracePt t="52283" x="3367088" y="1250950"/>
          <p14:tracePt t="52290" x="3357563" y="1250950"/>
          <p14:tracePt t="52307" x="3357563" y="1258888"/>
          <p14:tracePt t="52307" x="3348038" y="1258888"/>
          <p14:tracePt t="52378" x="3340100" y="1258888"/>
          <p14:tracePt t="52418" x="3330575" y="1258888"/>
          <p14:tracePt t="52426" x="3322638" y="1268413"/>
          <p14:tracePt t="52443" x="3313113" y="1268413"/>
          <p14:tracePt t="52459" x="3295650" y="1268413"/>
          <p14:tracePt t="52476" x="3286125" y="1268413"/>
          <p14:tracePt t="52491" x="3276600" y="1268413"/>
          <p14:tracePt t="52516" x="3268663" y="1268413"/>
          <p14:tracePt t="52522" x="3259138" y="1268413"/>
          <p14:tracePt t="52523" x="3251200" y="1268413"/>
          <p14:tracePt t="52539" x="3232150" y="1268413"/>
          <p14:tracePt t="52556" x="3224213" y="1268413"/>
          <p14:tracePt t="52572" x="3197225" y="1268413"/>
          <p14:tracePt t="52589" x="3187700" y="1268413"/>
          <p14:tracePt t="52605" x="3179763" y="1258888"/>
          <p14:tracePt t="52622" x="3170238" y="1258888"/>
          <p14:tracePt t="52660" x="3160713" y="1258888"/>
          <p14:tracePt t="52672" x="3152775" y="1258888"/>
          <p14:tracePt t="52673" x="3143250" y="1258888"/>
          <p14:tracePt t="52688" x="3133725" y="1258888"/>
          <p14:tracePt t="52705" x="3116263" y="1250950"/>
          <p14:tracePt t="52747" x="3108325" y="1250950"/>
          <p14:tracePt t="52755" x="3089275" y="1250950"/>
          <p14:tracePt t="52763" x="3081338" y="1250950"/>
          <p14:tracePt t="52795" x="3071813" y="1250950"/>
          <p14:tracePt t="52810" x="3062288" y="1241425"/>
          <p14:tracePt t="52836" x="3054350" y="1241425"/>
          <p14:tracePt t="52858" x="3044825" y="1241425"/>
          <p14:tracePt t="52882" x="3036888" y="1241425"/>
          <p14:tracePt t="52891" x="3027363" y="1241425"/>
          <p14:tracePt t="52914" x="3017838" y="1241425"/>
          <p14:tracePt t="52938" x="3009900" y="1241425"/>
          <p14:tracePt t="52978" x="3000375" y="1241425"/>
          <p14:tracePt t="52995" x="2990850" y="1241425"/>
          <p14:tracePt t="53012" x="2982913" y="1241425"/>
          <p14:tracePt t="53027" x="2973388" y="1241425"/>
          <p14:tracePt t="53380" x="2982913" y="1241425"/>
          <p14:tracePt t="53388" x="2990850" y="1241425"/>
          <p14:tracePt t="53403" x="3017838" y="1241425"/>
          <p14:tracePt t="53423" x="3044825" y="1241425"/>
          <p14:tracePt t="53423" x="3062288" y="1241425"/>
          <p14:tracePt t="53439" x="3081338" y="1241425"/>
          <p14:tracePt t="53456" x="3098800" y="1231900"/>
          <p14:tracePt t="53472" x="3125788" y="1231900"/>
          <p14:tracePt t="53492" x="3143250" y="1231900"/>
          <p14:tracePt t="53507" x="3160713" y="1231900"/>
          <p14:tracePt t="53522" x="3197225" y="1231900"/>
          <p14:tracePt t="53539" x="3224213" y="1231900"/>
          <p14:tracePt t="53556" x="3251200" y="1231900"/>
          <p14:tracePt t="53573" x="3268663" y="1231900"/>
          <p14:tracePt t="53589" x="3286125" y="1223963"/>
          <p14:tracePt t="53605" x="3295650" y="1223963"/>
          <p14:tracePt t="53623" x="3303588" y="1223963"/>
          <p14:tracePt t="53639" x="3322638" y="1214438"/>
          <p14:tracePt t="53656" x="3340100" y="1214438"/>
          <p14:tracePt t="53672" x="3375025" y="1214438"/>
          <p14:tracePt t="53692" x="3402013" y="1214438"/>
          <p14:tracePt t="53709" x="3438525" y="1214438"/>
          <p14:tracePt t="53723" x="3465513" y="1204913"/>
          <p14:tracePt t="53740" x="3490913" y="1204913"/>
          <p14:tracePt t="53756" x="3517900" y="1196975"/>
          <p14:tracePt t="53773" x="3536950" y="1196975"/>
          <p14:tracePt t="53789" x="3571875" y="1187450"/>
          <p14:tracePt t="53806" x="3589338" y="1179513"/>
          <p14:tracePt t="53823" x="3616325" y="1169988"/>
          <p14:tracePt t="53839" x="3625850" y="1169988"/>
          <p14:tracePt t="53857" x="3633788" y="1169988"/>
          <p14:tracePt t="53873" x="3643313" y="1169988"/>
          <p14:tracePt t="53890" x="3660775" y="1169988"/>
          <p14:tracePt t="53908" x="3670300" y="1169988"/>
          <p14:tracePt t="53924" x="3687763" y="1169988"/>
          <p14:tracePt t="53939" x="3697288" y="1169988"/>
          <p14:tracePt t="53956" x="3714750" y="1160463"/>
          <p14:tracePt t="53972" x="3724275" y="1160463"/>
          <p14:tracePt t="53989" x="3751263" y="1160463"/>
          <p14:tracePt t="54006" x="3776663" y="1160463"/>
          <p14:tracePt t="54023" x="3803650" y="1160463"/>
          <p14:tracePt t="54039" x="3813175" y="1160463"/>
          <p14:tracePt t="54039" x="3840163" y="1160463"/>
          <p14:tracePt t="54059" x="3857625" y="1160463"/>
          <p14:tracePt t="54073" x="3867150" y="1160463"/>
          <p14:tracePt t="54091" x="3884613" y="1160463"/>
          <p14:tracePt t="54107" x="3894138" y="1160463"/>
          <p14:tracePt t="54122" x="3911600" y="1152525"/>
          <p14:tracePt t="54140" x="3929063" y="1143000"/>
          <p14:tracePt t="54156" x="3938588" y="1143000"/>
          <p14:tracePt t="54172" x="3956050" y="1133475"/>
          <p14:tracePt t="54190" x="3973513" y="1133475"/>
          <p14:tracePt t="54206" x="3983038" y="1125538"/>
          <p14:tracePt t="54223" x="3990975" y="1116013"/>
          <p14:tracePt t="54244" x="4000500" y="1116013"/>
          <p14:tracePt t="54256" x="4010025" y="1108075"/>
          <p14:tracePt t="54275" x="4017963" y="1098550"/>
          <p14:tracePt t="54290" x="4027488" y="1089025"/>
          <p14:tracePt t="54329" x="4027488" y="1081088"/>
          <p14:tracePt t="54338" x="4037013" y="1071563"/>
          <p14:tracePt t="54356" x="4037013" y="1062038"/>
          <p14:tracePt t="54357" x="4054475" y="1054100"/>
          <p14:tracePt t="54372" x="4054475" y="1036638"/>
          <p14:tracePt t="54389" x="4062413" y="1009650"/>
          <p14:tracePt t="54405" x="4071938" y="982663"/>
          <p14:tracePt t="54423" x="4071938" y="946150"/>
          <p14:tracePt t="54439" x="4071938" y="928688"/>
          <p14:tracePt t="54456" x="4089400" y="901700"/>
          <p14:tracePt t="54473" x="4089400" y="884238"/>
          <p14:tracePt t="54489" x="4089400" y="857250"/>
          <p14:tracePt t="54489" x="4089400" y="847725"/>
          <p14:tracePt t="54507" x="4089400" y="830263"/>
          <p14:tracePt t="54523" x="4089400" y="795338"/>
          <p14:tracePt t="54539" x="4089400" y="758825"/>
          <p14:tracePt t="54556" x="4089400" y="723900"/>
          <p14:tracePt t="54572" x="4089400" y="704850"/>
          <p14:tracePt t="54590" x="4089400" y="687388"/>
          <p14:tracePt t="54606" x="4089400" y="679450"/>
          <p14:tracePt t="54624" x="4089400" y="669925"/>
          <p14:tracePt t="54640" x="4081463" y="652463"/>
          <p14:tracePt t="54676" x="4081463" y="642938"/>
          <p14:tracePt t="54699" x="4081463" y="633413"/>
          <p14:tracePt t="54706" x="4071938" y="633413"/>
          <p14:tracePt t="54707" x="4071938" y="625475"/>
          <p14:tracePt t="54763" x="4071938" y="615950"/>
          <p14:tracePt t="54771" x="4062413" y="615950"/>
          <p14:tracePt t="54796" x="4054475" y="615950"/>
          <p14:tracePt t="54803" x="4054475" y="608013"/>
          <p14:tracePt t="54812" x="4037013" y="608013"/>
          <p14:tracePt t="54824" x="4027488" y="598488"/>
          <p14:tracePt t="54824" x="4017963" y="598488"/>
          <p14:tracePt t="54828" x="4000500" y="598488"/>
          <p14:tracePt t="54839" x="3965575" y="588963"/>
          <p14:tracePt t="54856" x="3911600" y="581025"/>
          <p14:tracePt t="54890" x="3867150" y="581025"/>
          <p14:tracePt t="54891" x="3822700" y="571500"/>
          <p14:tracePt t="54908" x="3759200" y="571500"/>
          <p14:tracePt t="54924" x="3697288" y="561975"/>
          <p14:tracePt t="54940" x="3643313" y="561975"/>
          <p14:tracePt t="54957" x="3581400" y="561975"/>
          <p14:tracePt t="54973" x="3517900" y="561975"/>
          <p14:tracePt t="54990" x="3455988" y="561975"/>
          <p14:tracePt t="55006" x="3394075" y="561975"/>
          <p14:tracePt t="55023" x="3340100" y="554038"/>
          <p14:tracePt t="55040" x="3276600" y="554038"/>
          <p14:tracePt t="55056" x="3232150" y="554038"/>
          <p14:tracePt t="55073" x="3170238" y="554038"/>
          <p14:tracePt t="55092" x="3143250" y="554038"/>
          <p14:tracePt t="55107" x="3116263" y="554038"/>
          <p14:tracePt t="55124" x="3081338" y="554038"/>
          <p14:tracePt t="55140" x="3054350" y="554038"/>
          <p14:tracePt t="55157" x="3017838" y="554038"/>
          <p14:tracePt t="55173" x="2990850" y="554038"/>
          <p14:tracePt t="55191" x="2965450" y="554038"/>
          <p14:tracePt t="55207" x="2946400" y="554038"/>
          <p14:tracePt t="55223" x="2928938" y="554038"/>
          <p14:tracePt t="55240" x="2911475" y="561975"/>
          <p14:tracePt t="55258" x="2894013" y="561975"/>
          <p14:tracePt t="55273" x="2884488" y="581025"/>
          <p14:tracePt t="55293" x="2867025" y="588963"/>
          <p14:tracePt t="55308" x="2857500" y="615950"/>
          <p14:tracePt t="55324" x="2840038" y="642938"/>
          <p14:tracePt t="55341" x="2840038" y="669925"/>
          <p14:tracePt t="55357" x="2830513" y="704850"/>
          <p14:tracePt t="55373" x="2813050" y="741363"/>
          <p14:tracePt t="55390" x="2813050" y="776288"/>
          <p14:tracePt t="55407" x="2813050" y="803275"/>
          <p14:tracePt t="55424" x="2813050" y="812800"/>
          <p14:tracePt t="55441" x="2813050" y="822325"/>
          <p14:tracePt t="55458" x="2813050" y="839788"/>
          <p14:tracePt t="55780" x="2813050" y="847725"/>
          <p14:tracePt t="55787" x="2813050" y="866775"/>
          <p14:tracePt t="55796" x="2813050" y="874713"/>
          <p14:tracePt t="55806" x="2813050" y="884238"/>
          <p14:tracePt t="55807" x="2813050" y="919163"/>
          <p14:tracePt t="55823" x="2813050" y="965200"/>
          <p14:tracePt t="55841" x="2813050" y="1009650"/>
          <p14:tracePt t="55857" x="2813050" y="1044575"/>
          <p14:tracePt t="55873" x="2813050" y="1098550"/>
          <p14:tracePt t="55906" x="2813050" y="1133475"/>
          <p14:tracePt t="55907" x="2813050" y="1169988"/>
          <p14:tracePt t="55924" x="2813050" y="1196975"/>
          <p14:tracePt t="55941" x="2822575" y="1241425"/>
          <p14:tracePt t="55956" x="2830513" y="1285875"/>
          <p14:tracePt t="55973" x="2847975" y="1330325"/>
          <p14:tracePt t="55991" x="2867025" y="1374775"/>
          <p14:tracePt t="56007" x="2884488" y="1411288"/>
          <p14:tracePt t="56023" x="2911475" y="1465263"/>
          <p14:tracePt t="56040" x="2938463" y="1517650"/>
          <p14:tracePt t="56060" x="2955925" y="1562100"/>
          <p14:tracePt t="56075" x="2973388" y="1598613"/>
          <p14:tracePt t="56091" x="3000375" y="1625600"/>
          <p14:tracePt t="56106" x="3017838" y="1652588"/>
          <p14:tracePt t="56124" x="3036888" y="1670050"/>
          <p14:tracePt t="56140" x="3044825" y="1697038"/>
          <p14:tracePt t="56157" x="3054350" y="1714500"/>
          <p14:tracePt t="56174" x="3071813" y="1741488"/>
          <p14:tracePt t="56190" x="3071813" y="1758950"/>
          <p14:tracePt t="56207" x="3081338" y="1768475"/>
          <p14:tracePt t="56224" x="3081338" y="1785938"/>
          <p14:tracePt t="56240" x="3081338" y="1795463"/>
          <p14:tracePt t="56364" x="3081338" y="1803400"/>
          <p14:tracePt t="56372" x="3071813" y="1812925"/>
          <p14:tracePt t="56372" x="3062288" y="1812925"/>
          <p14:tracePt t="56390" x="3044825" y="1830388"/>
          <p14:tracePt t="56397" x="3009900" y="1839913"/>
          <p14:tracePt t="56408" x="2955925" y="1866900"/>
          <p14:tracePt t="56423" x="2884488" y="1911350"/>
          <p14:tracePt t="56440" x="2795588" y="1946275"/>
          <p14:tracePt t="56440" x="2705100" y="1982788"/>
          <p14:tracePt t="56461" x="2608263" y="2036763"/>
          <p14:tracePt t="56477" x="2490788" y="2089150"/>
          <p14:tracePt t="56493" x="2393950" y="2116138"/>
          <p14:tracePt t="56508" x="2312988" y="2143125"/>
          <p14:tracePt t="56523" x="2251075" y="2170113"/>
          <p14:tracePt t="56540" x="2179638" y="2197100"/>
          <p14:tracePt t="56557" x="2108200" y="2224088"/>
          <p14:tracePt t="56575" x="2036763" y="2241550"/>
          <p14:tracePt t="56590" x="1946275" y="2251075"/>
          <p14:tracePt t="56607" x="1911350" y="2251075"/>
          <p14:tracePt t="56623" x="1751013" y="2251075"/>
          <p14:tracePt t="56640" x="1687513" y="2251075"/>
          <p14:tracePt t="56640" x="1652588" y="2251075"/>
          <p14:tracePt t="56657" x="1608138" y="2251075"/>
          <p14:tracePt t="56674" x="1544638" y="2251075"/>
          <p14:tracePt t="56690" x="1490663" y="2251075"/>
          <p14:tracePt t="56707" x="1428750" y="2241550"/>
          <p14:tracePt t="56723" x="1374775" y="2241550"/>
          <p14:tracePt t="56741" x="1322388" y="2241550"/>
          <p14:tracePt t="56757" x="1276350" y="2241550"/>
          <p14:tracePt t="56774" x="1231900" y="2232025"/>
          <p14:tracePt t="56790" x="1187450" y="2214563"/>
          <p14:tracePt t="56807" x="1143000" y="2205038"/>
          <p14:tracePt t="56825" x="1098550" y="2187575"/>
          <p14:tracePt t="56841" x="1017588" y="2170113"/>
          <p14:tracePt t="56877" x="990600" y="2160588"/>
          <p14:tracePt t="56878" x="955675" y="2160588"/>
          <p14:tracePt t="56894" x="928688" y="2152650"/>
          <p14:tracePt t="56908" x="893763" y="2152650"/>
          <p14:tracePt t="56924" x="866775" y="2152650"/>
          <p14:tracePt t="56941" x="839788" y="2152650"/>
          <p14:tracePt t="56958" x="812800" y="2152650"/>
          <p14:tracePt t="56975" x="776288" y="2152650"/>
          <p14:tracePt t="56991" x="758825" y="2152650"/>
          <p14:tracePt t="57007" x="731838" y="2160588"/>
          <p14:tracePt t="57024" x="704850" y="2179638"/>
          <p14:tracePt t="57040" x="679450" y="2205038"/>
          <p14:tracePt t="57060" x="660400" y="2232025"/>
          <p14:tracePt t="57077" x="652463" y="2259013"/>
          <p14:tracePt t="57092" x="642938" y="2276475"/>
          <p14:tracePt t="57107" x="642938" y="2286000"/>
          <p14:tracePt t="57124" x="642938" y="2295525"/>
          <p14:tracePt t="57141" x="642938" y="2322513"/>
          <p14:tracePt t="57157" x="642938" y="2347913"/>
          <p14:tracePt t="57174" x="642938" y="2366963"/>
          <p14:tracePt t="57190" x="652463" y="2393950"/>
          <p14:tracePt t="57207" x="660400" y="2419350"/>
          <p14:tracePt t="57224" x="679450" y="2438400"/>
          <p14:tracePt t="57240" x="679450" y="2446338"/>
          <p14:tracePt t="57261" x="679450" y="2465388"/>
          <p14:tracePt t="57277" x="687388" y="2473325"/>
          <p14:tracePt t="57290" x="696913" y="2482850"/>
          <p14:tracePt t="57307" x="696913" y="2490788"/>
          <p14:tracePt t="57324" x="704850" y="2500313"/>
          <p14:tracePt t="57341" x="714375" y="2517775"/>
          <p14:tracePt t="57357" x="731838" y="2527300"/>
          <p14:tracePt t="57374" x="758825" y="2554288"/>
          <p14:tracePt t="57392" x="776288" y="2562225"/>
          <p14:tracePt t="57407" x="803275" y="2589213"/>
          <p14:tracePt t="57425" x="839788" y="2598738"/>
          <p14:tracePt t="57441" x="901700" y="2625725"/>
          <p14:tracePt t="57462" x="946150" y="2633663"/>
          <p14:tracePt t="57477" x="990600" y="2643188"/>
          <p14:tracePt t="57492" x="1054100" y="2643188"/>
          <p14:tracePt t="57508" x="1116013" y="2643188"/>
          <p14:tracePt t="57524" x="1187450" y="2643188"/>
          <p14:tracePt t="57541" x="1250950" y="2643188"/>
          <p14:tracePt t="57557" x="1347788" y="2643188"/>
          <p14:tracePt t="57574" x="1419225" y="2643188"/>
          <p14:tracePt t="57592" x="1509713" y="2652713"/>
          <p14:tracePt t="57607" x="1581150" y="2652713"/>
          <p14:tracePt t="57624" x="1633538" y="2652713"/>
          <p14:tracePt t="57641" x="1724025" y="2652713"/>
          <p14:tracePt t="57660" x="1785938" y="2652713"/>
          <p14:tracePt t="57676" x="1822450" y="2652713"/>
          <p14:tracePt t="57691" x="1857375" y="2652713"/>
          <p14:tracePt t="57707" x="1893888" y="2652713"/>
          <p14:tracePt t="57724" x="1928813" y="2652713"/>
          <p14:tracePt t="57740" x="1965325" y="2652713"/>
          <p14:tracePt t="57757" x="2027238" y="2652713"/>
          <p14:tracePt t="57774" x="2081213" y="2652713"/>
          <p14:tracePt t="57791" x="2152650" y="2652713"/>
          <p14:tracePt t="57807" x="2214563" y="2652713"/>
          <p14:tracePt t="57824" x="2276475" y="2652713"/>
          <p14:tracePt t="57841" x="2347913" y="2652713"/>
          <p14:tracePt t="57857" x="2411413" y="2652713"/>
          <p14:tracePt t="57891" x="2455863" y="2652713"/>
          <p14:tracePt t="57891" x="2509838" y="2652713"/>
          <p14:tracePt t="57907" x="2544763" y="2652713"/>
          <p14:tracePt t="57924" x="2589213" y="2652713"/>
          <p14:tracePt t="57941" x="2616200" y="2652713"/>
          <p14:tracePt t="57957" x="2643188" y="2652713"/>
          <p14:tracePt t="57974" x="2660650" y="2652713"/>
          <p14:tracePt t="57991" x="2687638" y="2652713"/>
          <p14:tracePt t="58007" x="2705100" y="2652713"/>
          <p14:tracePt t="58024" x="2714625" y="2652713"/>
          <p14:tracePt t="58041" x="2741613" y="2652713"/>
          <p14:tracePt t="58060" x="2759075" y="2652713"/>
          <p14:tracePt t="58076" x="2768600" y="2652713"/>
          <p14:tracePt t="58116" x="2776538" y="2652713"/>
          <p14:tracePt t="58132" x="2786063" y="2652713"/>
          <p14:tracePt t="58147" x="2795588" y="2652713"/>
          <p14:tracePt t="58196" x="2803525" y="2652713"/>
          <p14:tracePt t="58260" x="2813050" y="2652713"/>
          <p14:tracePt t="58293" x="2822575" y="2652713"/>
          <p14:tracePt t="58300" x="2830513" y="2652713"/>
          <p14:tracePt t="59581" x="2840038" y="2652713"/>
          <p14:tracePt t="59627" x="2847975" y="2652713"/>
          <p14:tracePt t="59643" x="2857500" y="2652713"/>
          <p14:tracePt t="59647" x="2867025" y="2652713"/>
          <p14:tracePt t="59658" x="2874963" y="2652713"/>
          <p14:tracePt t="59717" x="2884488" y="2652713"/>
          <p14:tracePt t="59790" x="2894013" y="2652713"/>
          <p14:tracePt t="59900" x="2901950" y="2652713"/>
          <p14:tracePt t="59931" x="2911475" y="2652713"/>
          <p14:tracePt t="59986" x="2919413" y="2652713"/>
          <p14:tracePt t="60284" x="2911475" y="2652713"/>
          <p14:tracePt t="60293" x="2867025" y="2660650"/>
          <p14:tracePt t="60308" x="2840038" y="2660650"/>
          <p14:tracePt t="60309" x="2803525" y="2670175"/>
          <p14:tracePt t="60325" x="2751138" y="2697163"/>
          <p14:tracePt t="60343" x="2705100" y="2697163"/>
          <p14:tracePt t="60359" x="2652713" y="2714625"/>
          <p14:tracePt t="60375" x="2616200" y="2724150"/>
          <p14:tracePt t="60393" x="2571750" y="2732088"/>
          <p14:tracePt t="60410" x="2517775" y="2741613"/>
          <p14:tracePt t="60410" x="2500313" y="2741613"/>
          <p14:tracePt t="60430" x="2465388" y="2741613"/>
          <p14:tracePt t="60442" x="2357438" y="2741613"/>
          <p14:tracePt t="60460" x="2303463" y="2741613"/>
          <p14:tracePt t="60477" x="2241550" y="2741613"/>
          <p14:tracePt t="60492" x="2187575" y="2741613"/>
          <p14:tracePt t="60509" x="2152650" y="2741613"/>
          <p14:tracePt t="60525" x="2116138" y="2741613"/>
          <p14:tracePt t="60542" x="2089150" y="2741613"/>
          <p14:tracePt t="60559" x="2054225" y="2741613"/>
          <p14:tracePt t="60576" x="2000250" y="2741613"/>
          <p14:tracePt t="60593" x="1965325" y="2741613"/>
          <p14:tracePt t="60609" x="1911350" y="2741613"/>
          <p14:tracePt t="60629" x="1866900" y="2741613"/>
          <p14:tracePt t="60645" x="1830388" y="2741613"/>
          <p14:tracePt t="60659" x="1812925" y="2741613"/>
          <p14:tracePt t="60675" x="1776413" y="2741613"/>
          <p14:tracePt t="60693" x="1751013" y="2741613"/>
          <p14:tracePt t="60710" x="1704975" y="2741613"/>
          <p14:tracePt t="60726" x="1660525" y="2759075"/>
          <p14:tracePt t="60743" x="1616075" y="2768600"/>
          <p14:tracePt t="60759" x="1562100" y="2786063"/>
          <p14:tracePt t="60776" x="1490663" y="2803525"/>
          <p14:tracePt t="60793" x="1438275" y="2813050"/>
          <p14:tracePt t="60809" x="1374775" y="2830513"/>
          <p14:tracePt t="60828" x="1339850" y="2840038"/>
          <p14:tracePt t="60859" x="1312863" y="2847975"/>
          <p14:tracePt t="60860" x="1303338" y="2847975"/>
          <p14:tracePt t="60876" x="1285875" y="2847975"/>
          <p14:tracePt t="60892" x="1258888" y="2857500"/>
          <p14:tracePt t="60909" x="1241425" y="2857500"/>
          <p14:tracePt t="60925" x="1196975" y="2867025"/>
          <p14:tracePt t="60943" x="1160463" y="2867025"/>
          <p14:tracePt t="60959" x="1143000" y="2867025"/>
          <p14:tracePt t="60975" x="1125538" y="2867025"/>
          <p14:tracePt t="60993" x="1116013" y="2867025"/>
          <p14:tracePt t="61010" x="1098550" y="2867025"/>
          <p14:tracePt t="61026" x="1044575" y="2867025"/>
          <p14:tracePt t="61044" x="1027113" y="2867025"/>
          <p14:tracePt t="61060" x="982663" y="2874963"/>
          <p14:tracePt t="61076" x="955675" y="2874963"/>
          <p14:tracePt t="61092" x="946150" y="2874963"/>
          <p14:tracePt t="61109" x="938213" y="2884488"/>
          <p14:tracePt t="61125" x="919163" y="2884488"/>
          <p14:tracePt t="61142" x="901700" y="2884488"/>
          <p14:tracePt t="61158" x="893763" y="2894013"/>
          <p14:tracePt t="61175" x="884238" y="2894013"/>
          <p14:tracePt t="61192" x="874713" y="2901950"/>
          <p14:tracePt t="61235" x="874713" y="2911475"/>
          <p14:tracePt t="61259" x="866775" y="2911475"/>
          <p14:tracePt t="61268" x="866775" y="2919413"/>
          <p14:tracePt t="61276" x="847725" y="2938463"/>
          <p14:tracePt t="61292" x="839788" y="2965450"/>
          <p14:tracePt t="61308" x="830263" y="2973388"/>
          <p14:tracePt t="61326" x="822325" y="2990850"/>
          <p14:tracePt t="61342" x="812800" y="3000375"/>
          <p14:tracePt t="61359" x="795338" y="3017838"/>
          <p14:tracePt t="61396" x="795338" y="3027363"/>
          <p14:tracePt t="61396" x="785813" y="3027363"/>
          <p14:tracePt t="61427" x="776288" y="3036888"/>
          <p14:tracePt t="61442" x="768350" y="3044825"/>
          <p14:tracePt t="61442" x="758825" y="3044825"/>
          <p14:tracePt t="61459" x="750888" y="3054350"/>
          <p14:tracePt t="61476" x="731838" y="3062288"/>
          <p14:tracePt t="61491" x="723900" y="3071813"/>
          <p14:tracePt t="61508" x="723900" y="3081338"/>
          <p14:tracePt t="61581" x="723900" y="3089275"/>
          <p14:tracePt t="61587" x="714375" y="3089275"/>
          <p14:tracePt t="61593" x="714375" y="3098800"/>
          <p14:tracePt t="61608" x="704850" y="3098800"/>
          <p14:tracePt t="61609" x="704850" y="3116263"/>
          <p14:tracePt t="61625" x="704850" y="3143250"/>
          <p14:tracePt t="61642" x="704850" y="3170238"/>
          <p14:tracePt t="61661" x="704850" y="3187700"/>
          <p14:tracePt t="61701" x="704850" y="3197225"/>
          <p14:tracePt t="61733" x="696913" y="3205163"/>
          <p14:tracePt t="61766" x="696913" y="3214688"/>
          <p14:tracePt t="61780" x="696913" y="3224213"/>
          <p14:tracePt t="61798" x="696913" y="3232150"/>
          <p14:tracePt t="61820" x="696913" y="3241675"/>
          <p14:tracePt t="62268" x="704850" y="3241675"/>
          <p14:tracePt t="62277" x="714375" y="3232150"/>
          <p14:tracePt t="62292" x="723900" y="3232150"/>
          <p14:tracePt t="62293" x="731838" y="3232150"/>
          <p14:tracePt t="62309" x="741363" y="3232150"/>
          <p14:tracePt t="62326" x="758825" y="3224213"/>
          <p14:tracePt t="62342" x="768350" y="3224213"/>
          <p14:tracePt t="62359" x="795338" y="3214688"/>
          <p14:tracePt t="62376" x="847725" y="3214688"/>
          <p14:tracePt t="62393" x="955675" y="3205163"/>
          <p14:tracePt t="62413" x="1000125" y="3197225"/>
          <p14:tracePt t="62428" x="1044575" y="3197225"/>
          <p14:tracePt t="62446" x="1062038" y="3197225"/>
          <p14:tracePt t="62459" x="1071563" y="3197225"/>
          <p14:tracePt t="62500" x="1081088" y="3197225"/>
          <p14:tracePt t="62508" x="1089025" y="3197225"/>
          <p14:tracePt t="62517" x="1125538" y="3197225"/>
          <p14:tracePt t="62527" x="1169988" y="3197225"/>
          <p14:tracePt t="62543" x="1214438" y="3197225"/>
          <p14:tracePt t="62560" x="1250950" y="3197225"/>
          <p14:tracePt t="62577" x="1276350" y="3197225"/>
          <p14:tracePt t="62593" x="1285875" y="3197225"/>
          <p14:tracePt t="62612" x="1303338" y="3197225"/>
          <p14:tracePt t="62627" x="1312863" y="3197225"/>
          <p14:tracePt t="62643" x="1330325" y="3187700"/>
          <p14:tracePt t="62660" x="1357313" y="3187700"/>
          <p14:tracePt t="62677" x="1374775" y="3187700"/>
          <p14:tracePt t="62695" x="1401763" y="3187700"/>
          <p14:tracePt t="62711" x="1428750" y="3187700"/>
          <p14:tracePt t="62726" x="1465263" y="3187700"/>
          <p14:tracePt t="62743" x="1490663" y="3187700"/>
          <p14:tracePt t="62760" x="1517650" y="3179763"/>
          <p14:tracePt t="62777" x="1536700" y="3179763"/>
          <p14:tracePt t="62794" x="1554163" y="3170238"/>
          <p14:tracePt t="62811" x="1598613" y="3170238"/>
          <p14:tracePt t="62845" x="1625600" y="3170238"/>
          <p14:tracePt t="62846" x="1660525" y="3170238"/>
          <p14:tracePt t="62861" x="1679575" y="3170238"/>
          <p14:tracePt t="62877" x="1714500" y="3170238"/>
          <p14:tracePt t="62894" x="1741488" y="3170238"/>
          <p14:tracePt t="62910" x="1776413" y="3170238"/>
          <p14:tracePt t="62927" x="1803400" y="3170238"/>
          <p14:tracePt t="62943" x="1830388" y="3170238"/>
          <p14:tracePt t="62961" x="1847850" y="3160713"/>
          <p14:tracePt t="62977" x="1884363" y="3160713"/>
          <p14:tracePt t="62993" x="1901825" y="3152775"/>
          <p14:tracePt t="63010" x="1946275" y="3152775"/>
          <p14:tracePt t="63029" x="1955800" y="3152775"/>
          <p14:tracePt t="63044" x="1982788" y="3143250"/>
          <p14:tracePt t="63060" x="2000250" y="3143250"/>
          <p14:tracePt t="63076" x="2009775" y="3143250"/>
          <p14:tracePt t="63093" x="2036763" y="3143250"/>
          <p14:tracePt t="63110" x="2062163" y="3143250"/>
          <p14:tracePt t="63127" x="2098675" y="3143250"/>
          <p14:tracePt t="63144" x="2152650" y="3143250"/>
          <p14:tracePt t="63160" x="2187575" y="3143250"/>
          <p14:tracePt t="63176" x="2241550" y="3143250"/>
          <p14:tracePt t="63193" x="2339975" y="3143250"/>
          <p14:tracePt t="63213" x="2401888" y="3143250"/>
          <p14:tracePt t="63228" x="2455863" y="3143250"/>
          <p14:tracePt t="63244" x="2517775" y="3143250"/>
          <p14:tracePt t="63261" x="2562225" y="3143250"/>
          <p14:tracePt t="63276" x="2598738" y="3143250"/>
          <p14:tracePt t="63293" x="2643188" y="3143250"/>
          <p14:tracePt t="63309" x="2687638" y="3143250"/>
          <p14:tracePt t="63326" x="2724150" y="3143250"/>
          <p14:tracePt t="63343" x="2768600" y="3143250"/>
          <p14:tracePt t="63359" x="2813050" y="3143250"/>
          <p14:tracePt t="63376" x="2830513" y="3143250"/>
          <p14:tracePt t="63393" x="2867025" y="3143250"/>
          <p14:tracePt t="63410" x="2884488" y="3143250"/>
          <p14:tracePt t="63410" x="2894013" y="3143250"/>
          <p14:tracePt t="63443" x="2911475" y="3143250"/>
          <p14:tracePt t="63444" x="2919413" y="3143250"/>
          <p14:tracePt t="63460" x="2928938" y="3143250"/>
          <p14:tracePt t="63476" x="2938463" y="3143250"/>
          <p14:tracePt t="63493" x="2946400" y="3143250"/>
          <p14:tracePt t="63510" x="2955925" y="3143250"/>
          <p14:tracePt t="63548" x="2965450" y="3143250"/>
          <p14:tracePt t="63569" x="2973388" y="3143250"/>
          <p14:tracePt t="63597" x="2990850" y="3143250"/>
          <p14:tracePt t="63613" x="3000375" y="3143250"/>
          <p14:tracePt t="63637" x="3009900" y="3143250"/>
          <p14:tracePt t="63654" x="3017838" y="3143250"/>
          <p14:tracePt t="63654" x="3027363" y="3143250"/>
          <p14:tracePt t="63668" x="3036888" y="3160713"/>
          <p14:tracePt t="63684" x="3054350" y="3160713"/>
          <p14:tracePt t="63693" x="3062288" y="3160713"/>
          <p14:tracePt t="63701" x="3081338" y="3160713"/>
          <p14:tracePt t="63711" x="3089275" y="3160713"/>
          <p14:tracePt t="63728" x="3098800" y="3160713"/>
          <p14:tracePt t="63744" x="3116263" y="3160713"/>
          <p14:tracePt t="63760" x="3133725" y="3160713"/>
          <p14:tracePt t="63776" x="3160713" y="3160713"/>
          <p14:tracePt t="63793" x="3205163" y="3170238"/>
          <p14:tracePt t="63812" x="3241675" y="3170238"/>
          <p14:tracePt t="63827" x="3259138" y="3179763"/>
          <p14:tracePt t="63843" x="3276600" y="3179763"/>
          <p14:tracePt t="63861" x="3303588" y="3179763"/>
          <p14:tracePt t="63877" x="3322638" y="3187700"/>
          <p14:tracePt t="63893" x="3340100" y="3197225"/>
          <p14:tracePt t="63911" x="3367088" y="3197225"/>
          <p14:tracePt t="63927" x="3384550" y="3197225"/>
          <p14:tracePt t="63944" x="3402013" y="3205163"/>
          <p14:tracePt t="63960" x="3419475" y="3205163"/>
          <p14:tracePt t="63977" x="3429000" y="3205163"/>
          <p14:tracePt t="63993" x="3438525" y="3205163"/>
          <p14:tracePt t="64010" x="3455988" y="3214688"/>
          <p14:tracePt t="64029" x="3473450" y="3214688"/>
          <p14:tracePt t="64044" x="3482975" y="3214688"/>
          <p14:tracePt t="64060" x="3500438" y="3224213"/>
          <p14:tracePt t="64077" x="3509963" y="3224213"/>
          <p14:tracePt t="64094" x="3517900" y="3224213"/>
          <p14:tracePt t="64110" x="3527425" y="3224213"/>
          <p14:tracePt t="64127" x="3544888" y="3224213"/>
          <p14:tracePt t="64145" x="3562350" y="3224213"/>
          <p14:tracePt t="64160" x="3571875" y="3232150"/>
          <p14:tracePt t="64197" x="3581400" y="3232150"/>
          <p14:tracePt t="64222" x="3589338" y="3232150"/>
          <p14:tracePt t="64222" x="3598863" y="3232150"/>
          <p14:tracePt t="64253" x="3608388" y="3241675"/>
          <p14:tracePt t="64309" x="3616325" y="3241675"/>
          <p14:tracePt t="64363" x="3625850" y="3241675"/>
          <p14:tracePt t="64386" x="3633788" y="3241675"/>
          <p14:tracePt t="64418" x="3643313" y="3241675"/>
          <p14:tracePt t="64434" x="3652838" y="3251200"/>
          <p14:tracePt t="64450" x="3660775" y="3251200"/>
          <p14:tracePt t="64459" x="3670300" y="3251200"/>
          <p14:tracePt t="64477" x="3679825" y="3251200"/>
          <p14:tracePt t="64477" x="3697288" y="3251200"/>
          <p14:tracePt t="64494" x="3724275" y="3259138"/>
          <p14:tracePt t="64510" x="3751263" y="3259138"/>
          <p14:tracePt t="64526" x="3786188" y="3268663"/>
          <p14:tracePt t="64544" x="3803650" y="3268663"/>
          <p14:tracePt t="64560" x="3822700" y="3268663"/>
          <p14:tracePt t="64578" x="3840163" y="3276600"/>
          <p14:tracePt t="64613" x="3848100" y="3276600"/>
          <p14:tracePt t="64614" x="3857625" y="3286125"/>
          <p14:tracePt t="64630" x="3867150" y="3286125"/>
          <p14:tracePt t="64644" x="3884613" y="3286125"/>
          <p14:tracePt t="64661" x="3911600" y="3286125"/>
          <p14:tracePt t="64701" x="3919538" y="3286125"/>
          <p14:tracePt t="64741" x="3929063" y="3286125"/>
          <p14:tracePt t="64772" x="3929063" y="3295650"/>
          <p14:tracePt t="64782" x="3938588" y="3295650"/>
          <p14:tracePt t="64789" x="3946525" y="3295650"/>
          <p14:tracePt t="64822" x="3956050" y="3295650"/>
          <p14:tracePt t="66062" x="3965575" y="3295650"/>
          <p14:tracePt t="68047" x="3965575" y="3303588"/>
          <p14:tracePt t="68055" x="3956050" y="3303588"/>
          <p14:tracePt t="68070" x="3946525" y="3303588"/>
          <p14:tracePt t="68070" x="3938588" y="3322638"/>
          <p14:tracePt t="68079" x="3911600" y="3322638"/>
          <p14:tracePt t="68087" x="3884613" y="3322638"/>
          <p14:tracePt t="68096" x="3813175" y="3330575"/>
          <p14:tracePt t="68113" x="3724275" y="3348038"/>
          <p14:tracePt t="68130" x="3633788" y="3367088"/>
          <p14:tracePt t="68146" x="3598863" y="3367088"/>
          <p14:tracePt t="68146" x="3536950" y="3375025"/>
          <p14:tracePt t="68166" x="3465513" y="3375025"/>
          <p14:tracePt t="68183" x="3375025" y="3375025"/>
          <p14:tracePt t="68198" x="3295650" y="3375025"/>
          <p14:tracePt t="68214" x="3214688" y="3375025"/>
          <p14:tracePt t="68230" x="3143250" y="3375025"/>
          <p14:tracePt t="68247" x="3044825" y="3384550"/>
          <p14:tracePt t="68263" x="2911475" y="3411538"/>
          <p14:tracePt t="68281" x="2732088" y="3438525"/>
          <p14:tracePt t="68297" x="2536825" y="3473450"/>
          <p14:tracePt t="68313" x="2366963" y="3500438"/>
          <p14:tracePt t="68330" x="2241550" y="3517900"/>
          <p14:tracePt t="68347" x="2133600" y="3536950"/>
          <p14:tracePt t="68367" x="2089150" y="3536950"/>
          <p14:tracePt t="68383" x="2062163" y="3536950"/>
          <p14:tracePt t="68397" x="2036763" y="3536950"/>
          <p14:tracePt t="68413" x="2017713" y="3544888"/>
          <p14:tracePt t="68430" x="1990725" y="3554413"/>
          <p14:tracePt t="68447" x="1946275" y="3554413"/>
          <p14:tracePt t="68463" x="1901825" y="3571875"/>
          <p14:tracePt t="68480" x="1847850" y="3581400"/>
          <p14:tracePt t="68497" x="1795463" y="3589338"/>
          <p14:tracePt t="68514" x="1741488" y="3608388"/>
          <p14:tracePt t="68531" x="1660525" y="3616325"/>
          <p14:tracePt t="68547" x="1598613" y="3616325"/>
          <p14:tracePt t="68566" x="1554163" y="3616325"/>
          <p14:tracePt t="68582" x="1500188" y="3616325"/>
          <p14:tracePt t="68598" x="1446213" y="3616325"/>
          <p14:tracePt t="68614" x="1366838" y="3608388"/>
          <p14:tracePt t="68630" x="1303338" y="3598863"/>
          <p14:tracePt t="68648" x="1276350" y="3598863"/>
          <p14:tracePt t="68663" x="1258888" y="3598863"/>
          <p14:tracePt t="68680" x="1250950" y="3598863"/>
          <p14:tracePt t="68697" x="1231900" y="3598863"/>
          <p14:tracePt t="68714" x="1223963" y="3598863"/>
          <p14:tracePt t="68731" x="1214438" y="3598863"/>
          <p14:tracePt t="68782" x="1204913" y="3598863"/>
          <p14:tracePt t="68805" x="1196975" y="3598863"/>
          <p14:tracePt t="68820" x="1169988" y="3589338"/>
          <p14:tracePt t="68828" x="1160463" y="3589338"/>
          <p14:tracePt t="68831" x="1152525" y="3581400"/>
          <p14:tracePt t="69022" x="1143000" y="3581400"/>
          <p14:tracePt t="69070" x="1143000" y="3571875"/>
          <p14:tracePt t="69182" x="1143000" y="3562350"/>
          <p14:tracePt t="69190" x="1152525" y="3554413"/>
          <p14:tracePt t="69197" x="1169988" y="3536950"/>
          <p14:tracePt t="69207" x="1187450" y="3527425"/>
          <p14:tracePt t="69215" x="1241425" y="3517900"/>
          <p14:tracePt t="69231" x="1295400" y="3509963"/>
          <p14:tracePt t="69247" x="1357313" y="3509963"/>
          <p14:tracePt t="69264" x="1428750" y="3500438"/>
          <p14:tracePt t="69281" x="1490663" y="3490913"/>
          <p14:tracePt t="69298" x="1562100" y="3482975"/>
          <p14:tracePt t="69314" x="1616075" y="3482975"/>
          <p14:tracePt t="69330" x="1633538" y="3482975"/>
          <p14:tracePt t="69348" x="1643063" y="3482975"/>
          <p14:tracePt t="69590" x="1652588" y="3482975"/>
          <p14:tracePt t="69597" x="1660525" y="3482975"/>
          <p14:tracePt t="69607" x="1704975" y="3482975"/>
          <p14:tracePt t="69617" x="1768475" y="3482975"/>
          <p14:tracePt t="69630" x="1866900" y="3482975"/>
          <p14:tracePt t="69647" x="1965325" y="3490913"/>
          <p14:tracePt t="69664" x="2036763" y="3490913"/>
          <p14:tracePt t="69680" x="2116138" y="3490913"/>
          <p14:tracePt t="69697" x="2187575" y="3490913"/>
          <p14:tracePt t="69715" x="2251075" y="3500438"/>
          <p14:tracePt t="69730" x="2347913" y="3517900"/>
          <p14:tracePt t="69750" x="2411413" y="3527425"/>
          <p14:tracePt t="69767" x="2490788" y="3554413"/>
          <p14:tracePt t="69782" x="2554288" y="3562350"/>
          <p14:tracePt t="69798" x="2616200" y="3581400"/>
          <p14:tracePt t="69814" x="2679700" y="3581400"/>
          <p14:tracePt t="69831" x="2732088" y="3598863"/>
          <p14:tracePt t="69847" x="2803525" y="3608388"/>
          <p14:tracePt t="69865" x="2901950" y="3625850"/>
          <p14:tracePt t="69880" x="3027363" y="3643313"/>
          <p14:tracePt t="69897" x="3187700" y="3670300"/>
          <p14:tracePt t="69914" x="3375025" y="3687763"/>
          <p14:tracePt t="69931" x="3625850" y="3705225"/>
          <p14:tracePt t="69947" x="3840163" y="3714750"/>
          <p14:tracePt t="69963" x="4054475" y="3724275"/>
          <p14:tracePt t="69980" x="4330700" y="3732213"/>
          <p14:tracePt t="69999" x="4500563" y="3732213"/>
          <p14:tracePt t="70014" x="4643438" y="3732213"/>
          <p14:tracePt t="70030" x="4768850" y="3732213"/>
          <p14:tracePt t="70047" x="4929188" y="3732213"/>
          <p14:tracePt t="70064" x="5072063" y="3732213"/>
          <p14:tracePt t="70080" x="5197475" y="3751263"/>
          <p14:tracePt t="70097" x="5251450" y="3759200"/>
          <p14:tracePt t="70114" x="5402263" y="3786188"/>
          <p14:tracePt t="70131" x="5473700" y="3795713"/>
          <p14:tracePt t="70147" x="5527675" y="3803650"/>
          <p14:tracePt t="70165" x="5545138" y="3803650"/>
          <p14:tracePt t="70181" x="5562600" y="3803650"/>
          <p14:tracePt t="70197" x="5572125" y="3803650"/>
          <p14:tracePt t="70214" x="5581650" y="3803650"/>
          <p14:tracePt t="70231" x="5608638" y="3803650"/>
          <p14:tracePt t="70248" x="5643563" y="3795713"/>
          <p14:tracePt t="70264" x="5680075" y="3795713"/>
          <p14:tracePt t="70280" x="5705475" y="3786188"/>
          <p14:tracePt t="70297" x="5840413" y="3768725"/>
          <p14:tracePt t="70315" x="5946775" y="3741738"/>
          <p14:tracePt t="70330" x="6054725" y="3714750"/>
          <p14:tracePt t="70351" x="6323013" y="3643313"/>
          <p14:tracePt t="70368" x="6446838" y="3598863"/>
          <p14:tracePt t="70382" x="6554788" y="3554413"/>
          <p14:tracePt t="70397" x="6634163" y="3527425"/>
          <p14:tracePt t="70414" x="6680200" y="3517900"/>
          <p14:tracePt t="70432" x="6705600" y="3509963"/>
          <p14:tracePt t="70447" x="6724650" y="3500438"/>
          <p14:tracePt t="70464" x="6742113" y="3490913"/>
          <p14:tracePt t="70481" x="6759575" y="3482975"/>
          <p14:tracePt t="70497" x="6786563" y="3455988"/>
          <p14:tracePt t="70515" x="6831013" y="3411538"/>
          <p14:tracePt t="70532" x="6911975" y="3313113"/>
          <p14:tracePt t="70551" x="6938963" y="3259138"/>
          <p14:tracePt t="70564" x="7045325" y="3116263"/>
          <p14:tracePt t="70584" x="7108825" y="2965450"/>
          <p14:tracePt t="70599" x="7170738" y="2776538"/>
          <p14:tracePt t="70615" x="7215188" y="2589213"/>
          <p14:tracePt t="70632" x="7251700" y="2393950"/>
          <p14:tracePt t="70647" x="7259638" y="2295525"/>
          <p14:tracePt t="70664" x="7259638" y="2251075"/>
          <p14:tracePt t="70682" x="7259638" y="2205038"/>
          <p14:tracePt t="70698" x="7259638" y="2187575"/>
          <p14:tracePt t="70715" x="7251700" y="2170113"/>
          <p14:tracePt t="70731" x="7242175" y="2143125"/>
          <p14:tracePt t="70750" x="7232650" y="2133600"/>
          <p14:tracePt t="70766" x="7215188" y="2116138"/>
          <p14:tracePt t="70781" x="7197725" y="2089150"/>
          <p14:tracePt t="70798" x="7170738" y="2054225"/>
          <p14:tracePt t="70814" x="7153275" y="2036763"/>
          <p14:tracePt t="70832" x="7134225" y="2036763"/>
          <p14:tracePt t="70869" x="7126288" y="2036763"/>
          <p14:tracePt t="70894" x="7116763" y="2036763"/>
          <p14:tracePt t="70904" x="7099300" y="2036763"/>
          <p14:tracePt t="70910" x="7081838" y="2036763"/>
          <p14:tracePt t="70915" x="7027863" y="2044700"/>
          <p14:tracePt t="70931" x="6911975" y="2071688"/>
          <p14:tracePt t="70951" x="6777038" y="2089150"/>
          <p14:tracePt t="70966" x="6670675" y="2089150"/>
          <p14:tracePt t="70982" x="6572250" y="2089150"/>
          <p14:tracePt t="70999" x="6491288" y="2071688"/>
          <p14:tracePt t="71015" x="6438900" y="2062163"/>
          <p14:tracePt t="71032" x="6411913" y="2054225"/>
          <p14:tracePt t="71047" x="6402388" y="2054225"/>
          <p14:tracePt t="71126" x="6394450" y="2054225"/>
          <p14:tracePt t="71135" x="6384925" y="2054225"/>
          <p14:tracePt t="71142" x="6375400" y="2054225"/>
          <p14:tracePt t="71154" x="6357938" y="2054225"/>
          <p14:tracePt t="71156" x="6340475" y="2054225"/>
          <p14:tracePt t="71164" x="6303963" y="2062163"/>
          <p14:tracePt t="71183" x="6286500" y="2071688"/>
          <p14:tracePt t="71199" x="6276975" y="2071688"/>
          <p14:tracePt t="71215" x="6276975" y="2081213"/>
          <p14:tracePt t="71359" x="6286500" y="2081213"/>
          <p14:tracePt t="71382" x="6323013" y="2081213"/>
          <p14:tracePt t="71390" x="6323013" y="2089150"/>
          <p14:tracePt t="71398" x="6340475" y="2089150"/>
          <p14:tracePt t="71399" x="6357938" y="2089150"/>
          <p14:tracePt t="71416" x="6384925" y="2089150"/>
          <p14:tracePt t="71432" x="6411913" y="2098675"/>
          <p14:tracePt t="71449" x="6429375" y="2098675"/>
          <p14:tracePt t="71465" x="6456363" y="2108200"/>
          <p14:tracePt t="71482" x="6483350" y="2108200"/>
          <p14:tracePt t="71498" x="6518275" y="2108200"/>
          <p14:tracePt t="71515" x="6554788" y="2108200"/>
          <p14:tracePt t="71535" x="6599238" y="2108200"/>
          <p14:tracePt t="71550" x="6634163" y="2125663"/>
          <p14:tracePt t="71566" x="6653213" y="2125663"/>
          <p14:tracePt t="71801" x="6643688" y="2125663"/>
          <p14:tracePt t="71814" x="6634163" y="2125663"/>
          <p14:tracePt t="71822" x="6616700" y="2125663"/>
          <p14:tracePt t="71831" x="6581775" y="2116138"/>
          <p14:tracePt t="71839" x="6572250" y="2098675"/>
          <p14:tracePt t="71849" x="6527800" y="2089150"/>
          <p14:tracePt t="71865" x="6510338" y="2081213"/>
          <p14:tracePt t="71881" x="6491288" y="2071688"/>
          <p14:tracePt t="71899" x="6483350" y="2071688"/>
          <p14:tracePt t="71944" x="6473825" y="2071688"/>
          <p14:tracePt t="72617" x="6483350" y="2071688"/>
          <p14:tracePt t="72631" x="6491288" y="2071688"/>
          <p14:tracePt t="72657" x="6500813" y="2071688"/>
          <p14:tracePt t="72670" x="6518275" y="2071688"/>
          <p14:tracePt t="72686" x="6527800" y="2071688"/>
          <p14:tracePt t="72695" x="6537325" y="2071688"/>
          <p14:tracePt t="72710" x="6545263" y="2071688"/>
          <p14:tracePt t="72726" x="6562725" y="2071688"/>
          <p14:tracePt t="72743" x="6581775" y="2071688"/>
          <p14:tracePt t="72749" x="6589713" y="2081213"/>
          <p14:tracePt t="72750" x="6616700" y="2089150"/>
          <p14:tracePt t="72765" x="6634163" y="2089150"/>
          <p14:tracePt t="72782" x="6643688" y="2089150"/>
          <p14:tracePt t="72798" x="6653213" y="2089150"/>
          <p14:tracePt t="72815" x="6661150" y="2089150"/>
          <p14:tracePt t="72896" x="6670675" y="2098675"/>
          <p14:tracePt t="72911" x="6680200" y="2098675"/>
          <p14:tracePt t="72927" x="6688138" y="2098675"/>
          <p14:tracePt t="72935" x="6697663" y="2098675"/>
          <p14:tracePt t="72950" x="6705600" y="2098675"/>
          <p14:tracePt t="72951" x="6715125" y="2098675"/>
          <p14:tracePt t="72967" x="6724650" y="2098675"/>
          <p14:tracePt t="73007" x="6732588" y="2098675"/>
          <p14:tracePt t="73014" x="6742113" y="2098675"/>
          <p14:tracePt t="73047" x="6751638" y="2098675"/>
          <p14:tracePt t="73071" x="6759575" y="2098675"/>
          <p14:tracePt t="73088" x="6769100" y="2098675"/>
          <p14:tracePt t="73096" x="6777038" y="2098675"/>
          <p14:tracePt t="73103" x="6786563" y="2098675"/>
          <p14:tracePt t="73144" x="6796088" y="2098675"/>
          <p14:tracePt t="73191" x="6804025" y="2098675"/>
          <p14:tracePt t="73198" x="6813550" y="2098675"/>
          <p14:tracePt t="73222" x="6823075" y="2098675"/>
          <p14:tracePt t="73238" x="6831013" y="2098675"/>
          <p14:tracePt t="73254" x="6840538" y="2098675"/>
          <p14:tracePt t="73269" x="6848475" y="2098675"/>
          <p14:tracePt t="73293" x="6858000" y="2098675"/>
          <p14:tracePt t="73324" x="6867525" y="2098675"/>
          <p14:tracePt t="73341" x="6875463" y="2098675"/>
          <p14:tracePt t="73356" x="6884988" y="2098675"/>
          <p14:tracePt t="73372" x="6902450" y="2098675"/>
          <p14:tracePt t="73397" x="6911975" y="2098675"/>
          <p14:tracePt t="73455" x="6919913" y="2098675"/>
          <p14:tracePt t="73895" x="6929438" y="2098675"/>
          <p14:tracePt t="73904" x="6938963" y="2098675"/>
          <p14:tracePt t="73911" x="6946900" y="2098675"/>
          <p14:tracePt t="73917" x="6965950" y="2098675"/>
          <p14:tracePt t="73935" x="6973888" y="2098675"/>
          <p14:tracePt t="73975" x="6983413" y="2098675"/>
          <p14:tracePt t="73998" x="6991350" y="2098675"/>
          <p14:tracePt t="74007" x="7000875" y="2098675"/>
          <p14:tracePt t="74023" x="7010400" y="2098675"/>
          <p14:tracePt t="74038" x="7018338" y="2098675"/>
          <p14:tracePt t="74056" x="7027863" y="2098675"/>
          <p14:tracePt t="74063" x="7037388" y="2098675"/>
          <p14:tracePt t="74087" x="7054850" y="2098675"/>
          <p14:tracePt t="74104" x="7062788" y="2098675"/>
          <p14:tracePt t="74111" x="7072313" y="2098675"/>
          <p14:tracePt t="74118" x="7081838" y="2098675"/>
          <p14:tracePt t="74135" x="7099300" y="2098675"/>
          <p14:tracePt t="74151" x="7108825" y="2098675"/>
          <p14:tracePt t="74166" x="7116763" y="2098675"/>
          <p14:tracePt t="74182" x="7134225" y="2098675"/>
          <p14:tracePt t="74199" x="7143750" y="2098675"/>
          <p14:tracePt t="74263" x="7153275" y="2098675"/>
          <p14:tracePt t="74303" x="7161213" y="2098675"/>
          <p14:tracePt t="74326" x="7161213" y="2089150"/>
          <p14:tracePt t="74351" x="7161213" y="2081213"/>
          <p14:tracePt t="74364" x="0" y="0"/>
        </p14:tracePtLst>
        <p14:tracePtLst>
          <p14:tracePt t="75928" x="5911850" y="2894013"/>
          <p14:tracePt t="76295" x="5911850" y="2884488"/>
          <p14:tracePt t="76304" x="5902325" y="2867025"/>
          <p14:tracePt t="76307" x="5867400" y="2840038"/>
          <p14:tracePt t="76319" x="5822950" y="2803525"/>
          <p14:tracePt t="76334" x="5759450" y="2768600"/>
          <p14:tracePt t="76351" x="5705475" y="2724150"/>
          <p14:tracePt t="76367" x="5670550" y="2687638"/>
          <p14:tracePt t="76385" x="5643563" y="2670175"/>
          <p14:tracePt t="76401" x="5634038" y="2652713"/>
          <p14:tracePt t="76418" x="5608638" y="2625725"/>
          <p14:tracePt t="76434" x="5599113" y="2608263"/>
          <p14:tracePt t="76451" x="5581650" y="2598738"/>
          <p14:tracePt t="76468" x="5572125" y="2589213"/>
          <p14:tracePt t="76484" x="5562600" y="2589213"/>
          <p14:tracePt t="76500" x="5537200" y="2589213"/>
          <p14:tracePt t="76518" x="5527675" y="2589213"/>
          <p14:tracePt t="76535" x="5500688" y="2589213"/>
          <p14:tracePt t="76550" x="5465763" y="2589213"/>
          <p14:tracePt t="76567" x="5438775" y="2608263"/>
          <p14:tracePt t="76584" x="5402263" y="2625725"/>
          <p14:tracePt t="76600" x="5357813" y="2660650"/>
          <p14:tracePt t="76617" x="5340350" y="2660650"/>
          <p14:tracePt t="76820" x="5330825" y="2660650"/>
          <p14:tracePt t="76838" x="5313363" y="2660650"/>
          <p14:tracePt t="76847" x="5286375" y="2652713"/>
          <p14:tracePt t="76855" x="5224463" y="2616200"/>
          <p14:tracePt t="76872" x="5197475" y="2598738"/>
          <p14:tracePt t="76884" x="5126038" y="2554288"/>
          <p14:tracePt t="76903" x="5045075" y="2490788"/>
          <p14:tracePt t="76919" x="5010150" y="2465388"/>
          <p14:tracePt t="76934" x="5000625" y="2446338"/>
          <p14:tracePt t="76954" x="4991100" y="2428875"/>
          <p14:tracePt t="76968" x="4983163" y="2411413"/>
          <p14:tracePt t="76984" x="4956175" y="2374900"/>
          <p14:tracePt t="77001" x="4946650" y="2347913"/>
          <p14:tracePt t="77017" x="4929188" y="2339975"/>
          <p14:tracePt t="77072" x="4929188" y="2330450"/>
          <p14:tracePt t="77113" x="4929188" y="2322513"/>
          <p14:tracePt t="77272" x="4938713" y="2322513"/>
          <p14:tracePt t="77592" x="4946650" y="2322513"/>
          <p14:tracePt t="77695" x="4956175" y="2322513"/>
          <p14:tracePt t="77710" x="4956175" y="2330450"/>
          <p14:tracePt t="77844" x="4956175" y="2339975"/>
          <p14:tracePt t="77855" x="4956175" y="2347913"/>
          <p14:tracePt t="77873" x="4956175" y="2357438"/>
          <p14:tracePt t="77879" x="4956175" y="2366963"/>
          <p14:tracePt t="77917" x="4956175" y="2374900"/>
          <p14:tracePt t="77959" x="4956175" y="2384425"/>
          <p14:tracePt t="78038" x="4956175" y="2393950"/>
          <p14:tracePt t="78079" x="4956175" y="2401888"/>
          <p14:tracePt t="78264" x="4956175" y="2411413"/>
          <p14:tracePt t="78280" x="4946650" y="2411413"/>
          <p14:tracePt t="78440" x="4946650" y="2419350"/>
          <p14:tracePt t="78451" x="4946650" y="2428875"/>
          <p14:tracePt t="78472" x="4946650" y="2438400"/>
          <p14:tracePt t="78486" x="4946650" y="2446338"/>
          <p14:tracePt t="78487" x="4946650" y="2455863"/>
          <p14:tracePt t="78502" x="4946650" y="2465388"/>
          <p14:tracePt t="78575" x="4946650" y="2473325"/>
          <p14:tracePt t="78599" x="4946650" y="2482850"/>
          <p14:tracePt t="78614" x="4938713" y="2490788"/>
          <p14:tracePt t="78647" x="4938713" y="2500313"/>
          <p14:tracePt t="78647" x="4929188" y="2509838"/>
          <p14:tracePt t="78671" x="4929188" y="2517775"/>
          <p14:tracePt t="78683" x="4929188" y="2527300"/>
          <p14:tracePt t="78751" x="4929188" y="2536825"/>
          <p14:tracePt t="78791" x="4929188" y="2544763"/>
          <p14:tracePt t="78799" x="4919663" y="2544763"/>
          <p14:tracePt t="78919" x="4919663" y="2554288"/>
          <p14:tracePt t="78928" x="4919663" y="2562225"/>
          <p14:tracePt t="79824" x="4911725" y="2562225"/>
          <p14:tracePt t="79895" x="4911725" y="2554288"/>
          <p14:tracePt t="79902" x="4911725" y="2544763"/>
          <p14:tracePt t="79918" x="4919663" y="2517775"/>
          <p14:tracePt t="79926" x="4929188" y="2465388"/>
          <p14:tracePt t="79934" x="4929188" y="2446338"/>
          <p14:tracePt t="79942" x="4946650" y="2401888"/>
          <p14:tracePt t="79951" x="4956175" y="2384425"/>
          <p14:tracePt t="79968" x="4956175" y="2374900"/>
          <p14:tracePt t="80119" x="4965700" y="2374900"/>
          <p14:tracePt t="80297" x="4965700" y="2366963"/>
          <p14:tracePt t="80415" x="4965700" y="2357438"/>
          <p14:tracePt t="80648" x="4965700" y="2366963"/>
          <p14:tracePt t="80656" x="4965700" y="2374900"/>
          <p14:tracePt t="80664" x="4965700" y="2384425"/>
          <p14:tracePt t="80672" x="4965700" y="2401888"/>
          <p14:tracePt t="80672" x="4965700" y="2411413"/>
          <p14:tracePt t="80688" x="4965700" y="2428875"/>
          <p14:tracePt t="80704" x="4965700" y="2446338"/>
          <p14:tracePt t="80736" x="4965700" y="2465388"/>
          <p14:tracePt t="80737" x="4965700" y="2473325"/>
          <p14:tracePt t="80752" x="4965700" y="2482850"/>
          <p14:tracePt t="80770" x="4965700" y="2490788"/>
          <p14:tracePt t="80786" x="4965700" y="2500313"/>
          <p14:tracePt t="80803" x="4965700" y="2509838"/>
          <p14:tracePt t="80819" x="4965700" y="2527300"/>
          <p14:tracePt t="80854" x="4965700" y="2536825"/>
          <p14:tracePt t="80886" x="4965700" y="2544763"/>
          <p14:tracePt t="80910" x="4965700" y="2554288"/>
          <p14:tracePt t="80918" x="4965700" y="2562225"/>
          <p14:tracePt t="80935" x="4965700" y="2571750"/>
          <p14:tracePt t="80935" x="4965700" y="2581275"/>
          <p14:tracePt t="80951" x="4965700" y="2598738"/>
          <p14:tracePt t="80969" x="4965700" y="2608263"/>
          <p14:tracePt t="81022" x="4965700" y="2616200"/>
          <p14:tracePt t="81030" x="4965700" y="2625725"/>
          <p14:tracePt t="81069" x="4965700" y="2633663"/>
          <p14:tracePt t="81077" x="4973638" y="2633663"/>
          <p14:tracePt t="81134" x="4973638" y="2643188"/>
          <p14:tracePt t="81230" x="4983163" y="2643188"/>
          <p14:tracePt t="81510" x="4983163" y="2633663"/>
          <p14:tracePt t="81541" x="4983163" y="2625725"/>
          <p14:tracePt t="81549" x="4983163" y="2616200"/>
          <p14:tracePt t="81565" x="4983163" y="2608263"/>
          <p14:tracePt t="81701" x="4983163" y="2598738"/>
          <p14:tracePt t="82118" x="4983163" y="2589213"/>
          <p14:tracePt t="82702" x="4973638" y="2589213"/>
          <p14:tracePt t="82839" x="4973638" y="2598738"/>
          <p14:tracePt t="82897" x="4973638" y="2608263"/>
          <p14:tracePt t="82906" x="4991100" y="2633663"/>
          <p14:tracePt t="82919" x="5000625" y="2633663"/>
          <p14:tracePt t="82920" x="5000625" y="2643188"/>
          <p14:tracePt t="82936" x="5010150" y="2652713"/>
          <p14:tracePt t="82953" x="5018088" y="2660650"/>
          <p14:tracePt t="82990" x="5027613" y="2670175"/>
          <p14:tracePt t="82998" x="5037138" y="2670175"/>
          <p14:tracePt t="83025" x="5045075" y="2679700"/>
          <p14:tracePt t="83046" x="5054600" y="2679700"/>
          <p14:tracePt t="83078" x="5062538" y="2679700"/>
          <p14:tracePt t="83086" x="5072063" y="2679700"/>
          <p14:tracePt t="83094" x="5081588" y="2687638"/>
          <p14:tracePt t="83109" x="5099050" y="2687638"/>
          <p14:tracePt t="83120" x="5153025" y="2697163"/>
          <p14:tracePt t="83136" x="5214938" y="2705100"/>
          <p14:tracePt t="83153" x="5268913" y="2714625"/>
          <p14:tracePt t="83170" x="5322888" y="2714625"/>
          <p14:tracePt t="83186" x="5375275" y="2714625"/>
          <p14:tracePt t="83202" x="5394325" y="2714625"/>
          <p14:tracePt t="83219" x="5429250" y="2714625"/>
          <p14:tracePt t="83236" x="5446713" y="2714625"/>
          <p14:tracePt t="83252" x="5473700" y="2724150"/>
          <p14:tracePt t="83269" x="5518150" y="2724150"/>
          <p14:tracePt t="83286" x="5545138" y="2724150"/>
          <p14:tracePt t="83302" x="5572125" y="2724150"/>
          <p14:tracePt t="83319" x="5589588" y="2724150"/>
          <p14:tracePt t="83336" x="5608638" y="2724150"/>
          <p14:tracePt t="83353" x="5616575" y="2724150"/>
          <p14:tracePt t="83369" x="5634038" y="2724150"/>
          <p14:tracePt t="83386" x="5643563" y="2724150"/>
          <p14:tracePt t="83403" x="5661025" y="2724150"/>
          <p14:tracePt t="83419" x="5697538" y="2724150"/>
          <p14:tracePt t="83437" x="5724525" y="2724150"/>
          <p14:tracePt t="83470" x="5759450" y="2724150"/>
          <p14:tracePt t="83471" x="5776913" y="2724150"/>
          <p14:tracePt t="83486" x="5795963" y="2724150"/>
          <p14:tracePt t="83503" x="5822950" y="2724150"/>
          <p14:tracePt t="83519" x="5840413" y="2724150"/>
          <p14:tracePt t="83536" x="5884863" y="2724150"/>
          <p14:tracePt t="83553" x="5929313" y="2724150"/>
          <p14:tracePt t="83569" x="5965825" y="2724150"/>
          <p14:tracePt t="83586" x="5973763" y="2724150"/>
          <p14:tracePt t="83603" x="5983288" y="2724150"/>
          <p14:tracePt t="83990" x="5973763" y="2724150"/>
          <p14:tracePt t="83998" x="5965825" y="2724150"/>
          <p14:tracePt t="84006" x="5956300" y="2724150"/>
          <p14:tracePt t="84025" x="5946775" y="2724150"/>
          <p14:tracePt t="84030" x="5938838" y="2724150"/>
          <p14:tracePt t="84037" x="5919788" y="2724150"/>
          <p14:tracePt t="84053" x="5884863" y="2724150"/>
          <p14:tracePt t="84070" x="5867400" y="2724150"/>
          <p14:tracePt t="84086" x="5857875" y="2724150"/>
          <p14:tracePt t="84104" x="5848350" y="2724150"/>
          <p14:tracePt t="84119" x="5830888" y="2724150"/>
          <p14:tracePt t="84138" x="5822950" y="2724150"/>
          <p14:tracePt t="84153" x="5813425" y="2724150"/>
          <p14:tracePt t="84171" x="5786438" y="2724150"/>
          <p14:tracePt t="84187" x="5759450" y="2724150"/>
          <p14:tracePt t="84204" x="5751513" y="2724150"/>
          <p14:tracePt t="84220" x="5715000" y="2724150"/>
          <p14:tracePt t="84237" x="5688013" y="2724150"/>
          <p14:tracePt t="84253" x="5643563" y="2724150"/>
          <p14:tracePt t="84270" x="5608638" y="2724150"/>
          <p14:tracePt t="84286" x="5589588" y="2724150"/>
          <p14:tracePt t="84303" x="5562600" y="2724150"/>
          <p14:tracePt t="84320" x="5527675" y="2724150"/>
          <p14:tracePt t="84336" x="5500688" y="2724150"/>
          <p14:tracePt t="84353" x="5465763" y="2724150"/>
          <p14:tracePt t="84370" x="5429250" y="2724150"/>
          <p14:tracePt t="84387" x="5402263" y="2724150"/>
          <p14:tracePt t="84404" x="5384800" y="2724150"/>
          <p14:tracePt t="84420" x="5367338" y="2724150"/>
          <p14:tracePt t="84502" x="5357813" y="2724150"/>
          <p14:tracePt t="84863" x="5348288" y="2724150"/>
          <p14:tracePt t="84878" x="5340350" y="2724150"/>
          <p14:tracePt t="84894" x="5330825" y="2724150"/>
          <p14:tracePt t="84910" x="5322888" y="2724150"/>
          <p14:tracePt t="84918" x="5313363" y="2724150"/>
          <p14:tracePt t="84937" x="5303838" y="2724150"/>
          <p14:tracePt t="84937" x="5295900" y="2724150"/>
          <p14:tracePt t="86009" x="5286375" y="2724150"/>
          <p14:tracePt t="86105" x="5276850" y="2724150"/>
          <p14:tracePt t="86129" x="5268913" y="2724150"/>
          <p14:tracePt t="86146" x="5259388" y="2724150"/>
          <p14:tracePt t="86158" x="5232400" y="2724150"/>
          <p14:tracePt t="86171" x="5224463" y="2724150"/>
          <p14:tracePt t="86176" x="5205413" y="2724150"/>
          <p14:tracePt t="86188" x="5197475" y="2724150"/>
          <p14:tracePt t="86205" x="5180013" y="2724150"/>
          <p14:tracePt t="86503" x="5187950" y="2724150"/>
          <p14:tracePt t="86527" x="5197475" y="2724150"/>
          <p14:tracePt t="86551" x="5205413" y="2724150"/>
          <p14:tracePt t="86561" x="5214938" y="2724150"/>
          <p14:tracePt t="86561" x="5224463" y="2724150"/>
          <p14:tracePt t="86571" x="5241925" y="2724150"/>
          <p14:tracePt t="86588" x="5268913" y="2724150"/>
          <p14:tracePt t="86605" x="5295900" y="2724150"/>
          <p14:tracePt t="86621" x="5330825" y="2724150"/>
          <p14:tracePt t="86637" x="5367338" y="2724150"/>
          <p14:tracePt t="86654" x="5419725" y="2732088"/>
          <p14:tracePt t="86672" x="5446713" y="2732088"/>
          <p14:tracePt t="86689" x="5500688" y="2732088"/>
          <p14:tracePt t="86705" x="5554663" y="2732088"/>
          <p14:tracePt t="86722" x="5608638" y="2732088"/>
          <p14:tracePt t="86739" x="5653088" y="2732088"/>
          <p14:tracePt t="86755" x="5697538" y="2732088"/>
          <p14:tracePt t="86771" x="5705475" y="2732088"/>
          <p14:tracePt t="86789" x="5724525" y="2732088"/>
          <p14:tracePt t="86864" x="5741988" y="2732088"/>
          <p14:tracePt t="86881" x="5751513" y="2732088"/>
          <p14:tracePt t="86888" x="5759450" y="2732088"/>
          <p14:tracePt t="86920" x="5759450" y="2724150"/>
          <p14:tracePt t="86921" x="5768975" y="2724150"/>
          <p14:tracePt t="86985" x="5776913" y="2724150"/>
          <p14:tracePt t="87000" x="5786438" y="2724150"/>
          <p14:tracePt t="87016" x="5795963" y="2724150"/>
          <p14:tracePt t="87028" x="5803900" y="2724150"/>
          <p14:tracePt t="87033" x="5822950" y="2724150"/>
          <p14:tracePt t="87043" x="5857875" y="2714625"/>
          <p14:tracePt t="87056" x="5902325" y="2714625"/>
          <p14:tracePt t="87072" x="5946775" y="2714625"/>
          <p14:tracePt t="87089" x="5983288" y="2714625"/>
          <p14:tracePt t="87105" x="6010275" y="2705100"/>
          <p14:tracePt t="87123" x="6018213" y="2705100"/>
          <p14:tracePt t="87368" x="6027738" y="2705100"/>
          <p14:tracePt t="87425" x="6037263" y="2705100"/>
          <p14:tracePt t="87440" x="6045200" y="2697163"/>
          <p14:tracePt t="87448" x="6062663" y="2697163"/>
          <p14:tracePt t="87456" x="6081713" y="2697163"/>
          <p14:tracePt t="87472" x="6099175" y="2697163"/>
          <p14:tracePt t="87490" x="6116638" y="2697163"/>
          <p14:tracePt t="87505" x="6143625" y="2697163"/>
          <p14:tracePt t="87522" x="6153150" y="2697163"/>
          <p14:tracePt t="87539" x="6161088" y="2697163"/>
          <p14:tracePt t="87555" x="6170613" y="2697163"/>
          <p14:tracePt t="87574" x="6188075" y="2697163"/>
          <p14:tracePt t="87589" x="6197600" y="2697163"/>
          <p14:tracePt t="87605" x="6215063" y="2697163"/>
          <p14:tracePt t="87622" x="6224588" y="2697163"/>
          <p14:tracePt t="87638" x="6242050" y="2697163"/>
          <p14:tracePt t="87746" x="6251575" y="2697163"/>
          <p14:tracePt t="87833" x="6259513" y="2697163"/>
          <p14:tracePt t="87850" x="6276975" y="2697163"/>
          <p14:tracePt t="87866" x="6286500" y="2697163"/>
          <p14:tracePt t="87872" x="6303963" y="2697163"/>
          <p14:tracePt t="87881" x="6323013" y="2697163"/>
          <p14:tracePt t="87889" x="6340475" y="2697163"/>
          <p14:tracePt t="87905" x="6367463" y="2697163"/>
          <p14:tracePt t="87922" x="6375400" y="2697163"/>
          <p14:tracePt t="87939" x="6402388" y="2697163"/>
          <p14:tracePt t="87956" x="6419850" y="2697163"/>
          <p14:tracePt t="87972" x="6438900" y="2697163"/>
          <p14:tracePt t="88008" x="6446838" y="2697163"/>
          <p14:tracePt t="88056" x="6456363" y="2697163"/>
          <p14:tracePt t="88088" x="6465888" y="2697163"/>
          <p14:tracePt t="88338" x="6456363" y="2697163"/>
          <p14:tracePt t="88345" x="6438900" y="2697163"/>
          <p14:tracePt t="88356" x="6419850" y="2697163"/>
          <p14:tracePt t="88357" x="6384925" y="2697163"/>
          <p14:tracePt t="88373" x="6340475" y="2705100"/>
          <p14:tracePt t="88390" x="6259513" y="2714625"/>
          <p14:tracePt t="88406" x="6161088" y="2724150"/>
          <p14:tracePt t="88426" x="6081713" y="2724150"/>
          <p14:tracePt t="88442" x="6010275" y="2724150"/>
          <p14:tracePt t="88456" x="5946775" y="2724150"/>
          <p14:tracePt t="88473" x="5894388" y="2732088"/>
          <p14:tracePt t="88489" x="5840413" y="2732088"/>
          <p14:tracePt t="88507" x="5786438" y="2741613"/>
          <p14:tracePt t="88522" x="5776913" y="2741613"/>
          <p14:tracePt t="88540" x="5768975" y="2751138"/>
          <p14:tracePt t="88758" x="5803900" y="2751138"/>
          <p14:tracePt t="88765" x="5830888" y="2751138"/>
          <p14:tracePt t="88774" x="5857875" y="2759075"/>
          <p14:tracePt t="88782" x="5894388" y="2759075"/>
          <p14:tracePt t="88788" x="5956300" y="2759075"/>
          <p14:tracePt t="88805" x="6045200" y="2768600"/>
          <p14:tracePt t="88824" x="6161088" y="2768600"/>
          <p14:tracePt t="88839" x="6242050" y="2768600"/>
          <p14:tracePt t="88856" x="6296025" y="2768600"/>
          <p14:tracePt t="88872" x="6323013" y="2768600"/>
          <p14:tracePt t="88889" x="6330950" y="2768600"/>
          <p14:tracePt t="88906" x="6340475" y="2768600"/>
          <p14:tracePt t="88968" x="6340475" y="2776538"/>
          <p14:tracePt t="89098" x="6330950" y="2786063"/>
          <p14:tracePt t="89105" x="6269038" y="2795588"/>
          <p14:tracePt t="89123" x="6242050" y="2803525"/>
          <p14:tracePt t="89124" x="6170613" y="2822575"/>
          <p14:tracePt t="89139" x="6081713" y="2830513"/>
          <p14:tracePt t="89156" x="5991225" y="2840038"/>
          <p14:tracePt t="89173" x="5919788" y="2847975"/>
          <p14:tracePt t="89190" x="5894388" y="2847975"/>
          <p14:tracePt t="89206" x="5884863" y="2847975"/>
          <p14:tracePt t="89321" x="5911850" y="2847975"/>
          <p14:tracePt t="89336" x="6010275" y="2847975"/>
          <p14:tracePt t="89345" x="6062663" y="2847975"/>
          <p14:tracePt t="89353" x="6134100" y="2847975"/>
          <p14:tracePt t="89356" x="6276975" y="2847975"/>
          <p14:tracePt t="89373" x="6456363" y="2847975"/>
          <p14:tracePt t="89408" x="6537325" y="2847975"/>
          <p14:tracePt t="89423" x="6616700" y="2830513"/>
          <p14:tracePt t="89424" x="6670675" y="2830513"/>
          <p14:tracePt t="89440" x="6705600" y="2822575"/>
          <p14:tracePt t="89457" x="6715125" y="2822575"/>
          <p14:tracePt t="89600" x="6705600" y="2822575"/>
          <p14:tracePt t="89608" x="6688138" y="2822575"/>
          <p14:tracePt t="89616" x="6670675" y="2822575"/>
          <p14:tracePt t="89625" x="6643688" y="2822575"/>
          <p14:tracePt t="89634" x="6608763" y="2822575"/>
          <p14:tracePt t="89640" x="6545263" y="2813050"/>
          <p14:tracePt t="89657" x="6473825" y="2795588"/>
          <p14:tracePt t="89673" x="6411913" y="2776538"/>
          <p14:tracePt t="89690" x="6357938" y="2776538"/>
          <p14:tracePt t="89706" x="6313488" y="2768600"/>
          <p14:tracePt t="89724" x="6303963" y="2759075"/>
          <p14:tracePt t="89831" x="6303963" y="2751138"/>
          <p14:tracePt t="89839" x="6296025" y="2741613"/>
          <p14:tracePt t="89840" x="6286500" y="2724150"/>
          <p14:tracePt t="89856" x="6259513" y="2714625"/>
          <p14:tracePt t="89873" x="6251575" y="2714625"/>
          <p14:tracePt t="89953" x="6251575" y="2705100"/>
          <p14:tracePt t="90120" x="6259513" y="2697163"/>
          <p14:tracePt t="90122" x="6269038" y="2697163"/>
          <p14:tracePt t="90139" x="6286500" y="2697163"/>
          <p14:tracePt t="90141" x="6313488" y="2697163"/>
          <p14:tracePt t="90156" x="6375400" y="2697163"/>
          <p14:tracePt t="90174" x="6438900" y="2697163"/>
          <p14:tracePt t="90190" x="6554788" y="2697163"/>
          <p14:tracePt t="90211" x="6616700" y="2697163"/>
          <p14:tracePt t="90224" x="6670675" y="2697163"/>
          <p14:tracePt t="90241" x="6715125" y="2697163"/>
          <p14:tracePt t="90256" x="6769100" y="2697163"/>
          <p14:tracePt t="90273" x="6804025" y="2697163"/>
          <p14:tracePt t="90291" x="6848475" y="2697163"/>
          <p14:tracePt t="90306" x="6902450" y="2687638"/>
          <p14:tracePt t="90324" x="6946900" y="2687638"/>
          <p14:tracePt t="90340" x="7010400" y="2687638"/>
          <p14:tracePt t="90357" x="7054850" y="2687638"/>
          <p14:tracePt t="90374" x="7099300" y="2687638"/>
          <p14:tracePt t="90390" x="7161213" y="2687638"/>
          <p14:tracePt t="90409" x="7197725" y="2687638"/>
          <p14:tracePt t="90425" x="7232650" y="2687638"/>
          <p14:tracePt t="90440" x="7259638" y="2687638"/>
          <p14:tracePt t="90456" x="7286625" y="2687638"/>
          <p14:tracePt t="90473" x="7313613" y="2687638"/>
          <p14:tracePt t="90491" x="7348538" y="2687638"/>
          <p14:tracePt t="90506" x="7385050" y="2687638"/>
          <p14:tracePt t="90525" x="7419975" y="2687638"/>
          <p14:tracePt t="90540" x="7456488" y="2687638"/>
          <p14:tracePt t="90557" x="7473950" y="2687638"/>
          <p14:tracePt t="90574" x="7500938" y="2687638"/>
          <p14:tracePt t="90590" x="7537450" y="2687638"/>
          <p14:tracePt t="90610" x="7562850" y="2687638"/>
          <p14:tracePt t="90624" x="7581900" y="2687638"/>
          <p14:tracePt t="90641" x="7616825" y="2687638"/>
          <p14:tracePt t="90657" x="7643813" y="2687638"/>
          <p14:tracePt t="90673" x="7661275" y="2687638"/>
          <p14:tracePt t="90691" x="7680325" y="2687638"/>
          <p14:tracePt t="90708" x="7705725" y="2687638"/>
          <p14:tracePt t="90724" x="7724775" y="2687638"/>
          <p14:tracePt t="90740" x="7751763" y="2687638"/>
          <p14:tracePt t="90757" x="7786688" y="2687638"/>
          <p14:tracePt t="90774" x="7831138" y="2687638"/>
          <p14:tracePt t="90790" x="7885113" y="2687638"/>
          <p14:tracePt t="90809" x="7912100" y="2687638"/>
          <p14:tracePt t="90825" x="7939088" y="2687638"/>
          <p14:tracePt t="90840" x="7947025" y="2687638"/>
          <p14:tracePt t="90857" x="7956550" y="2687638"/>
          <p14:tracePt t="90873" x="7966075" y="2687638"/>
          <p14:tracePt t="90891" x="7974013" y="2687638"/>
          <p14:tracePt t="90907" x="7991475" y="2687638"/>
          <p14:tracePt t="90923" x="8027988" y="2679700"/>
          <p14:tracePt t="90940" x="8054975" y="2679700"/>
          <p14:tracePt t="90957" x="8089900" y="2670175"/>
          <p14:tracePt t="90974" x="8116888" y="2660650"/>
          <p14:tracePt t="90990" x="8161338" y="2652713"/>
          <p14:tracePt t="91006" x="8224838" y="2633663"/>
          <p14:tracePt t="91023" x="8242300" y="2625725"/>
          <p14:tracePt t="91040" x="8251825" y="2616200"/>
          <p14:tracePt t="91088" x="8259763" y="2608263"/>
          <p14:tracePt t="91104" x="8259763" y="2598738"/>
          <p14:tracePt t="91112" x="8269288" y="2589213"/>
          <p14:tracePt t="91121" x="8269288" y="2581275"/>
          <p14:tracePt t="91128" x="8277225" y="2562225"/>
          <p14:tracePt t="91140" x="8277225" y="2536825"/>
          <p14:tracePt t="91157" x="8286750" y="2509838"/>
          <p14:tracePt t="91193" x="8286750" y="2500313"/>
          <p14:tracePt t="91194" x="8286750" y="2465388"/>
          <p14:tracePt t="91210" x="8286750" y="2446338"/>
          <p14:tracePt t="91227" x="8277225" y="2401888"/>
          <p14:tracePt t="91242" x="8269288" y="2374900"/>
          <p14:tracePt t="91258" x="8197850" y="2322513"/>
          <p14:tracePt t="91274" x="8161338" y="2312988"/>
          <p14:tracePt t="91290" x="8134350" y="2295525"/>
          <p14:tracePt t="91307" x="8089900" y="2295525"/>
          <p14:tracePt t="91324" x="8062913" y="2295525"/>
          <p14:tracePt t="91341" x="8045450" y="2295525"/>
          <p14:tracePt t="91357" x="7991475" y="2295525"/>
          <p14:tracePt t="91374" x="7902575" y="2303463"/>
          <p14:tracePt t="91393" x="7831138" y="2312988"/>
          <p14:tracePt t="91409" x="7759700" y="2330450"/>
          <p14:tracePt t="91425" x="7697788" y="2347913"/>
          <p14:tracePt t="91441" x="7653338" y="2357438"/>
          <p14:tracePt t="91457" x="7626350" y="2374900"/>
          <p14:tracePt t="91474" x="7589838" y="2384425"/>
          <p14:tracePt t="91490" x="7572375" y="2384425"/>
          <p14:tracePt t="91508" x="7537450" y="2393950"/>
          <p14:tracePt t="91524" x="7518400" y="2393950"/>
          <p14:tracePt t="91541" x="7473950" y="2393950"/>
          <p14:tracePt t="91557" x="7419975" y="2393950"/>
          <p14:tracePt t="91575" x="7348538" y="2393950"/>
          <p14:tracePt t="91593" x="7323138" y="2393950"/>
          <p14:tracePt t="91609" x="7296150" y="2393950"/>
          <p14:tracePt t="91625" x="7277100" y="2393950"/>
          <p14:tracePt t="91640" x="7269163" y="2393950"/>
          <p14:tracePt t="91657" x="7251700" y="2393950"/>
          <p14:tracePt t="91674" x="7242175" y="2393950"/>
          <p14:tracePt t="91691" x="7232650" y="2401888"/>
          <p14:tracePt t="91708" x="7215188" y="2401888"/>
          <p14:tracePt t="91725" x="7188200" y="2411413"/>
          <p14:tracePt t="91741" x="7170738" y="2411413"/>
          <p14:tracePt t="91758" x="7161213" y="2419350"/>
          <p14:tracePt t="91774" x="7134225" y="2419350"/>
          <p14:tracePt t="91793" x="7126288" y="2428875"/>
          <p14:tracePt t="91808" x="7116763" y="2438400"/>
          <p14:tracePt t="91849" x="7108825" y="2438400"/>
          <p14:tracePt t="91849" x="7108825" y="2446338"/>
          <p14:tracePt t="91890" x="7108825" y="2455863"/>
          <p14:tracePt t="91898" x="7108825" y="2465388"/>
          <p14:tracePt t="91907" x="7099300" y="2465388"/>
          <p14:tracePt t="91908" x="7099300" y="2482850"/>
          <p14:tracePt t="91924" x="7089775" y="2500313"/>
          <p14:tracePt t="91940" x="7089775" y="2517775"/>
          <p14:tracePt t="91958" x="7089775" y="2536825"/>
          <p14:tracePt t="91974" x="7089775" y="2554288"/>
          <p14:tracePt t="91993" x="7089775" y="2581275"/>
          <p14:tracePt t="92010" x="7089775" y="2589213"/>
          <p14:tracePt t="92024" x="7089775" y="2598738"/>
          <p14:tracePt t="92041" x="7089775" y="2608263"/>
          <p14:tracePt t="92058" x="7099300" y="2625725"/>
          <p14:tracePt t="92074" x="7108825" y="2625725"/>
          <p14:tracePt t="92090" x="7116763" y="2633663"/>
          <p14:tracePt t="92107" x="7126288" y="2643188"/>
          <p14:tracePt t="92123" x="7143750" y="2660650"/>
          <p14:tracePt t="92140" x="7161213" y="2670175"/>
          <p14:tracePt t="92157" x="7197725" y="2687638"/>
          <p14:tracePt t="92173" x="7232650" y="2705100"/>
          <p14:tracePt t="92191" x="7286625" y="2714625"/>
          <p14:tracePt t="92210" x="7323138" y="2724150"/>
          <p14:tracePt t="92225" x="7348538" y="2724150"/>
          <p14:tracePt t="92241" x="7385050" y="2732088"/>
          <p14:tracePt t="92258" x="7419975" y="2732088"/>
          <p14:tracePt t="92275" x="7456488" y="2732088"/>
          <p14:tracePt t="92291" x="7500938" y="2732088"/>
          <p14:tracePt t="92307" x="7545388" y="2732088"/>
          <p14:tracePt t="92324" x="7589838" y="2732088"/>
          <p14:tracePt t="92341" x="7626350" y="2732088"/>
          <p14:tracePt t="92358" x="7661275" y="2732088"/>
          <p14:tracePt t="92374" x="7715250" y="2732088"/>
          <p14:tracePt t="92394" x="7751763" y="2724150"/>
          <p14:tracePt t="92409" x="7786688" y="2724150"/>
          <p14:tracePt t="92427" x="7813675" y="2714625"/>
          <p14:tracePt t="92442" x="7848600" y="2714625"/>
          <p14:tracePt t="92457" x="7885113" y="2714625"/>
          <p14:tracePt t="92475" x="7912100" y="2697163"/>
          <p14:tracePt t="92491" x="7929563" y="2697163"/>
          <p14:tracePt t="92507" x="7947025" y="2687638"/>
          <p14:tracePt t="92525" x="7966075" y="2679700"/>
          <p14:tracePt t="92541" x="7974013" y="2679700"/>
          <p14:tracePt t="92558" x="7991475" y="2679700"/>
          <p14:tracePt t="92574" x="8018463" y="2670175"/>
          <p14:tracePt t="92592" x="8045450" y="2660650"/>
          <p14:tracePt t="92609" x="8062913" y="2660650"/>
          <p14:tracePt t="92624" x="8081963" y="2652713"/>
          <p14:tracePt t="92665" x="8089900" y="2643188"/>
          <p14:tracePt t="92673" x="8099425" y="2643188"/>
          <p14:tracePt t="92696" x="8099425" y="2633663"/>
          <p14:tracePt t="92705" x="8108950" y="2625725"/>
          <p14:tracePt t="92707" x="8108950" y="2616200"/>
          <p14:tracePt t="92724" x="8116888" y="2598738"/>
          <p14:tracePt t="92740" x="8116888" y="2589213"/>
          <p14:tracePt t="92757" x="8126413" y="2571750"/>
          <p14:tracePt t="92774" x="8126413" y="2554288"/>
          <p14:tracePt t="92833" x="8126413" y="2544763"/>
          <p14:tracePt t="92864" x="8116888" y="2544763"/>
          <p14:tracePt t="92873" x="8116888" y="2536825"/>
          <p14:tracePt t="92876" x="8089900" y="2527300"/>
          <p14:tracePt t="92891" x="8072438" y="2517775"/>
          <p14:tracePt t="92908" x="8054975" y="2500313"/>
          <p14:tracePt t="92925" x="8037513" y="2490788"/>
          <p14:tracePt t="92941" x="8010525" y="2473325"/>
          <p14:tracePt t="92959" x="7983538" y="2465388"/>
          <p14:tracePt t="92976" x="7956550" y="2446338"/>
          <p14:tracePt t="92993" x="7929563" y="2438400"/>
          <p14:tracePt t="93010" x="7894638" y="2428875"/>
          <p14:tracePt t="93026" x="7848600" y="2419350"/>
          <p14:tracePt t="93042" x="7804150" y="2411413"/>
          <p14:tracePt t="93058" x="7759700" y="2411413"/>
          <p14:tracePt t="93075" x="7732713" y="2411413"/>
          <p14:tracePt t="93091" x="7697788" y="2411413"/>
          <p14:tracePt t="93108" x="7680325" y="2411413"/>
          <p14:tracePt t="93125" x="7653338" y="2411413"/>
          <p14:tracePt t="93141" x="7643813" y="2411413"/>
          <p14:tracePt t="93158" x="7616825" y="2411413"/>
          <p14:tracePt t="93158" x="7589838" y="2419350"/>
          <p14:tracePt t="93177" x="7572375" y="2428875"/>
          <p14:tracePt t="93191" x="7473950" y="2465388"/>
          <p14:tracePt t="93208" x="7419975" y="2473325"/>
          <p14:tracePt t="93224" x="7358063" y="2482850"/>
          <p14:tracePt t="93241" x="7323138" y="2490788"/>
          <p14:tracePt t="93258" x="7286625" y="2490788"/>
          <p14:tracePt t="93274" x="7277100" y="2490788"/>
          <p14:tracePt t="93313" x="7269163" y="2490788"/>
          <p14:tracePt t="93328" x="7269163" y="2500313"/>
          <p14:tracePt t="93328" x="7259638" y="2500313"/>
          <p14:tracePt t="93353" x="7251700" y="2500313"/>
          <p14:tracePt t="93361" x="7224713" y="2509838"/>
          <p14:tracePt t="93394" x="7215188" y="2509838"/>
          <p14:tracePt t="93394" x="7188200" y="2509838"/>
          <p14:tracePt t="93409" x="7180263" y="2509838"/>
          <p14:tracePt t="93424" x="7161213" y="2517775"/>
          <p14:tracePt t="93441" x="7143750" y="2517775"/>
          <p14:tracePt t="93577" x="7143750" y="2527300"/>
          <p14:tracePt t="93601" x="7143750" y="2536825"/>
          <p14:tracePt t="93608" x="7143750" y="2544763"/>
          <p14:tracePt t="93626" x="7143750" y="2562225"/>
          <p14:tracePt t="93627" x="7143750" y="2581275"/>
          <p14:tracePt t="93642" x="7143750" y="2598738"/>
          <p14:tracePt t="93658" x="7143750" y="2616200"/>
          <p14:tracePt t="93675" x="7143750" y="2633663"/>
          <p14:tracePt t="93692" x="7143750" y="2643188"/>
          <p14:tracePt t="93738" x="7153275" y="2652713"/>
          <p14:tracePt t="93746" x="7161213" y="2652713"/>
          <p14:tracePt t="93761" x="7161213" y="2660650"/>
          <p14:tracePt t="93771" x="7170738" y="2670175"/>
          <p14:tracePt t="93775" x="7197725" y="2679700"/>
          <p14:tracePt t="93793" x="7215188" y="2697163"/>
          <p14:tracePt t="93811" x="7251700" y="2714625"/>
          <p14:tracePt t="93825" x="7296150" y="2741613"/>
          <p14:tracePt t="93842" x="7340600" y="2741613"/>
          <p14:tracePt t="93859" x="7394575" y="2751138"/>
          <p14:tracePt t="93875" x="7429500" y="2759075"/>
          <p14:tracePt t="93891" x="7466013" y="2759075"/>
          <p14:tracePt t="93908" x="7510463" y="2759075"/>
          <p14:tracePt t="93925" x="7581900" y="2759075"/>
          <p14:tracePt t="93942" x="7634288" y="2759075"/>
          <p14:tracePt t="93958" x="7759700" y="2759075"/>
          <p14:tracePt t="93979" x="7831138" y="2759075"/>
          <p14:tracePt t="93993" x="7894638" y="2759075"/>
          <p14:tracePt t="94009" x="7947025" y="2759075"/>
          <p14:tracePt t="94025" x="7974013" y="2759075"/>
          <p14:tracePt t="94043" x="7991475" y="2759075"/>
          <p14:tracePt t="94059" x="8010525" y="2759075"/>
          <p14:tracePt t="94075" x="8027988" y="2759075"/>
          <p14:tracePt t="94092" x="8054975" y="2759075"/>
          <p14:tracePt t="94109" x="8089900" y="2751138"/>
          <p14:tracePt t="94125" x="8126413" y="2751138"/>
          <p14:tracePt t="94142" x="8153400" y="2751138"/>
          <p14:tracePt t="94158" x="8180388" y="2741613"/>
          <p14:tracePt t="94178" x="8197850" y="2741613"/>
          <p14:tracePt t="94218" x="8205788" y="2732088"/>
          <p14:tracePt t="94281" x="8205788" y="2724150"/>
          <p14:tracePt t="94296" x="8205788" y="2714625"/>
          <p14:tracePt t="94305" x="8205788" y="2705100"/>
          <p14:tracePt t="94321" x="8205788" y="2687638"/>
          <p14:tracePt t="94329" x="8205788" y="2679700"/>
          <p14:tracePt t="94341" x="8205788" y="2670175"/>
          <p14:tracePt t="94341" x="8205788" y="2652713"/>
          <p14:tracePt t="94358" x="8205788" y="2625725"/>
          <p14:tracePt t="94375" x="8205788" y="2608263"/>
          <p14:tracePt t="94391" x="8205788" y="2581275"/>
          <p14:tracePt t="94408" x="8197850" y="2571750"/>
          <p14:tracePt t="94425" x="8197850" y="2562225"/>
          <p14:tracePt t="94578" x="8188325" y="2562225"/>
          <p14:tracePt t="94585" x="8161338" y="2544763"/>
          <p14:tracePt t="94592" x="8153400" y="2544763"/>
          <p14:tracePt t="94593" x="8116888" y="2536825"/>
          <p14:tracePt t="94609" x="8099425" y="2527300"/>
          <p14:tracePt t="94626" x="8072438" y="2527300"/>
          <p14:tracePt t="94642" x="8045450" y="2517775"/>
          <p14:tracePt t="94659" x="8010525" y="2500313"/>
          <p14:tracePt t="94676" x="7966075" y="2500313"/>
          <p14:tracePt t="94692" x="7912100" y="2500313"/>
          <p14:tracePt t="94711" x="7840663" y="2500313"/>
          <p14:tracePt t="94725" x="7742238" y="2500313"/>
          <p14:tracePt t="94725" x="7680325" y="2500313"/>
          <p14:tracePt t="94746" x="7572375" y="2500313"/>
          <p14:tracePt t="94761" x="7466013" y="2500313"/>
          <p14:tracePt t="94777" x="7402513" y="2500313"/>
          <p14:tracePt t="94792" x="7375525" y="2500313"/>
          <p14:tracePt t="94809" x="7367588" y="2500313"/>
          <p14:tracePt t="94826" x="7358063" y="2500313"/>
          <p14:tracePt t="94842" x="7331075" y="2500313"/>
          <p14:tracePt t="94859" x="7323138" y="2500313"/>
          <p14:tracePt t="94875" x="7296150" y="2500313"/>
          <p14:tracePt t="94892" x="7269163" y="2500313"/>
          <p14:tracePt t="94910" x="7232650" y="2500313"/>
          <p14:tracePt t="94926" x="7215188" y="2500313"/>
          <p14:tracePt t="94942" x="7205663" y="2500313"/>
          <p14:tracePt t="94959" x="7188200" y="2500313"/>
          <p14:tracePt t="94975" x="7170738" y="2500313"/>
          <p14:tracePt t="94995" x="7161213" y="2500313"/>
          <p14:tracePt t="95009" x="7153275" y="2500313"/>
          <p14:tracePt t="95049" x="7153275" y="2509838"/>
          <p14:tracePt t="95058" x="7143750" y="2509838"/>
          <p14:tracePt t="95075" x="7143750" y="2517775"/>
          <p14:tracePt t="95076" x="7134225" y="2517775"/>
          <p14:tracePt t="95092" x="7126288" y="2536825"/>
          <p14:tracePt t="95110" x="7116763" y="2554288"/>
          <p14:tracePt t="95125" x="7108825" y="2571750"/>
          <p14:tracePt t="95142" x="7081838" y="2598738"/>
          <p14:tracePt t="95162" x="7081838" y="2616200"/>
          <p14:tracePt t="95177" x="7072313" y="2625725"/>
          <p14:tracePt t="95193" x="7072313" y="2643188"/>
          <p14:tracePt t="95233" x="7072313" y="2660650"/>
          <p14:tracePt t="95265" x="7072313" y="2670175"/>
          <p14:tracePt t="95297" x="7081838" y="2679700"/>
          <p14:tracePt t="95305" x="7081838" y="2687638"/>
          <p14:tracePt t="95328" x="7089775" y="2687638"/>
          <p14:tracePt t="95337" x="7089775" y="2697163"/>
          <p14:tracePt t="95345" x="7099300" y="2697163"/>
          <p14:tracePt t="95361" x="7108825" y="2705100"/>
          <p14:tracePt t="95386" x="7116763" y="2705100"/>
          <p14:tracePt t="95388" x="7116763" y="2714625"/>
          <p14:tracePt t="95394" x="7126288" y="2724150"/>
          <p14:tracePt t="95409" x="7143750" y="2732088"/>
          <p14:tracePt t="95426" x="7170738" y="2741613"/>
          <p14:tracePt t="95442" x="7205663" y="2759075"/>
          <p14:tracePt t="95459" x="7251700" y="2759075"/>
          <p14:tracePt t="95475" x="7296150" y="2768600"/>
          <p14:tracePt t="95492" x="7348538" y="2786063"/>
          <p14:tracePt t="95508" x="7402513" y="2786063"/>
          <p14:tracePt t="95525" x="7483475" y="2795588"/>
          <p14:tracePt t="95542" x="7554913" y="2795588"/>
          <p14:tracePt t="95558" x="7626350" y="2795588"/>
          <p14:tracePt t="95575" x="7759700" y="2786063"/>
          <p14:tracePt t="95594" x="7823200" y="2776538"/>
          <p14:tracePt t="95609" x="7867650" y="2768600"/>
          <p14:tracePt t="95625" x="7912100" y="2759075"/>
          <p14:tracePt t="95642" x="7939088" y="2751138"/>
          <p14:tracePt t="95659" x="7974013" y="2741613"/>
          <p14:tracePt t="95675" x="7991475" y="2732088"/>
          <p14:tracePt t="95692" x="8018463" y="2732088"/>
          <p14:tracePt t="95708" x="8037513" y="2724150"/>
          <p14:tracePt t="95727" x="8054975" y="2724150"/>
          <p14:tracePt t="95742" x="8072438" y="2705100"/>
          <p14:tracePt t="95762" x="8081963" y="2705100"/>
          <p14:tracePt t="95776" x="8081963" y="2697163"/>
          <p14:tracePt t="95825" x="8081963" y="2687638"/>
          <p14:tracePt t="95833" x="8081963" y="2679700"/>
          <p14:tracePt t="95848" x="8081963" y="2670175"/>
          <p14:tracePt t="95857" x="8089900" y="2633663"/>
          <p14:tracePt t="95873" x="8089900" y="2625725"/>
          <p14:tracePt t="95876" x="8089900" y="2589213"/>
          <p14:tracePt t="95893" x="8089900" y="2571750"/>
          <p14:tracePt t="95909" x="8089900" y="2544763"/>
          <p14:tracePt t="95927" x="8099425" y="2527300"/>
          <p14:tracePt t="95943" x="8099425" y="2509838"/>
          <p14:tracePt t="96002" x="8099425" y="2500313"/>
          <p14:tracePt t="96026" x="8099425" y="2482850"/>
          <p14:tracePt t="96042" x="8099425" y="2473325"/>
          <p14:tracePt t="96058" x="8089900" y="2465388"/>
          <p14:tracePt t="96067" x="8081963" y="2465388"/>
          <p14:tracePt t="96074" x="8062913" y="2446338"/>
          <p14:tracePt t="96092" x="8045450" y="2446338"/>
          <p14:tracePt t="96093" x="8018463" y="2428875"/>
          <p14:tracePt t="96109" x="7974013" y="2411413"/>
          <p14:tracePt t="96127" x="7929563" y="2401888"/>
          <p14:tracePt t="96142" x="7858125" y="2384425"/>
          <p14:tracePt t="96163" x="7796213" y="2384425"/>
          <p14:tracePt t="96179" x="7705725" y="2384425"/>
          <p14:tracePt t="96194" x="7626350" y="2384425"/>
          <p14:tracePt t="96210" x="7527925" y="2384425"/>
          <p14:tracePt t="96226" x="7466013" y="2393950"/>
          <p14:tracePt t="96243" x="7402513" y="2393950"/>
          <p14:tracePt t="96259" x="7367588" y="2393950"/>
          <p14:tracePt t="96276" x="7348538" y="2393950"/>
          <p14:tracePt t="96293" x="7331075" y="2401888"/>
          <p14:tracePt t="96310" x="7313613" y="2401888"/>
          <p14:tracePt t="96327" x="7304088" y="2411413"/>
          <p14:tracePt t="96342" x="7259638" y="2419350"/>
          <p14:tracePt t="96364" x="7224713" y="2438400"/>
          <p14:tracePt t="96380" x="7205663" y="2438400"/>
          <p14:tracePt t="96393" x="7153275" y="2446338"/>
          <p14:tracePt t="96410" x="7116763" y="2465388"/>
          <p14:tracePt t="96427" x="7099300" y="2465388"/>
          <p14:tracePt t="96444" x="7089775" y="2465388"/>
          <p14:tracePt t="96459" x="7081838" y="2465388"/>
          <p14:tracePt t="96476" x="7081838" y="2473325"/>
          <p14:tracePt t="96551" x="7081838" y="2482850"/>
          <p14:tracePt t="96592" x="7072313" y="2490788"/>
          <p14:tracePt t="96600" x="7072313" y="2500313"/>
          <p14:tracePt t="96609" x="7072313" y="2509838"/>
          <p14:tracePt t="96609" x="7072313" y="2517775"/>
          <p14:tracePt t="96625" x="7072313" y="2536825"/>
          <p14:tracePt t="96642" x="7072313" y="2544763"/>
          <p14:tracePt t="96659" x="7072313" y="2554288"/>
          <p14:tracePt t="96675" x="7072313" y="2562225"/>
          <p14:tracePt t="96692" x="7072313" y="2581275"/>
          <p14:tracePt t="96709" x="7072313" y="2598738"/>
          <p14:tracePt t="96726" x="7089775" y="2616200"/>
          <p14:tracePt t="96743" x="7089775" y="2625725"/>
          <p14:tracePt t="96759" x="7099300" y="2643188"/>
          <p14:tracePt t="96802" x="7116763" y="2652713"/>
          <p14:tracePt t="96802" x="7116763" y="2660650"/>
          <p14:tracePt t="96817" x="7126288" y="2660650"/>
          <p14:tracePt t="96835" x="7126288" y="2670175"/>
          <p14:tracePt t="96866" x="7134225" y="2670175"/>
          <p14:tracePt t="96937" x="7143750" y="2679700"/>
          <p14:tracePt t="96954" x="7153275" y="2679700"/>
          <p14:tracePt t="96971" x="7161213" y="2687638"/>
          <p14:tracePt t="96976" x="7161213" y="2697163"/>
          <p14:tracePt t="96977" x="7180263" y="2697163"/>
          <p14:tracePt t="96993" x="7205663" y="2705100"/>
          <p14:tracePt t="97009" x="7232650" y="2714625"/>
          <p14:tracePt t="97026" x="7269163" y="2732088"/>
          <p14:tracePt t="97042" x="7304088" y="2741613"/>
          <p14:tracePt t="97060" x="7358063" y="2751138"/>
          <p14:tracePt t="97077" x="7419975" y="2768600"/>
          <p14:tracePt t="97093" x="7473950" y="2768600"/>
          <p14:tracePt t="97110" x="7537450" y="2776538"/>
          <p14:tracePt t="97129" x="7545388" y="2776538"/>
          <p14:tracePt t="97145" x="7562850" y="2776538"/>
          <p14:tracePt t="97160" x="7581900" y="2776538"/>
          <p14:tracePt t="97178" x="7608888" y="2776538"/>
          <p14:tracePt t="97194" x="7626350" y="2776538"/>
          <p14:tracePt t="97210" x="7653338" y="2776538"/>
          <p14:tracePt t="97228" x="7670800" y="2776538"/>
          <p14:tracePt t="97243" x="7688263" y="2776538"/>
          <p14:tracePt t="97260" x="7697788" y="2776538"/>
          <p14:tracePt t="97276" x="7705725" y="2776538"/>
          <p14:tracePt t="97426" x="7705725" y="2786063"/>
          <p14:tracePt t="97515" x="7697788" y="2786063"/>
          <p14:tracePt t="97595" x="7688263" y="2786063"/>
          <p14:tracePt t="97618" x="7688263" y="2795588"/>
          <p14:tracePt t="97727" x="7680325" y="2795588"/>
          <p14:tracePt t="97770" x="7680325" y="2803525"/>
          <p14:tracePt t="97793" x="7670800" y="2803525"/>
          <p14:tracePt t="97825" x="7653338" y="2803525"/>
          <p14:tracePt t="97826" x="7643813" y="2803525"/>
          <p14:tracePt t="97843" x="7626350" y="2813050"/>
          <p14:tracePt t="97844" x="7589838" y="2822575"/>
          <p14:tracePt t="97860" x="7572375" y="2830513"/>
          <p14:tracePt t="97876" x="7554913" y="2830513"/>
          <p14:tracePt t="97893" x="7545388" y="2830513"/>
          <p14:tracePt t="97962" x="7537450" y="2830513"/>
          <p14:tracePt t="97970" x="7537450" y="2840038"/>
          <p14:tracePt t="97970" x="7527925" y="2840038"/>
          <p14:tracePt t="98002" x="7518400" y="2840038"/>
          <p14:tracePt t="98010" x="7510463" y="2847975"/>
          <p14:tracePt t="98031" x="7500938" y="2847975"/>
          <p14:tracePt t="98049" x="7491413" y="2847975"/>
          <p14:tracePt t="98067" x="7491413" y="2857500"/>
          <p14:tracePt t="98080" x="7483475" y="2867025"/>
          <p14:tracePt t="98094" x="7473950" y="2867025"/>
          <p14:tracePt t="98123" x="7466013" y="2867025"/>
          <p14:tracePt t="98163" x="7456488" y="2867025"/>
          <p14:tracePt t="98234" x="7446963" y="2867025"/>
          <p14:tracePt t="98891" x="7446963" y="2874963"/>
          <p14:tracePt t="98901" x="7439025" y="2874963"/>
          <p14:tracePt t="98902" x="7412038" y="2884488"/>
          <p14:tracePt t="98914" x="7358063" y="2901950"/>
          <p14:tracePt t="98927" x="7251700" y="2946400"/>
          <p14:tracePt t="98947" x="7134225" y="2990850"/>
          <p14:tracePt t="98963" x="6983413" y="3036888"/>
          <p14:tracePt t="98979" x="6875463" y="3054350"/>
          <p14:tracePt t="98994" x="6786563" y="3089275"/>
          <p14:tracePt t="99010" x="6732588" y="3108325"/>
          <p14:tracePt t="99027" x="6653213" y="3125788"/>
          <p14:tracePt t="99045" x="6589713" y="3133725"/>
          <p14:tracePt t="99060" x="6518275" y="3152775"/>
          <p14:tracePt t="99077" x="6456363" y="3160713"/>
          <p14:tracePt t="99094" x="6375400" y="3179763"/>
          <p14:tracePt t="99110" x="6296025" y="3197225"/>
          <p14:tracePt t="99110" x="6269038" y="3205163"/>
          <p14:tracePt t="99130" x="6215063" y="3224213"/>
          <p14:tracePt t="99147" x="6170613" y="3232150"/>
          <p14:tracePt t="99162" x="6116638" y="3251200"/>
          <p14:tracePt t="99178" x="6062663" y="3251200"/>
          <p14:tracePt t="99194" x="6027738" y="3259138"/>
          <p14:tracePt t="99210" x="5983288" y="3268663"/>
          <p14:tracePt t="99228" x="5946775" y="3268663"/>
          <p14:tracePt t="99246" x="5911850" y="3268663"/>
          <p14:tracePt t="99261" x="5884863" y="3268663"/>
          <p14:tracePt t="99277" x="5840413" y="3268663"/>
          <p14:tracePt t="99294" x="5795963" y="3276600"/>
          <p14:tracePt t="99311" x="5715000" y="3276600"/>
          <p14:tracePt t="99347" x="5680075" y="3276600"/>
          <p14:tracePt t="99347" x="5634038" y="3276600"/>
          <p14:tracePt t="99362" x="5599113" y="3276600"/>
          <p14:tracePt t="99378" x="5562600" y="3276600"/>
          <p14:tracePt t="99394" x="5545138" y="3276600"/>
          <p14:tracePt t="99411" x="5518150" y="3276600"/>
          <p14:tracePt t="99427" x="5500688" y="3276600"/>
          <p14:tracePt t="99445" x="5483225" y="3276600"/>
          <p14:tracePt t="99461" x="5465763" y="3276600"/>
          <p14:tracePt t="99477" x="5456238" y="3276600"/>
          <p14:tracePt t="99494" x="5446713" y="3276600"/>
          <p14:tracePt t="99511" x="5429250" y="3276600"/>
          <p14:tracePt t="99530" x="5411788" y="3276600"/>
          <p14:tracePt t="99546" x="5384800" y="3276600"/>
          <p14:tracePt t="99564" x="5375275" y="3276600"/>
          <p14:tracePt t="99578" x="5357813" y="3276600"/>
          <p14:tracePt t="99595" x="5348288" y="3276600"/>
          <p14:tracePt t="99611" x="5313363" y="3276600"/>
          <p14:tracePt t="99628" x="5303838" y="3286125"/>
          <p14:tracePt t="99645" x="5286375" y="3286125"/>
          <p14:tracePt t="99661" x="5259388" y="3286125"/>
          <p14:tracePt t="99678" x="5251450" y="3295650"/>
          <p14:tracePt t="99694" x="5214938" y="3295650"/>
          <p14:tracePt t="99694" x="5205413" y="3303588"/>
          <p14:tracePt t="99715" x="5180013" y="3303588"/>
          <p14:tracePt t="99730" x="5170488" y="3303588"/>
          <p14:tracePt t="100459" x="5180013" y="3303588"/>
          <p14:tracePt t="100466" x="5187950" y="3303588"/>
          <p14:tracePt t="100474" x="5197475" y="3303588"/>
          <p14:tracePt t="100482" x="5232400" y="3303588"/>
          <p14:tracePt t="100498" x="5251450" y="3303588"/>
          <p14:tracePt t="100511" x="5303838" y="3303588"/>
          <p14:tracePt t="100530" x="5348288" y="3303588"/>
          <p14:tracePt t="100546" x="5394325" y="3295650"/>
          <p14:tracePt t="100562" x="5446713" y="3295650"/>
          <p14:tracePt t="100578" x="5500688" y="3295650"/>
          <p14:tracePt t="100595" x="5562600" y="3295650"/>
          <p14:tracePt t="100611" x="5626100" y="3295650"/>
          <p14:tracePt t="100629" x="5670550" y="3295650"/>
          <p14:tracePt t="100645" x="5705475" y="3295650"/>
          <p14:tracePt t="100662" x="5751513" y="3295650"/>
          <p14:tracePt t="100678" x="5803900" y="3295650"/>
          <p14:tracePt t="100694" x="5848350" y="3295650"/>
          <p14:tracePt t="100694" x="5875338" y="3295650"/>
          <p14:tracePt t="100716" x="5929313" y="3295650"/>
          <p14:tracePt t="100730" x="5983288" y="3295650"/>
          <p14:tracePt t="100748" x="6045200" y="3295650"/>
          <p14:tracePt t="100764" x="6108700" y="3295650"/>
          <p14:tracePt t="100778" x="6180138" y="3295650"/>
          <p14:tracePt t="100795" x="6232525" y="3295650"/>
          <p14:tracePt t="100811" x="6286500" y="3295650"/>
          <p14:tracePt t="100829" x="6323013" y="3295650"/>
          <p14:tracePt t="100844" x="6348413" y="3295650"/>
          <p14:tracePt t="100862" x="6367463" y="3295650"/>
          <p14:tracePt t="100878" x="6375400" y="3295650"/>
          <p14:tracePt t="100895" x="6384925" y="3286125"/>
          <p14:tracePt t="100912" x="6394450" y="3286125"/>
          <p14:tracePt t="100931" x="6411913" y="3286125"/>
          <p14:tracePt t="100946" x="6419850" y="3286125"/>
          <p14:tracePt t="100962" x="6438900" y="3286125"/>
          <p14:tracePt t="100979" x="6456363" y="3276600"/>
          <p14:tracePt t="100994" x="6465888" y="3276600"/>
          <p14:tracePt t="101011" x="6473825" y="3276600"/>
          <p14:tracePt t="101115" x="6483350" y="3276600"/>
          <p14:tracePt t="101138" x="6491288" y="3276600"/>
          <p14:tracePt t="101170" x="6491288" y="3268663"/>
          <p14:tracePt t="101178" x="6510338" y="3268663"/>
          <p14:tracePt t="101202" x="6518275" y="3268663"/>
          <p14:tracePt t="101227" x="6527800" y="3268663"/>
          <p14:tracePt t="101233" x="6537325" y="3268663"/>
          <p14:tracePt t="101268" x="6545263" y="3268663"/>
          <p14:tracePt t="101298" x="6562725" y="3259138"/>
          <p14:tracePt t="101322" x="6572250" y="3259138"/>
          <p14:tracePt t="101339" x="6581775" y="3259138"/>
          <p14:tracePt t="101355" x="6599238" y="3259138"/>
          <p14:tracePt t="101371" x="6608763" y="3259138"/>
          <p14:tracePt t="101379" x="6626225" y="3259138"/>
          <p14:tracePt t="101388" x="6643688" y="3251200"/>
          <p14:tracePt t="101396" x="6653213" y="3251200"/>
          <p14:tracePt t="101412" x="6680200" y="3251200"/>
          <p14:tracePt t="101429" x="6705600" y="3241675"/>
          <p14:tracePt t="101445" x="6715125" y="3241675"/>
          <p14:tracePt t="101461" x="6724650" y="3241675"/>
          <p14:tracePt t="101478" x="6751638" y="3241675"/>
          <p14:tracePt t="101495" x="6759575" y="3232150"/>
          <p14:tracePt t="101512" x="6777038" y="3232150"/>
          <p14:tracePt t="101528" x="6804025" y="3232150"/>
          <p14:tracePt t="101546" x="6813550" y="3232150"/>
          <p14:tracePt t="101561" x="6831013" y="3232150"/>
          <p14:tracePt t="101578" x="6840538" y="3232150"/>
          <p14:tracePt t="101595" x="6858000" y="3232150"/>
          <p14:tracePt t="101612" x="6867525" y="3232150"/>
          <p14:tracePt t="101628" x="6894513" y="3232150"/>
          <p14:tracePt t="101645" x="6902450" y="3232150"/>
          <p14:tracePt t="101662" x="6919913" y="3232150"/>
          <p14:tracePt t="101679" x="6938963" y="3232150"/>
          <p14:tracePt t="101695" x="6956425" y="3232150"/>
          <p14:tracePt t="101715" x="6965950" y="3232150"/>
          <p14:tracePt t="101729" x="6973888" y="3232150"/>
          <p14:tracePt t="101745" x="6983413" y="3232150"/>
          <p14:tracePt t="101802" x="6991350" y="3232150"/>
          <p14:tracePt t="101818" x="7000875" y="3232150"/>
          <p14:tracePt t="101842" x="7010400" y="3232150"/>
          <p14:tracePt t="101858" x="7018338" y="3232150"/>
          <p14:tracePt t="101883" x="7027863" y="3232150"/>
          <p14:tracePt t="101898" x="7037388" y="3232150"/>
          <p14:tracePt t="101921" x="7045325" y="3232150"/>
          <p14:tracePt t="101963" x="7054850" y="3232150"/>
          <p14:tracePt t="101987" x="7062788" y="3232150"/>
          <p14:tracePt t="102018" x="7072313" y="3232150"/>
          <p14:tracePt t="102137" x="7081838" y="3232150"/>
          <p14:tracePt t="103947" x="7062788" y="3232150"/>
          <p14:tracePt t="103955" x="7045325" y="3232150"/>
          <p14:tracePt t="103962" x="7018338" y="3232150"/>
          <p14:tracePt t="103970" x="6991350" y="3232150"/>
          <p14:tracePt t="103981" x="6946900" y="3232150"/>
          <p14:tracePt t="103996" x="6911975" y="3232150"/>
          <p14:tracePt t="104013" x="6884988" y="3232150"/>
          <p14:tracePt t="104030" x="6858000" y="3232150"/>
          <p14:tracePt t="104046" x="6848475" y="3232150"/>
          <p14:tracePt t="104063" x="6831013" y="3232150"/>
          <p14:tracePt t="104080" x="6796088" y="3232150"/>
          <p14:tracePt t="104096" x="6751638" y="3232150"/>
          <p14:tracePt t="104114" x="6724650" y="3232150"/>
          <p14:tracePt t="104130" x="6688138" y="3232150"/>
          <p14:tracePt t="104147" x="6653213" y="3232150"/>
          <p14:tracePt t="104163" x="6616700" y="3241675"/>
          <p14:tracePt t="104179" x="6589713" y="3241675"/>
          <p14:tracePt t="104196" x="6554788" y="3241675"/>
          <p14:tracePt t="104214" x="6510338" y="3241675"/>
          <p14:tracePt t="104230" x="6465888" y="3241675"/>
          <p14:tracePt t="104246" x="6419850" y="3241675"/>
          <p14:tracePt t="104263" x="6375400" y="3241675"/>
          <p14:tracePt t="104296" x="6367463" y="3241675"/>
          <p14:tracePt t="104297" x="6348413" y="3241675"/>
          <p14:tracePt t="104313" x="6330950" y="3232150"/>
          <p14:tracePt t="104346" x="6296025" y="3224213"/>
          <p14:tracePt t="104346" x="6259513" y="3205163"/>
          <p14:tracePt t="104362" x="6224588" y="3179763"/>
          <p14:tracePt t="104378" x="6180138" y="3143250"/>
          <p14:tracePt t="104396" x="6143625" y="3098800"/>
          <p14:tracePt t="104412" x="6116638" y="3062288"/>
          <p14:tracePt t="104429" x="6116638" y="3017838"/>
          <p14:tracePt t="104445" x="6116638" y="2982913"/>
          <p14:tracePt t="104463" x="6116638" y="2955925"/>
          <p14:tracePt t="104479" x="6116638" y="2901950"/>
          <p14:tracePt t="104496" x="6116638" y="2847975"/>
          <p14:tracePt t="104496" x="6116638" y="2813050"/>
          <p14:tracePt t="104515" x="6116638" y="2751138"/>
          <p14:tracePt t="104530" x="6116638" y="2697163"/>
          <p14:tracePt t="104546" x="6134100" y="2643188"/>
          <p14:tracePt t="104563" x="6143625" y="2598738"/>
          <p14:tracePt t="104580" x="6161088" y="2544763"/>
          <p14:tracePt t="104598" x="6170613" y="2465388"/>
          <p14:tracePt t="104613" x="6188075" y="2411413"/>
          <p14:tracePt t="104630" x="6205538" y="2347913"/>
          <p14:tracePt t="104646" x="6224588" y="2303463"/>
          <p14:tracePt t="104663" x="6232525" y="2295525"/>
          <p14:tracePt t="104680" x="6232525" y="2286000"/>
          <p14:tracePt t="104835" x="6232525" y="2276475"/>
          <p14:tracePt t="104842" x="6232525" y="2251075"/>
          <p14:tracePt t="104850" x="6232525" y="2232025"/>
          <p14:tracePt t="104858" x="6232525" y="2214563"/>
          <p14:tracePt t="104866" x="6232525" y="2152650"/>
          <p14:tracePt t="104884" x="6232525" y="2116138"/>
          <p14:tracePt t="104898" x="6232525" y="2098675"/>
          <p14:tracePt t="104918" x="6232525" y="2089150"/>
          <p14:tracePt t="104931" x="6232525" y="2081213"/>
          <p14:tracePt t="104947" x="6232525" y="2062163"/>
          <p14:tracePt t="104987" x="6242050" y="2062163"/>
          <p14:tracePt t="104995" x="6242050" y="2054225"/>
          <p14:tracePt t="105090" x="6251575" y="2054225"/>
          <p14:tracePt t="105098" x="6269038" y="2054225"/>
          <p14:tracePt t="105106" x="6296025" y="2054225"/>
          <p14:tracePt t="105117" x="6330950" y="2054225"/>
          <p14:tracePt t="105131" x="6384925" y="2054225"/>
          <p14:tracePt t="105147" x="6446838" y="2054225"/>
          <p14:tracePt t="105164" x="6500813" y="2054225"/>
          <p14:tracePt t="105180" x="6518275" y="2054225"/>
          <p14:tracePt t="105198" x="6527800" y="2054225"/>
          <p14:tracePt t="105234" x="6537325" y="2054225"/>
          <p14:tracePt t="105361" x="6537325" y="2062163"/>
          <p14:tracePt t="105386" x="6537325" y="2071688"/>
          <p14:tracePt t="105409" x="6518275" y="2071688"/>
          <p14:tracePt t="105417" x="6500813" y="2081213"/>
          <p14:tracePt t="105424" x="6483350" y="2089150"/>
          <p14:tracePt t="105432" x="6456363" y="2098675"/>
          <p14:tracePt t="105446" x="6438900" y="2098675"/>
          <p14:tracePt t="105462" x="6429375" y="2098675"/>
          <p14:tracePt t="105571" x="6446838" y="2098675"/>
          <p14:tracePt t="105578" x="6510338" y="2098675"/>
          <p14:tracePt t="105596" x="6581775" y="2098675"/>
          <p14:tracePt t="105604" x="6608763" y="2098675"/>
          <p14:tracePt t="105613" x="6643688" y="2098675"/>
          <p14:tracePt t="105723" x="6643688" y="2108200"/>
          <p14:tracePt t="105756" x="6616700" y="2108200"/>
          <p14:tracePt t="105763" x="6545263" y="2108200"/>
          <p14:tracePt t="105780" x="6500813" y="2108200"/>
          <p14:tracePt t="105781" x="6456363" y="2108200"/>
          <p14:tracePt t="105797" x="6438900" y="2108200"/>
          <p14:tracePt t="105916" x="6465888" y="2089150"/>
          <p14:tracePt t="105923" x="6491288" y="2089150"/>
          <p14:tracePt t="105930" x="6518275" y="2081213"/>
          <p14:tracePt t="105931" x="6554788" y="2081213"/>
          <p14:tracePt t="105947" x="6554788" y="2071688"/>
          <p14:tracePt t="106081" x="6545263" y="2071688"/>
          <p14:tracePt t="106081" x="6456363" y="2071688"/>
          <p14:tracePt t="106098" x="6411913" y="2071688"/>
          <p14:tracePt t="106107" x="6375400" y="2071688"/>
          <p14:tracePt t="106114" x="6323013" y="2071688"/>
          <p14:tracePt t="106122" x="6269038" y="2071688"/>
          <p14:tracePt t="106203" x="6276975" y="2071688"/>
          <p14:tracePt t="106212" x="6303963" y="2071688"/>
          <p14:tracePt t="106221" x="6340475" y="2062163"/>
          <p14:tracePt t="106230" x="6384925" y="2062163"/>
          <p14:tracePt t="106231" x="6438900" y="2062163"/>
          <p14:tracePt t="106247" x="6456363" y="2062163"/>
          <p14:tracePt t="106264" x="6500813" y="2062163"/>
          <p14:tracePt t="106395" x="6483350" y="2071688"/>
          <p14:tracePt t="106404" x="6438900" y="2081213"/>
          <p14:tracePt t="106411" x="6402388" y="2081213"/>
          <p14:tracePt t="106435" x="6394450" y="2089150"/>
          <p14:tracePt t="106435" x="6367463" y="2098675"/>
          <p14:tracePt t="106448" x="6357938" y="2098675"/>
          <p14:tracePt t="106522" x="6330950" y="2108200"/>
          <p14:tracePt t="106530" x="6340475" y="2108200"/>
          <p14:tracePt t="106547" x="6429375" y="2108200"/>
          <p14:tracePt t="106547" x="6554788" y="2108200"/>
          <p14:tracePt t="106563" x="6653213" y="2108200"/>
          <p14:tracePt t="106580" x="6715125" y="2108200"/>
          <p14:tracePt t="106597" x="6732588" y="2098675"/>
          <p14:tracePt t="106715" x="6715125" y="2108200"/>
          <p14:tracePt t="106723" x="6688138" y="2108200"/>
          <p14:tracePt t="106730" x="6643688" y="2116138"/>
          <p14:tracePt t="106747" x="6616700" y="2116138"/>
          <p14:tracePt t="106748" x="6608763" y="2125663"/>
          <p14:tracePt t="106765" x="6599238" y="2125663"/>
          <p14:tracePt t="106850" x="6626225" y="2116138"/>
          <p14:tracePt t="106859" x="6688138" y="2098675"/>
          <p14:tracePt t="106867" x="6769100" y="2089150"/>
          <p14:tracePt t="106867" x="6946900" y="2062163"/>
          <p14:tracePt t="106884" x="7126288" y="2054225"/>
          <p14:tracePt t="106900" x="7251700" y="2044700"/>
          <p14:tracePt t="106914" x="7286625" y="2036763"/>
          <p14:tracePt t="107146" x="7286625" y="2027238"/>
          <p14:tracePt t="107163" x="7286625" y="2009775"/>
          <p14:tracePt t="107171" x="7296150" y="2000250"/>
          <p14:tracePt t="107178" x="7296150" y="1990725"/>
          <p14:tracePt t="107183" x="7296150" y="1982788"/>
          <p14:tracePt t="107197" x="7296150" y="1965325"/>
          <p14:tracePt t="107214" x="7296150" y="1928813"/>
          <p14:tracePt t="107231" x="7296150" y="1911350"/>
          <p14:tracePt t="107247" x="7277100" y="1857375"/>
          <p14:tracePt t="107247" x="7269163" y="1847850"/>
          <p14:tracePt t="107283" x="7242175" y="1803400"/>
          <p14:tracePt t="107299" x="7197725" y="1776413"/>
          <p14:tracePt t="107300" x="7180263" y="1758950"/>
          <p14:tracePt t="107315" x="7089775" y="1704975"/>
          <p14:tracePt t="107331" x="7045325" y="1687513"/>
          <p14:tracePt t="107348" x="7000875" y="1679575"/>
          <p14:tracePt t="107365" x="6983413" y="1679575"/>
          <p14:tracePt t="107382" x="6965950" y="1670050"/>
          <p14:tracePt t="107398" x="6938963" y="1670050"/>
          <p14:tracePt t="107414" x="6884988" y="1670050"/>
          <p14:tracePt t="107431" x="6813550" y="1670050"/>
          <p14:tracePt t="107447" x="6680200" y="1670050"/>
          <p14:tracePt t="107468" x="6599238" y="1670050"/>
          <p14:tracePt t="107484" x="6562725" y="1660525"/>
          <p14:tracePt t="107498" x="6545263" y="1660525"/>
          <p14:tracePt t="107515" x="6537325" y="1660525"/>
          <p14:tracePt t="107531" x="6527800" y="1660525"/>
          <p14:tracePt t="107548" x="6510338" y="1660525"/>
          <p14:tracePt t="107565" x="6456363" y="1679575"/>
          <p14:tracePt t="107581" x="6402388" y="1704975"/>
          <p14:tracePt t="107598" x="6323013" y="1758950"/>
          <p14:tracePt t="107615" x="6232525" y="1803400"/>
          <p14:tracePt t="107631" x="6188075" y="1830388"/>
          <p14:tracePt t="107647" x="6153150" y="1857375"/>
          <p14:tracePt t="107747" x="6153150" y="1866900"/>
          <p14:tracePt t="107751" x="6153150" y="1874838"/>
          <p14:tracePt t="107764" x="6153150" y="1884363"/>
          <p14:tracePt t="107764" x="6153150" y="1919288"/>
          <p14:tracePt t="107780" x="6153150" y="1928813"/>
          <p14:tracePt t="107798" x="6153150" y="1955800"/>
          <p14:tracePt t="107813" x="6153150" y="1990725"/>
          <p14:tracePt t="107830" x="6161088" y="2009775"/>
          <p14:tracePt t="107847" x="6180138" y="2044700"/>
          <p14:tracePt t="107868" x="6197600" y="2054225"/>
          <p14:tracePt t="107885" x="6215063" y="2054225"/>
          <p14:tracePt t="107900" x="6242050" y="2062163"/>
          <p14:tracePt t="107916" x="6259513" y="2081213"/>
          <p14:tracePt t="107932" x="6303963" y="2081213"/>
          <p14:tracePt t="107948" x="6313488" y="2089150"/>
          <p14:tracePt t="107964" x="6419850" y="2125663"/>
          <p14:tracePt t="107981" x="6473825" y="2133600"/>
          <p14:tracePt t="107999" x="6554788" y="2143125"/>
          <p14:tracePt t="108014" x="6599238" y="2160588"/>
          <p14:tracePt t="108031" x="6626225" y="2160588"/>
          <p14:tracePt t="108031" x="6634163" y="2160588"/>
          <p14:tracePt t="108052" x="6653213" y="2160588"/>
          <p14:tracePt t="108068" x="6680200" y="2170113"/>
          <p14:tracePt t="108083" x="6715125" y="2170113"/>
          <p14:tracePt t="108098" x="6759575" y="2170113"/>
          <p14:tracePt t="108115" x="6813550" y="2170113"/>
          <p14:tracePt t="108132" x="6867525" y="2170113"/>
          <p14:tracePt t="108148" x="6902450" y="2170113"/>
          <p14:tracePt t="108165" x="6946900" y="2170113"/>
          <p14:tracePt t="108181" x="6991350" y="2170113"/>
          <p14:tracePt t="108199" x="7045325" y="2143125"/>
          <p14:tracePt t="108215" x="7072313" y="2133600"/>
          <p14:tracePt t="108232" x="7099300" y="2116138"/>
          <p14:tracePt t="108232" x="7108825" y="2116138"/>
          <p14:tracePt t="108253" x="7134225" y="2108200"/>
          <p14:tracePt t="108267" x="7143750" y="2098675"/>
          <p14:tracePt t="108298" x="7161213" y="2089150"/>
          <p14:tracePt t="108299" x="7197725" y="2089150"/>
          <p14:tracePt t="108315" x="7215188" y="2071688"/>
          <p14:tracePt t="108331" x="7232650" y="2044700"/>
          <p14:tracePt t="108348" x="7242175" y="2027238"/>
          <p14:tracePt t="108365" x="7251700" y="2017713"/>
          <p14:tracePt t="108383" x="7251700" y="2009775"/>
          <p14:tracePt t="108418" x="7251700" y="2000250"/>
          <p14:tracePt t="108419" x="7251700" y="1990725"/>
          <p14:tracePt t="108431" x="7251700" y="1982788"/>
          <p14:tracePt t="108448" x="7251700" y="1973263"/>
          <p14:tracePt t="108465" x="7251700" y="1965325"/>
          <p14:tracePt t="108482" x="7251700" y="1946275"/>
          <p14:tracePt t="108500" x="7251700" y="1938338"/>
          <p14:tracePt t="108516" x="7232650" y="1928813"/>
          <p14:tracePt t="108532" x="7205663" y="1901825"/>
          <p14:tracePt t="108548" x="7188200" y="1884363"/>
          <p14:tracePt t="108566" x="7143750" y="1857375"/>
          <p14:tracePt t="108582" x="7099300" y="1839913"/>
          <p14:tracePt t="108599" x="7018338" y="1795463"/>
          <p14:tracePt t="108615" x="6973888" y="1768475"/>
          <p14:tracePt t="108632" x="6938963" y="1741488"/>
          <p14:tracePt t="108652" x="6929438" y="1741488"/>
          <p14:tracePt t="108668" x="6919913" y="1731963"/>
          <p14:tracePt t="108684" x="6911975" y="1731963"/>
          <p14:tracePt t="108698" x="6894513" y="1731963"/>
          <p14:tracePt t="108715" x="6875463" y="1724025"/>
          <p14:tracePt t="108734" x="6840538" y="1714500"/>
          <p14:tracePt t="108748" x="6813550" y="1714500"/>
          <p14:tracePt t="108765" x="6777038" y="1704975"/>
          <p14:tracePt t="108781" x="6724650" y="1697038"/>
          <p14:tracePt t="108797" x="6688138" y="1687513"/>
          <p14:tracePt t="108815" x="6643688" y="1687513"/>
          <p14:tracePt t="108831" x="6608763" y="1687513"/>
          <p14:tracePt t="108848" x="6581775" y="1687513"/>
          <p14:tracePt t="108864" x="6537325" y="1687513"/>
          <p14:tracePt t="108882" x="6510338" y="1704975"/>
          <p14:tracePt t="108897" x="6465888" y="1724025"/>
          <p14:tracePt t="108914" x="6429375" y="1758950"/>
          <p14:tracePt t="108931" x="6394450" y="1776413"/>
          <p14:tracePt t="108948" x="6367463" y="1795463"/>
          <p14:tracePt t="108965" x="6357938" y="1795463"/>
          <p14:tracePt t="108981" x="6357938" y="1803400"/>
          <p14:tracePt t="109016" x="6357938" y="1812925"/>
          <p14:tracePt t="109032" x="6348413" y="1822450"/>
          <p14:tracePt t="109053" x="6348413" y="1830388"/>
          <p14:tracePt t="109068" x="6348413" y="1847850"/>
          <p14:tracePt t="109068" x="6340475" y="1874838"/>
          <p14:tracePt t="109085" x="6340475" y="1901825"/>
          <p14:tracePt t="109099" x="6340475" y="1919288"/>
          <p14:tracePt t="109116" x="6340475" y="1938338"/>
          <p14:tracePt t="109132" x="6340475" y="1946275"/>
          <p14:tracePt t="109148" x="6340475" y="1955800"/>
          <p14:tracePt t="109165" x="6340475" y="1965325"/>
          <p14:tracePt t="109229" x="6340475" y="1973263"/>
          <p14:tracePt t="109245" x="6348413" y="1982788"/>
          <p14:tracePt t="109258" x="6357938" y="2000250"/>
          <p14:tracePt t="109266" x="6367463" y="2000250"/>
          <p14:tracePt t="109275" x="6367463" y="2017713"/>
          <p14:tracePt t="109283" x="6367463" y="2027238"/>
          <p14:tracePt t="109299" x="6375400" y="2027238"/>
          <p14:tracePt t="109388" x="6375400" y="2036763"/>
          <p14:tracePt t="109395" x="6375400" y="2044700"/>
          <p14:tracePt t="109404" x="6384925" y="2044700"/>
          <p14:tracePt t="109412" x="6384925" y="2054225"/>
          <p14:tracePt t="109977" x="6384925" y="2071688"/>
          <p14:tracePt t="109986" x="6357938" y="2108200"/>
          <p14:tracePt t="109996" x="6348413" y="2133600"/>
          <p14:tracePt t="110004" x="6330950" y="2160588"/>
          <p14:tracePt t="110011" x="6313488" y="2187575"/>
          <p14:tracePt t="110020" x="6276975" y="2241550"/>
          <p14:tracePt t="110020" x="6251575" y="2268538"/>
          <p14:tracePt t="110036" x="6205538" y="2322513"/>
          <p14:tracePt t="110053" x="6180138" y="2366963"/>
          <p14:tracePt t="110068" x="6153150" y="2428875"/>
          <p14:tracePt t="110083" x="6126163" y="2490788"/>
          <p14:tracePt t="110100" x="6099175" y="2571750"/>
          <p14:tracePt t="110115" x="6072188" y="2616200"/>
          <p14:tracePt t="110132" x="6045200" y="2679700"/>
          <p14:tracePt t="110150" x="6027738" y="2714625"/>
          <p14:tracePt t="110165" x="6000750" y="2759075"/>
          <p14:tracePt t="110183" x="5983288" y="2795588"/>
          <p14:tracePt t="110199" x="5956300" y="2830513"/>
          <p14:tracePt t="110215" x="5884863" y="2919413"/>
          <p14:tracePt t="110235" x="5875338" y="2938463"/>
          <p14:tracePt t="110249" x="5840413" y="2973388"/>
          <p14:tracePt t="110265" x="5803900" y="3000375"/>
          <p14:tracePt t="110284" x="5776913" y="3017838"/>
          <p14:tracePt t="110299" x="5768975" y="3036888"/>
          <p14:tracePt t="110316" x="5741988" y="3044825"/>
          <p14:tracePt t="110332" x="5732463" y="3062288"/>
          <p14:tracePt t="110349" x="5705475" y="3081338"/>
          <p14:tracePt t="110365" x="5680075" y="3098800"/>
          <p14:tracePt t="110382" x="5661025" y="3108325"/>
          <p14:tracePt t="110399" x="5643563" y="3125788"/>
          <p14:tracePt t="110415" x="5616575" y="3143250"/>
          <p14:tracePt t="110433" x="5562600" y="3170238"/>
          <p14:tracePt t="110449" x="5537200" y="3187700"/>
          <p14:tracePt t="110449" x="5510213" y="3197225"/>
          <p14:tracePt t="110469" x="5473700" y="3197225"/>
          <p14:tracePt t="110484" x="5446713" y="3214688"/>
          <p14:tracePt t="110499" x="5438775" y="3224213"/>
          <p14:tracePt t="110515" x="5429250" y="3224213"/>
          <p14:tracePt t="110532" x="5402263" y="3224213"/>
          <p14:tracePt t="110549" x="5384800" y="3224213"/>
          <p14:tracePt t="110566" x="5367338" y="3224213"/>
          <p14:tracePt t="110582" x="5348288" y="3224213"/>
          <p14:tracePt t="110599" x="5330825" y="3224213"/>
          <p14:tracePt t="110616" x="5313363" y="3224213"/>
          <p14:tracePt t="110649" x="5303838" y="3224213"/>
          <p14:tracePt t="110682" x="5303838" y="3232150"/>
          <p14:tracePt t="110698" x="5286375" y="3232150"/>
          <p14:tracePt t="110753" x="5276850" y="3241675"/>
          <p14:tracePt t="110779" x="5268913" y="3241675"/>
          <p14:tracePt t="110893" x="5259388" y="3241675"/>
          <p14:tracePt t="113810" x="5251450" y="3241675"/>
          <p14:tracePt t="113818" x="5241925" y="3251200"/>
          <p14:tracePt t="113827" x="5241925" y="3259138"/>
          <p14:tracePt t="113860" x="5232400" y="3259138"/>
          <p14:tracePt t="113876" x="5232400" y="3268663"/>
          <p14:tracePt t="113908" x="5232400" y="3286125"/>
          <p14:tracePt t="113917" x="5232400" y="3313113"/>
          <p14:tracePt t="113918" x="5232400" y="3357563"/>
          <p14:tracePt t="113934" x="5232400" y="3419475"/>
          <p14:tracePt t="113951" x="5232400" y="3438525"/>
          <p14:tracePt t="113967" x="5224463" y="3482975"/>
          <p14:tracePt t="113984" x="5224463" y="3562350"/>
          <p14:tracePt t="114001" x="5205413" y="3670300"/>
          <p14:tracePt t="114018" x="5187950" y="3795713"/>
          <p14:tracePt t="114037" x="5170488" y="3867150"/>
          <p14:tracePt t="114051" x="5143500" y="3929063"/>
          <p14:tracePt t="114068" x="5108575" y="4017963"/>
          <p14:tracePt t="114084" x="5081588" y="4089400"/>
          <p14:tracePt t="114100" x="5054600" y="4143375"/>
          <p14:tracePt t="114118" x="5037138" y="4197350"/>
          <p14:tracePt t="114134" x="5018088" y="4268788"/>
          <p14:tracePt t="114151" x="4973638" y="4394200"/>
          <p14:tracePt t="114167" x="4938713" y="4483100"/>
          <p14:tracePt t="114184" x="4902200" y="4562475"/>
          <p14:tracePt t="114202" x="4857750" y="4679950"/>
          <p14:tracePt t="114202" x="4840288" y="4732338"/>
          <p14:tracePt t="114220" x="4795838" y="4848225"/>
          <p14:tracePt t="114251" x="4751388" y="4938713"/>
          <p14:tracePt t="114252" x="4714875" y="5045075"/>
          <p14:tracePt t="114268" x="4679950" y="5089525"/>
          <p14:tracePt t="114285" x="4670425" y="5108575"/>
          <p14:tracePt t="114301" x="4670425" y="5126038"/>
          <p14:tracePt t="114317" x="4670425" y="5133975"/>
          <p14:tracePt t="114334" x="4660900" y="5143500"/>
          <p14:tracePt t="114350" x="4652963" y="5153025"/>
          <p14:tracePt t="114367" x="4652963" y="5160963"/>
          <p14:tracePt t="114384" x="4643438" y="5170488"/>
          <p14:tracePt t="114444" x="4633913" y="5170488"/>
          <p14:tracePt t="114484" x="4625975" y="5170488"/>
          <p14:tracePt t="114508" x="4616450" y="5153025"/>
          <p14:tracePt t="114516" x="4608513" y="5099050"/>
          <p14:tracePt t="114524" x="4598988" y="5072063"/>
          <p14:tracePt t="114534" x="4581525" y="5018088"/>
          <p14:tracePt t="114551" x="4581525" y="4946650"/>
          <p14:tracePt t="114568" x="4545013" y="4822825"/>
          <p14:tracePt t="114584" x="4491038" y="4660900"/>
          <p14:tracePt t="114602" x="4429125" y="4483100"/>
          <p14:tracePt t="114620" x="4419600" y="4419600"/>
          <p14:tracePt t="114637" x="4411663" y="4394200"/>
          <p14:tracePt t="114652" x="4402138" y="4375150"/>
          <p14:tracePt t="115435" x="4402138" y="4402138"/>
          <p14:tracePt t="115442" x="4419600" y="4438650"/>
          <p14:tracePt t="115450" x="4419600" y="4446588"/>
          <p14:tracePt t="115451" x="4419600" y="4456113"/>
          <p14:tracePt t="115507" x="4419600" y="4465638"/>
          <p14:tracePt t="115515" x="4419600" y="4473575"/>
          <p14:tracePt t="115524" x="4419600" y="4491038"/>
          <p14:tracePt t="115539" x="4419600" y="4500563"/>
          <p14:tracePt t="115539" x="4419600" y="4510088"/>
          <p14:tracePt t="115565" x="4419600" y="4518025"/>
          <p14:tracePt t="115571" x="4419600" y="4527550"/>
          <p14:tracePt t="115585" x="4419600" y="4554538"/>
          <p14:tracePt t="115604" x="4419600" y="4562475"/>
          <p14:tracePt t="115732" x="4411663" y="4562475"/>
          <p14:tracePt t="115733" x="4402138" y="4562475"/>
          <p14:tracePt t="115740" x="4394200" y="4562475"/>
          <p14:tracePt t="115752" x="4348163" y="4518025"/>
          <p14:tracePt t="115769" x="4322763" y="4483100"/>
          <p14:tracePt t="115812" x="4313238" y="4473575"/>
          <p14:tracePt t="115820" x="4303713" y="4465638"/>
          <p14:tracePt t="115821" x="4276725" y="4446588"/>
          <p14:tracePt t="115835" x="4259263" y="4438650"/>
          <p14:tracePt t="115852" x="4214813" y="4429125"/>
          <p14:tracePt t="115868" x="4152900" y="4419600"/>
          <p14:tracePt t="115885" x="4089400" y="4411663"/>
          <p14:tracePt t="115902" x="3990975" y="4411663"/>
          <p14:tracePt t="115918" x="3875088" y="4402138"/>
          <p14:tracePt t="115936" x="3732213" y="4384675"/>
          <p14:tracePt t="115952" x="3625850" y="4367213"/>
          <p14:tracePt t="115968" x="3554413" y="4348163"/>
          <p14:tracePt t="115985" x="3473450" y="4330700"/>
          <p14:tracePt t="116005" x="3438525" y="4322763"/>
          <p14:tracePt t="116022" x="3402013" y="4322763"/>
          <p14:tracePt t="116035" x="3357563" y="4322763"/>
          <p14:tracePt t="116051" x="3303588" y="4322763"/>
          <p14:tracePt t="116069" x="3259138" y="4322763"/>
          <p14:tracePt t="116085" x="3224213" y="4322763"/>
          <p14:tracePt t="116102" x="3179763" y="4322763"/>
          <p14:tracePt t="116119" x="3143250" y="4322763"/>
          <p14:tracePt t="116135" x="3098800" y="4322763"/>
          <p14:tracePt t="116151" x="3054350" y="4322763"/>
          <p14:tracePt t="116168" x="2982913" y="4322763"/>
          <p14:tracePt t="116185" x="2911475" y="4322763"/>
          <p14:tracePt t="116202" x="2830513" y="4313238"/>
          <p14:tracePt t="116219" x="2724150" y="4313238"/>
          <p14:tracePt t="116252" x="2670175" y="4313238"/>
          <p14:tracePt t="116253" x="2616200" y="4313238"/>
          <p14:tracePt t="116269" x="2554288" y="4313238"/>
          <p14:tracePt t="116285" x="2465388" y="4313238"/>
          <p14:tracePt t="116302" x="2419350" y="4313238"/>
          <p14:tracePt t="116318" x="2224088" y="4313238"/>
          <p14:tracePt t="116335" x="2089150" y="4313238"/>
          <p14:tracePt t="116352" x="2000250" y="4313238"/>
          <p14:tracePt t="116369" x="1911350" y="4313238"/>
          <p14:tracePt t="116385" x="1812925" y="4313238"/>
          <p14:tracePt t="116403" x="1768475" y="4303713"/>
          <p14:tracePt t="116419" x="1724025" y="4303713"/>
          <p14:tracePt t="116436" x="1687513" y="4303713"/>
          <p14:tracePt t="116451" x="1652588" y="4303713"/>
          <p14:tracePt t="116468" x="1608138" y="4303713"/>
          <p14:tracePt t="116485" x="1562100" y="4303713"/>
          <p14:tracePt t="116504" x="1527175" y="4303713"/>
          <p14:tracePt t="116519" x="1500188" y="4303713"/>
          <p14:tracePt t="116535" x="1465263" y="4303713"/>
          <p14:tracePt t="116552" x="1419225" y="4303713"/>
          <p14:tracePt t="116567" x="1384300" y="4303713"/>
          <p14:tracePt t="116584" x="1357313" y="4303713"/>
          <p14:tracePt t="116602" x="1303338" y="4313238"/>
          <p14:tracePt t="116619" x="1258888" y="4330700"/>
          <p14:tracePt t="116635" x="1223963" y="4348163"/>
          <p14:tracePt t="116652" x="1169988" y="4375150"/>
          <p14:tracePt t="116668" x="1133475" y="4402138"/>
          <p14:tracePt t="116684" x="1098550" y="4429125"/>
          <p14:tracePt t="116702" x="1081088" y="4446588"/>
          <p14:tracePt t="116720" x="1054100" y="4483100"/>
          <p14:tracePt t="116735" x="1017588" y="4537075"/>
          <p14:tracePt t="116752" x="982663" y="4572000"/>
          <p14:tracePt t="116768" x="965200" y="4633913"/>
          <p14:tracePt t="116784" x="938213" y="4697413"/>
          <p14:tracePt t="116802" x="928688" y="4751388"/>
          <p14:tracePt t="116819" x="919163" y="4830763"/>
          <p14:tracePt t="116838" x="911225" y="4875213"/>
          <p14:tracePt t="116852" x="911225" y="4919663"/>
          <p14:tracePt t="116869" x="911225" y="4983163"/>
          <p14:tracePt t="116885" x="911225" y="5027613"/>
          <p14:tracePt t="116903" x="911225" y="5081588"/>
          <p14:tracePt t="116919" x="919163" y="5133975"/>
          <p14:tracePt t="116935" x="928688" y="5180013"/>
          <p14:tracePt t="116952" x="928688" y="5241925"/>
          <p14:tracePt t="116969" x="946150" y="5286375"/>
          <p14:tracePt t="116986" x="965200" y="5367338"/>
          <p14:tracePt t="117006" x="965200" y="5419725"/>
          <p14:tracePt t="117020" x="982663" y="5473700"/>
          <p14:tracePt t="117036" x="1000125" y="5527675"/>
          <p14:tracePt t="117054" x="1036638" y="5608638"/>
          <p14:tracePt t="117069" x="1062038" y="5670550"/>
          <p14:tracePt t="117085" x="1108075" y="5741988"/>
          <p14:tracePt t="117102" x="1143000" y="5803900"/>
          <p14:tracePt t="117119" x="1179513" y="5848350"/>
          <p14:tracePt t="117135" x="1241425" y="5911850"/>
          <p14:tracePt t="117152" x="1295400" y="5956300"/>
          <p14:tracePt t="117169" x="1419225" y="6054725"/>
          <p14:tracePt t="117188" x="1490663" y="6116638"/>
          <p14:tracePt t="117204" x="1589088" y="6180138"/>
          <p14:tracePt t="117220" x="1697038" y="6251575"/>
          <p14:tracePt t="117236" x="1812925" y="6303963"/>
          <p14:tracePt t="117252" x="1955800" y="6348413"/>
          <p14:tracePt t="117269" x="2062163" y="6384925"/>
          <p14:tracePt t="117286" x="2187575" y="6402388"/>
          <p14:tracePt t="117303" x="2295525" y="6411913"/>
          <p14:tracePt t="117320" x="2374900" y="6411913"/>
          <p14:tracePt t="117335" x="2455863" y="6411913"/>
          <p14:tracePt t="117352" x="2527300" y="6411913"/>
          <p14:tracePt t="117369" x="2608263" y="6411913"/>
          <p14:tracePt t="117385" x="2643188" y="6411913"/>
          <p14:tracePt t="117385" x="2714625" y="6411913"/>
          <p14:tracePt t="117402" x="2786063" y="6411913"/>
          <p14:tracePt t="117419" x="2867025" y="6394450"/>
          <p14:tracePt t="117435" x="2938463" y="6394450"/>
          <p14:tracePt t="117451" x="3000375" y="6394450"/>
          <p14:tracePt t="117469" x="3089275" y="6394450"/>
          <p14:tracePt t="117485" x="3187700" y="6394450"/>
          <p14:tracePt t="117502" x="3259138" y="6394450"/>
          <p14:tracePt t="117519" x="3330575" y="6394450"/>
          <p14:tracePt t="117535" x="3394075" y="6384925"/>
          <p14:tracePt t="117552" x="3465513" y="6348413"/>
          <p14:tracePt t="117569" x="3517900" y="6330950"/>
          <p14:tracePt t="117585" x="3616325" y="6286500"/>
          <p14:tracePt t="117602" x="3697288" y="6259513"/>
          <p14:tracePt t="117618" x="3795713" y="6224588"/>
          <p14:tracePt t="117634" x="3884613" y="6197600"/>
          <p14:tracePt t="117652" x="4000500" y="6143625"/>
          <p14:tracePt t="117668" x="4125913" y="6081713"/>
          <p14:tracePt t="117685" x="4241800" y="6027738"/>
          <p14:tracePt t="117701" x="4375150" y="5946775"/>
          <p14:tracePt t="117719" x="4465638" y="5894388"/>
          <p14:tracePt t="117735" x="4510088" y="5875338"/>
          <p14:tracePt t="117752" x="4527550" y="5857875"/>
          <p14:tracePt t="117769" x="4537075" y="5840413"/>
          <p14:tracePt t="117785" x="4537075" y="5786438"/>
          <p14:tracePt t="117803" x="4537075" y="5724525"/>
          <p14:tracePt t="117819" x="4537075" y="5661025"/>
          <p14:tracePt t="117835" x="4537075" y="5616575"/>
          <p14:tracePt t="117853" x="4537075" y="5589588"/>
          <p14:tracePt t="117869" x="4537075" y="5572125"/>
          <p14:tracePt t="117908" x="4537075" y="5562600"/>
          <p14:tracePt t="118005" x="4527550" y="5562600"/>
          <p14:tracePt t="118021" x="4518025" y="5562600"/>
          <p14:tracePt t="118035" x="4510088" y="5572125"/>
          <p14:tracePt t="118046" x="4510088" y="5581650"/>
          <p14:tracePt t="118053" x="4491038" y="5581650"/>
          <p14:tracePt t="118069" x="4491038" y="5589588"/>
          <p14:tracePt t="118087" x="4483100" y="5589588"/>
          <p14:tracePt t="118102" x="4473575" y="5599113"/>
          <p14:tracePt t="118119" x="4465638" y="5608638"/>
          <p14:tracePt t="118136" x="4456113" y="5616575"/>
          <p14:tracePt t="118364" x="4446588" y="5608638"/>
          <p14:tracePt t="118375" x="4429125" y="5581650"/>
          <p14:tracePt t="118375" x="4402138" y="5562600"/>
          <p14:tracePt t="118389" x="4357688" y="5518150"/>
          <p14:tracePt t="118403" x="4268788" y="5438775"/>
          <p14:tracePt t="118419" x="4133850" y="5303838"/>
          <p14:tracePt t="118436" x="4000500" y="5170488"/>
          <p14:tracePt t="118453" x="3911600" y="5062538"/>
          <p14:tracePt t="118469" x="3830638" y="4929188"/>
          <p14:tracePt t="118486" x="3759200" y="4840288"/>
          <p14:tracePt t="118502" x="3660775" y="4759325"/>
          <p14:tracePt t="118520" x="3581400" y="4705350"/>
          <p14:tracePt t="118537" x="3490913" y="4660900"/>
          <p14:tracePt t="118553" x="3384550" y="4616450"/>
          <p14:tracePt t="118573" x="3330575" y="4598988"/>
          <p14:tracePt t="118586" x="3187700" y="4554538"/>
          <p14:tracePt t="118606" x="3089275" y="4537075"/>
          <p14:tracePt t="118621" x="2982913" y="4527550"/>
          <p14:tracePt t="118636" x="2867025" y="4491038"/>
          <p14:tracePt t="118653" x="2751138" y="4465638"/>
          <p14:tracePt t="118670" x="2589213" y="4429125"/>
          <p14:tracePt t="118686" x="2500313" y="4394200"/>
          <p14:tracePt t="118703" x="2411413" y="4375150"/>
          <p14:tracePt t="118721" x="2322513" y="4357688"/>
          <p14:tracePt t="118737" x="2232025" y="4340225"/>
          <p14:tracePt t="118753" x="2133600" y="4330700"/>
          <p14:tracePt t="118769" x="2027238" y="4313238"/>
          <p14:tracePt t="118785" x="1901825" y="4286250"/>
          <p14:tracePt t="118802" x="1758950" y="4268788"/>
          <p14:tracePt t="118819" x="1697038" y="4259263"/>
          <p14:tracePt t="118836" x="1652588" y="4259263"/>
          <p14:tracePt t="118853" x="1598613" y="4241800"/>
          <p14:tracePt t="118869" x="1571625" y="4241800"/>
          <p14:tracePt t="118886" x="1455738" y="4214813"/>
          <p14:tracePt t="118903" x="1393825" y="4197350"/>
          <p14:tracePt t="118919" x="1322388" y="4187825"/>
          <p14:tracePt t="118936" x="1276350" y="4187825"/>
          <p14:tracePt t="118953" x="1231900" y="4170363"/>
          <p14:tracePt t="118969" x="1179513" y="4160838"/>
          <p14:tracePt t="118989" x="1143000" y="4160838"/>
          <p14:tracePt t="119003" x="1116013" y="4152900"/>
          <p14:tracePt t="119044" x="1108075" y="4152900"/>
          <p14:tracePt t="119124" x="1089025" y="4152900"/>
          <p14:tracePt t="119206" x="1081088" y="4152900"/>
          <p14:tracePt t="119309" x="1081088" y="4143375"/>
          <p14:tracePt t="119317" x="1089025" y="4133850"/>
          <p14:tracePt t="119333" x="1098550" y="4125913"/>
          <p14:tracePt t="119373" x="1108075" y="4125913"/>
          <p14:tracePt t="119389" x="1116013" y="4125913"/>
          <p14:tracePt t="119405" x="1116013" y="4116388"/>
          <p14:tracePt t="119652" x="1125538" y="4116388"/>
          <p14:tracePt t="119660" x="1133475" y="4116388"/>
          <p14:tracePt t="119670" x="1143000" y="4116388"/>
          <p14:tracePt t="119670" x="1152525" y="4116388"/>
          <p14:tracePt t="119686" x="1179513" y="4116388"/>
          <p14:tracePt t="119719" x="1196975" y="4116388"/>
          <p14:tracePt t="119721" x="1204913" y="4116388"/>
          <p14:tracePt t="119764" x="1223963" y="4116388"/>
          <p14:tracePt t="119781" x="1231900" y="4116388"/>
          <p14:tracePt t="119783" x="1241425" y="4116388"/>
          <p14:tracePt t="119789" x="1250950" y="4116388"/>
          <p14:tracePt t="119805" x="1268413" y="4116388"/>
          <p14:tracePt t="119844" x="1276350" y="4116388"/>
          <p14:tracePt t="119852" x="1285875" y="4116388"/>
          <p14:tracePt t="119863" x="1303338" y="4116388"/>
          <p14:tracePt t="119870" x="1322388" y="4116388"/>
          <p14:tracePt t="119886" x="1339850" y="4116388"/>
          <p14:tracePt t="119903" x="1366838" y="4116388"/>
          <p14:tracePt t="119920" x="1384300" y="4116388"/>
          <p14:tracePt t="119936" x="1401763" y="4116388"/>
          <p14:tracePt t="119953" x="1428750" y="4116388"/>
          <p14:tracePt t="119969" x="1473200" y="4125913"/>
          <p14:tracePt t="119986" x="1536700" y="4125913"/>
          <p14:tracePt t="120007" x="1571625" y="4125913"/>
          <p14:tracePt t="120019" x="1616075" y="4125913"/>
          <p14:tracePt t="120036" x="1652588" y="4125913"/>
          <p14:tracePt t="120053" x="1679575" y="4125913"/>
          <p14:tracePt t="120070" x="1687513" y="4125913"/>
          <p14:tracePt t="120086" x="1697038" y="4125913"/>
          <p14:tracePt t="120103" x="1714500" y="4125913"/>
          <p14:tracePt t="120120" x="1724025" y="4125913"/>
          <p14:tracePt t="120155" x="1741488" y="4125913"/>
          <p14:tracePt t="120170" x="1751013" y="4125913"/>
          <p14:tracePt t="120170" x="1768475" y="4125913"/>
          <p14:tracePt t="120187" x="1795463" y="4125913"/>
          <p14:tracePt t="120203" x="1803400" y="4125913"/>
          <p14:tracePt t="120220" x="1822450" y="4125913"/>
          <p14:tracePt t="120237" x="1847850" y="4125913"/>
          <p14:tracePt t="120253" x="1866900" y="4125913"/>
          <p14:tracePt t="120269" x="1893888" y="4125913"/>
          <p14:tracePt t="120287" x="1919288" y="4125913"/>
          <p14:tracePt t="120304" x="1938338" y="4125913"/>
          <p14:tracePt t="120320" x="1955800" y="4125913"/>
          <p14:tracePt t="120337" x="1973263" y="4125913"/>
          <p14:tracePt t="120353" x="2009775" y="4125913"/>
          <p14:tracePt t="120373" x="2027238" y="4125913"/>
          <p14:tracePt t="120387" x="2062163" y="4125913"/>
          <p14:tracePt t="120406" x="2098675" y="4125913"/>
          <p14:tracePt t="120420" x="2125663" y="4125913"/>
          <p14:tracePt t="120438" x="2152650" y="4125913"/>
          <p14:tracePt t="120453" x="2170113" y="4125913"/>
          <p14:tracePt t="120471" x="2197100" y="4125913"/>
          <p14:tracePt t="120487" x="2214563" y="4125913"/>
          <p14:tracePt t="120504" x="2241550" y="4125913"/>
          <p14:tracePt t="120520" x="2268538" y="4125913"/>
          <p14:tracePt t="120538" x="2295525" y="4125913"/>
          <p14:tracePt t="120538" x="2303463" y="4125913"/>
          <p14:tracePt t="120558" x="2322513" y="4125913"/>
          <p14:tracePt t="120573" x="2330450" y="4125913"/>
          <p14:tracePt t="120899" x="2312988" y="4133850"/>
          <p14:tracePt t="120908" x="2295525" y="4133850"/>
          <p14:tracePt t="120916" x="2268538" y="4133850"/>
          <p14:tracePt t="120921" x="2232025" y="4133850"/>
          <p14:tracePt t="120937" x="2197100" y="4133850"/>
          <p14:tracePt t="120970" x="2179638" y="4143375"/>
          <p14:tracePt t="120987" x="2160588" y="4143375"/>
          <p14:tracePt t="120988" x="2125663" y="4143375"/>
          <p14:tracePt t="121004" x="2116138" y="4143375"/>
          <p14:tracePt t="121086" x="2133600" y="4160838"/>
          <p14:tracePt t="121092" x="2152650" y="4160838"/>
          <p14:tracePt t="121108" x="2179638" y="4160838"/>
          <p14:tracePt t="121120" x="2251075" y="4170363"/>
          <p14:tracePt t="121122" x="2384425" y="4170363"/>
          <p14:tracePt t="121136" x="2509838" y="4170363"/>
          <p14:tracePt t="121153" x="2589213" y="4170363"/>
          <p14:tracePt t="121333" x="2616200" y="4170363"/>
          <p14:tracePt t="121340" x="2625725" y="4160838"/>
          <p14:tracePt t="121349" x="2660650" y="4152900"/>
          <p14:tracePt t="121357" x="2714625" y="4152900"/>
          <p14:tracePt t="121374" x="2751138" y="4152900"/>
          <p14:tracePt t="121388" x="2759075" y="4152900"/>
          <p14:tracePt t="121508" x="2759075" y="4160838"/>
          <p14:tracePt t="121516" x="2759075" y="4170363"/>
          <p14:tracePt t="121532" x="2759075" y="4179888"/>
          <p14:tracePt t="121637" x="2751138" y="4179888"/>
          <p14:tracePt t="121653" x="2741613" y="4179888"/>
          <p14:tracePt t="121654" x="2732088" y="4179888"/>
          <p14:tracePt t="121685" x="2714625" y="4179888"/>
          <p14:tracePt t="121701" x="2705100" y="4179888"/>
          <p14:tracePt t="121726" x="2697163" y="4179888"/>
          <p14:tracePt t="121741" x="2687638" y="4179888"/>
          <p14:tracePt t="122036" x="2697163" y="4179888"/>
          <p14:tracePt t="122044" x="2705100" y="4179888"/>
          <p14:tracePt t="122060" x="2714625" y="4179888"/>
          <p14:tracePt t="122075" x="2732088" y="4179888"/>
          <p14:tracePt t="122090" x="2768600" y="4179888"/>
          <p14:tracePt t="122094" x="2776538" y="4179888"/>
          <p14:tracePt t="122103" x="2795588" y="4179888"/>
          <p14:tracePt t="122120" x="2830513" y="4179888"/>
          <p14:tracePt t="122137" x="2857500" y="4187825"/>
          <p14:tracePt t="122154" x="2919413" y="4197350"/>
          <p14:tracePt t="122171" x="3027363" y="4197350"/>
          <p14:tracePt t="122187" x="3098800" y="4197350"/>
          <p14:tracePt t="122204" x="3152775" y="4197350"/>
          <p14:tracePt t="122221" x="3179763" y="4197350"/>
          <p14:tracePt t="122237" x="3197225" y="4197350"/>
          <p14:tracePt t="122278" x="3205163" y="4197350"/>
          <p14:tracePt t="122293" x="3214688" y="4197350"/>
          <p14:tracePt t="122298" x="3224213" y="4197350"/>
          <p14:tracePt t="122304" x="3251200" y="4197350"/>
          <p14:tracePt t="122321" x="3268663" y="4197350"/>
          <p14:tracePt t="122337" x="3303588" y="4197350"/>
          <p14:tracePt t="122354" x="3340100" y="4197350"/>
          <p14:tracePt t="122373" x="3367088" y="4197350"/>
          <p14:tracePt t="122388" x="3384550" y="4197350"/>
          <p14:tracePt t="122405" x="3394075" y="4197350"/>
          <p14:tracePt t="122661" x="3384550" y="4197350"/>
          <p14:tracePt t="122669" x="3367088" y="4197350"/>
          <p14:tracePt t="122677" x="3357563" y="4197350"/>
          <p14:tracePt t="122685" x="3340100" y="4197350"/>
          <p14:tracePt t="122693" x="3313113" y="4197350"/>
          <p14:tracePt t="122705" x="3259138" y="4197350"/>
          <p14:tracePt t="122722" x="3214688" y="4187825"/>
          <p14:tracePt t="122738" x="3160713" y="4187825"/>
          <p14:tracePt t="122758" x="3133725" y="4187825"/>
          <p14:tracePt t="122773" x="3125788" y="4187825"/>
          <p14:tracePt t="122814" x="3116263" y="4187825"/>
          <p14:tracePt t="122837" x="3108325" y="4187825"/>
          <p14:tracePt t="122845" x="3098800" y="4187825"/>
          <p14:tracePt t="122886" x="3089275" y="4187825"/>
          <p14:tracePt t="122901" x="3081338" y="4187825"/>
          <p14:tracePt t="123037" x="3089275" y="4179888"/>
          <p14:tracePt t="123044" x="3098800" y="4179888"/>
          <p14:tracePt t="123053" x="3125788" y="4170363"/>
          <p14:tracePt t="123061" x="3143250" y="4170363"/>
          <p14:tracePt t="123072" x="3179763" y="4170363"/>
          <p14:tracePt t="123088" x="3205163" y="4152900"/>
          <p14:tracePt t="123105" x="3224213" y="4152900"/>
          <p14:tracePt t="123122" x="3232150" y="4152900"/>
          <p14:tracePt t="123235" x="3205163" y="4152900"/>
          <p14:tracePt t="123245" x="3179763" y="4152900"/>
          <p14:tracePt t="123251" x="3152775" y="4152900"/>
          <p14:tracePt t="123261" x="3133725" y="4152900"/>
          <p14:tracePt t="123270" x="3098800" y="4152900"/>
          <p14:tracePt t="123287" x="3027363" y="4152900"/>
          <p14:tracePt t="123304" x="2990850" y="4152900"/>
          <p14:tracePt t="123427" x="3009900" y="4152900"/>
          <p14:tracePt t="123437" x="3071813" y="4152900"/>
          <p14:tracePt t="123438" x="3098800" y="4152900"/>
          <p14:tracePt t="123455" x="3143250" y="4152900"/>
          <p14:tracePt t="123455" x="3214688" y="4152900"/>
          <p14:tracePt t="123471" x="3268663" y="4143375"/>
          <p14:tracePt t="123488" x="3313113" y="4133850"/>
          <p14:tracePt t="123505" x="3322638" y="4133850"/>
          <p14:tracePt t="123521" x="3330575" y="4133850"/>
          <p14:tracePt t="123622" x="3322638" y="4133850"/>
          <p14:tracePt t="123628" x="3295650" y="4133850"/>
          <p14:tracePt t="123638" x="3259138" y="4133850"/>
          <p14:tracePt t="123639" x="3187700" y="4133850"/>
          <p14:tracePt t="123655" x="3179763" y="4133850"/>
          <p14:tracePt t="123671" x="3125788" y="4133850"/>
          <p14:tracePt t="123788" x="3160713" y="4133850"/>
          <p14:tracePt t="123796" x="3197225" y="4133850"/>
          <p14:tracePt t="123805" x="3224213" y="4125913"/>
          <p14:tracePt t="123806" x="3295650" y="4116388"/>
          <p14:tracePt t="123822" x="3330575" y="4116388"/>
          <p14:tracePt t="123839" x="3357563" y="4108450"/>
          <p14:tracePt t="123855" x="3394075" y="4098925"/>
          <p14:tracePt t="123872" x="3446463" y="4098925"/>
          <p14:tracePt t="123889" x="3571875" y="4098925"/>
          <p14:tracePt t="123905" x="3776663" y="4089400"/>
          <p14:tracePt t="123923" x="4251325" y="4081463"/>
          <p14:tracePt t="123941" x="4473575" y="4081463"/>
          <p14:tracePt t="123956" x="5160963" y="4062413"/>
          <p14:tracePt t="123975" x="5545138" y="4062413"/>
          <p14:tracePt t="123989" x="5768975" y="4062413"/>
          <p14:tracePt t="124006" x="6367463" y="4062413"/>
          <p14:tracePt t="124022" x="6554788" y="4062413"/>
          <p14:tracePt t="124039" x="6705600" y="4062413"/>
          <p14:tracePt t="124056" x="6804025" y="4062413"/>
          <p14:tracePt t="124072" x="6875463" y="4071938"/>
          <p14:tracePt t="124089" x="6929438" y="4081463"/>
          <p14:tracePt t="124105" x="6973888" y="4081463"/>
          <p14:tracePt t="124123" x="6983413" y="4089400"/>
          <p14:tracePt t="124253" x="6965950" y="4098925"/>
          <p14:tracePt t="124259" x="6919913" y="4098925"/>
          <p14:tracePt t="124267" x="6875463" y="4098925"/>
          <p14:tracePt t="124275" x="6705600" y="4098925"/>
          <p14:tracePt t="124289" x="6537325" y="4081463"/>
          <p14:tracePt t="124304" x="6296025" y="4037013"/>
          <p14:tracePt t="124321" x="6116638" y="4017963"/>
          <p14:tracePt t="124338" x="6000750" y="4010025"/>
          <p14:tracePt t="124355" x="5983288" y="4010025"/>
          <p14:tracePt t="124372" x="5965825" y="4010025"/>
          <p14:tracePt t="124412" x="5956300" y="4010025"/>
          <p14:tracePt t="124420" x="5938838" y="4010025"/>
          <p14:tracePt t="124428" x="5884863" y="4044950"/>
          <p14:tracePt t="124439" x="5813425" y="4054475"/>
          <p14:tracePt t="124455" x="5680075" y="4081463"/>
          <p14:tracePt t="124472" x="5581650" y="4089400"/>
          <p14:tracePt t="124488" x="5473700" y="4089400"/>
          <p14:tracePt t="124505" x="5384800" y="4089400"/>
          <p14:tracePt t="124522" x="5322888" y="4071938"/>
          <p14:tracePt t="124539" x="5295900" y="4062413"/>
          <p14:tracePt t="124555" x="5286375" y="4062413"/>
          <p14:tracePt t="124630" x="5276850" y="4062413"/>
          <p14:tracePt t="124638" x="5259388" y="4062413"/>
          <p14:tracePt t="124655" x="5251450" y="4062413"/>
          <p14:tracePt t="124807" x="5276850" y="4062413"/>
          <p14:tracePt t="124821" x="5322888" y="4062413"/>
          <p14:tracePt t="124828" x="5384800" y="4062413"/>
          <p14:tracePt t="124838" x="5527675" y="4062413"/>
          <p14:tracePt t="124846" x="5680075" y="4081463"/>
          <p14:tracePt t="124855" x="5848350" y="4098925"/>
          <p14:tracePt t="124872" x="5956300" y="4108450"/>
          <p14:tracePt t="124889" x="6018213" y="4108450"/>
          <p14:tracePt t="124907" x="6027738" y="4108450"/>
          <p14:tracePt t="125004" x="6018213" y="4116388"/>
          <p14:tracePt t="125014" x="5983288" y="4133850"/>
          <p14:tracePt t="125016" x="5946775" y="4133850"/>
          <p14:tracePt t="125022" x="5875338" y="4152900"/>
          <p14:tracePt t="125039" x="5795963" y="4170363"/>
          <p14:tracePt t="125056" x="5715000" y="4170363"/>
          <p14:tracePt t="125073" x="5688013" y="4170363"/>
          <p14:tracePt t="125175" x="5705475" y="4170363"/>
          <p14:tracePt t="125181" x="5724525" y="4160838"/>
          <p14:tracePt t="125189" x="5751513" y="4160838"/>
          <p14:tracePt t="125190" x="5786438" y="4152900"/>
          <p14:tracePt t="125206" x="5813425" y="4143375"/>
          <p14:tracePt t="125319" x="5795963" y="4143375"/>
          <p14:tracePt t="125326" x="5741988" y="4152900"/>
          <p14:tracePt t="125331" x="5688013" y="4160838"/>
          <p14:tracePt t="125342" x="5670550" y="4170363"/>
          <p14:tracePt t="125427" x="5697538" y="4170363"/>
          <p14:tracePt t="125434" x="5732463" y="4160838"/>
          <p14:tracePt t="125443" x="5768975" y="4152900"/>
          <p14:tracePt t="125451" x="5795963" y="4143375"/>
          <p14:tracePt t="125458" x="5875338" y="4133850"/>
          <p14:tracePt t="125471" x="5911850" y="4125913"/>
          <p14:tracePt t="125489" x="5929313" y="4116388"/>
          <p14:tracePt t="125523" x="5938838" y="4116388"/>
          <p14:tracePt t="125612" x="5911850" y="4116388"/>
          <p14:tracePt t="125621" x="5875338" y="4125913"/>
          <p14:tracePt t="125622" x="5822950" y="4133850"/>
          <p14:tracePt t="125638" x="5795963" y="4133850"/>
          <p14:tracePt t="125734" x="5830888" y="4133850"/>
          <p14:tracePt t="125743" x="5840413" y="4133850"/>
          <p14:tracePt t="125745" x="5919788" y="4125913"/>
          <p14:tracePt t="125758" x="5973763" y="4116388"/>
          <p14:tracePt t="125774" x="5991225" y="4116388"/>
          <p14:tracePt t="125790" x="6000750" y="4116388"/>
          <p14:tracePt t="126189" x="5983288" y="4116388"/>
          <p14:tracePt t="126196" x="5956300" y="4116388"/>
          <p14:tracePt t="126196" x="5938838" y="4116388"/>
          <p14:tracePt t="126206" x="5884863" y="4116388"/>
          <p14:tracePt t="126223" x="5795963" y="4152900"/>
          <p14:tracePt t="126240" x="5751513" y="4179888"/>
          <p14:tracePt t="126256" x="5705475" y="4197350"/>
          <p14:tracePt t="126273" x="5661025" y="4214813"/>
          <p14:tracePt t="126289" x="5616575" y="4259263"/>
          <p14:tracePt t="126306" x="5438775" y="4394200"/>
          <p14:tracePt t="126325" x="5259388" y="4510088"/>
          <p14:tracePt t="126343" x="5018088" y="4616450"/>
          <p14:tracePt t="126358" x="4705350" y="4705350"/>
          <p14:tracePt t="126374" x="4375150" y="4768850"/>
          <p14:tracePt t="126391" x="4143375" y="4786313"/>
          <p14:tracePt t="126406" x="3938588" y="4803775"/>
          <p14:tracePt t="126423" x="3803650" y="4813300"/>
          <p14:tracePt t="126440" x="3714750" y="4822825"/>
          <p14:tracePt t="126456" x="3660775" y="4830763"/>
          <p14:tracePt t="126473" x="3608388" y="4857750"/>
          <p14:tracePt t="126490" x="3554413" y="4875213"/>
          <p14:tracePt t="126507" x="3509963" y="4884738"/>
          <p14:tracePt t="126522" x="3455988" y="4894263"/>
          <p14:tracePt t="126539" x="3367088" y="4902200"/>
          <p14:tracePt t="126556" x="3330575" y="4902200"/>
          <p14:tracePt t="126595" x="3322638" y="4902200"/>
          <p14:tracePt t="126606" x="3322638" y="4894263"/>
          <p14:tracePt t="126612" x="3313113" y="4875213"/>
          <p14:tracePt t="126623" x="3295650" y="4857750"/>
          <p14:tracePt t="126639" x="3268663" y="4813300"/>
          <p14:tracePt t="126656" x="3251200" y="4786313"/>
          <p14:tracePt t="126673" x="3251200" y="4768850"/>
          <p14:tracePt t="126716" x="3251200" y="4759325"/>
          <p14:tracePt t="126740" x="3251200" y="4751388"/>
          <p14:tracePt t="126757" x="3251200" y="4741863"/>
          <p14:tracePt t="126757" x="3251200" y="4732338"/>
          <p14:tracePt t="126766" x="3251200" y="4724400"/>
          <p14:tracePt t="126773" x="3251200" y="4714875"/>
          <p14:tracePt t="126918" x="3232150" y="4705350"/>
          <p14:tracePt t="126923" x="3214688" y="4697413"/>
          <p14:tracePt t="126933" x="3205163" y="4697413"/>
          <p14:tracePt t="126941" x="3197225" y="4697413"/>
          <p14:tracePt t="126949" x="3133725" y="4697413"/>
          <p14:tracePt t="126958" x="3044825" y="4687888"/>
          <p14:tracePt t="126973" x="2973388" y="4687888"/>
          <p14:tracePt t="126989" x="2901950" y="4687888"/>
          <p14:tracePt t="127006" x="2857500" y="4687888"/>
          <p14:tracePt t="127023" x="2822575" y="4687888"/>
          <p14:tracePt t="127039" x="2803525" y="4697413"/>
          <p14:tracePt t="127056" x="2776538" y="4697413"/>
          <p14:tracePt t="127073" x="2732088" y="4697413"/>
          <p14:tracePt t="127090" x="2687638" y="4697413"/>
          <p14:tracePt t="127106" x="2643188" y="4697413"/>
          <p14:tracePt t="127123" x="2598738" y="4697413"/>
          <p14:tracePt t="127139" x="2536825" y="4697413"/>
          <p14:tracePt t="127158" x="2473325" y="4697413"/>
          <p14:tracePt t="127173" x="2411413" y="4697413"/>
          <p14:tracePt t="127190" x="2347913" y="4687888"/>
          <p14:tracePt t="127207" x="2286000" y="4670425"/>
          <p14:tracePt t="127223" x="2241550" y="4670425"/>
          <p14:tracePt t="127240" x="2224088" y="4670425"/>
          <p14:tracePt t="127256" x="2197100" y="4660900"/>
          <p14:tracePt t="127273" x="2179638" y="4652963"/>
          <p14:tracePt t="127290" x="2160588" y="4652963"/>
          <p14:tracePt t="127306" x="2098675" y="4652963"/>
          <p14:tracePt t="127325" x="2062163" y="4652963"/>
          <p14:tracePt t="127340" x="2036763" y="4652963"/>
          <p14:tracePt t="127356" x="2017713" y="4652963"/>
          <p14:tracePt t="127373" x="2009775" y="4660900"/>
          <p14:tracePt t="127390" x="2000250" y="4670425"/>
          <p14:tracePt t="127428" x="2000250" y="4679950"/>
          <p14:tracePt t="127437" x="2000250" y="4705350"/>
          <p14:tracePt t="127445" x="2009775" y="4732338"/>
          <p14:tracePt t="127456" x="2071688" y="4786313"/>
          <p14:tracePt t="127473" x="2152650" y="4848225"/>
          <p14:tracePt t="127491" x="2241550" y="4884738"/>
          <p14:tracePt t="127507" x="2295525" y="4884738"/>
          <p14:tracePt t="127528" x="2339975" y="4884738"/>
          <p14:tracePt t="127543" x="2393950" y="4884738"/>
          <p14:tracePt t="127558" x="2455863" y="4884738"/>
          <p14:tracePt t="127574" x="2517775" y="4884738"/>
          <p14:tracePt t="127591" x="2581275" y="4884738"/>
          <p14:tracePt t="127607" x="2608263" y="4884738"/>
          <p14:tracePt t="127624" x="2616200" y="4884738"/>
          <p14:tracePt t="127668" x="2616200" y="4894263"/>
          <p14:tracePt t="127676" x="2625725" y="4911725"/>
          <p14:tracePt t="127684" x="2643188" y="4919663"/>
          <p14:tracePt t="127690" x="2660650" y="4965700"/>
          <p14:tracePt t="127706" x="2679700" y="5010150"/>
          <p14:tracePt t="127722" x="2732088" y="5081588"/>
          <p14:tracePt t="127742" x="2759075" y="5108575"/>
          <p14:tracePt t="127757" x="2776538" y="5126038"/>
          <p14:tracePt t="127806" x="2786063" y="5126038"/>
          <p14:tracePt t="127838" x="2795588" y="5126038"/>
          <p14:tracePt t="127878" x="2795588" y="5133975"/>
          <p14:tracePt t="127878" x="2803525" y="5153025"/>
          <p14:tracePt t="127901" x="2803525" y="5160963"/>
          <p14:tracePt t="127908" x="2813050" y="5170488"/>
          <p14:tracePt t="127918" x="2822575" y="5214938"/>
          <p14:tracePt t="127926" x="2840038" y="5259388"/>
          <p14:tracePt t="127941" x="2867025" y="5295900"/>
          <p14:tracePt t="127957" x="2911475" y="5313363"/>
          <p14:tracePt t="127974" x="2928938" y="5330825"/>
          <p14:tracePt t="127992" x="2938463" y="5330825"/>
          <p14:tracePt t="128007" x="2973388" y="5348288"/>
          <p14:tracePt t="128024" x="2990850" y="5357813"/>
          <p14:tracePt t="128040" x="3000375" y="5375275"/>
          <p14:tracePt t="128058" x="3017838" y="5394325"/>
          <p14:tracePt t="128073" x="3027363" y="5394325"/>
          <p14:tracePt t="128091" x="3036888" y="5394325"/>
          <p14:tracePt t="128141" x="3036888" y="5402263"/>
          <p14:tracePt t="128150" x="3036888" y="5419725"/>
          <p14:tracePt t="128158" x="3036888" y="5429250"/>
          <p14:tracePt t="128166" x="3017838" y="5465763"/>
          <p14:tracePt t="128175" x="2990850" y="5491163"/>
          <p14:tracePt t="128190" x="2965450" y="5527675"/>
          <p14:tracePt t="128208" x="2946400" y="5562600"/>
          <p14:tracePt t="128224" x="2938463" y="5572125"/>
          <p14:tracePt t="128241" x="2919413" y="5589588"/>
          <p14:tracePt t="128257" x="2901950" y="5589588"/>
          <p14:tracePt t="128274" x="2884488" y="5599113"/>
          <p14:tracePt t="128291" x="2874963" y="5608638"/>
          <p14:tracePt t="128291" x="2867025" y="5608638"/>
          <p14:tracePt t="128311" x="2847975" y="5616575"/>
          <p14:tracePt t="128327" x="2822575" y="5626100"/>
          <p14:tracePt t="128342" x="2786063" y="5634038"/>
          <p14:tracePt t="128358" x="2732088" y="5643563"/>
          <p14:tracePt t="128374" x="2660650" y="5643563"/>
          <p14:tracePt t="128391" x="2589213" y="5643563"/>
          <p14:tracePt t="128407" x="2536825" y="5643563"/>
          <p14:tracePt t="128424" x="2490788" y="5643563"/>
          <p14:tracePt t="128441" x="2465388" y="5643563"/>
          <p14:tracePt t="128458" x="2428875" y="5643563"/>
          <p14:tracePt t="128474" x="2384425" y="5643563"/>
          <p14:tracePt t="128490" x="2303463" y="5643563"/>
          <p14:tracePt t="128508" x="2251075" y="5653088"/>
          <p14:tracePt t="128524" x="2205038" y="5661025"/>
          <p14:tracePt t="128541" x="2179638" y="5661025"/>
          <p14:tracePt t="128557" x="2160588" y="5661025"/>
          <p14:tracePt t="128574" x="2125663" y="5661025"/>
          <p14:tracePt t="128590" x="2081213" y="5653088"/>
          <p14:tracePt t="128607" x="2000250" y="5643563"/>
          <p14:tracePt t="128625" x="1946275" y="5643563"/>
          <p14:tracePt t="128641" x="1919288" y="5643563"/>
          <p14:tracePt t="128658" x="1901825" y="5643563"/>
          <p14:tracePt t="128675" x="1893888" y="5643563"/>
          <p14:tracePt t="128693" x="1857375" y="5626100"/>
          <p14:tracePt t="128710" x="1812925" y="5599113"/>
          <p14:tracePt t="128725" x="1751013" y="5554663"/>
          <p14:tracePt t="128740" x="1704975" y="5518150"/>
          <p14:tracePt t="128757" x="1660525" y="5483225"/>
          <p14:tracePt t="128773" x="1633538" y="5465763"/>
          <p14:tracePt t="128790" x="1598613" y="5438775"/>
          <p14:tracePt t="128807" x="1589088" y="5419725"/>
          <p14:tracePt t="128824" x="1581150" y="5411788"/>
          <p14:tracePt t="128840" x="1562100" y="5394325"/>
          <p14:tracePt t="128857" x="1554163" y="5367338"/>
          <p14:tracePt t="128874" x="1544638" y="5322888"/>
          <p14:tracePt t="128891" x="1544638" y="5251450"/>
          <p14:tracePt t="128907" x="1544638" y="5224463"/>
          <p14:tracePt t="128924" x="1544638" y="5116513"/>
          <p14:tracePt t="128940" x="1544638" y="5062538"/>
          <p14:tracePt t="128957" x="1554163" y="5018088"/>
          <p14:tracePt t="128974" x="1581150" y="4991100"/>
          <p14:tracePt t="128992" x="1616075" y="4973638"/>
          <p14:tracePt t="129007" x="1670050" y="4956175"/>
          <p14:tracePt t="129026" x="1697038" y="4946650"/>
          <p14:tracePt t="129041" x="1731963" y="4919663"/>
          <p14:tracePt t="129058" x="1758950" y="4894263"/>
          <p14:tracePt t="129075" x="1776413" y="4875213"/>
          <p14:tracePt t="129091" x="1795463" y="4840288"/>
          <p14:tracePt t="129109" x="1795463" y="4813300"/>
          <p14:tracePt t="129149" x="1795463" y="4803775"/>
          <p14:tracePt t="129214" x="1803400" y="4803775"/>
          <p14:tracePt t="129237" x="1812925" y="4803775"/>
          <p14:tracePt t="129285" x="1812925" y="4795838"/>
          <p14:tracePt t="129358" x="1822450" y="4803775"/>
          <p14:tracePt t="129365" x="1847850" y="4830763"/>
          <p14:tracePt t="129373" x="1893888" y="4902200"/>
          <p14:tracePt t="129390" x="1982788" y="5010150"/>
          <p14:tracePt t="129408" x="2054225" y="5089525"/>
          <p14:tracePt t="129409" x="2179638" y="5214938"/>
          <p14:tracePt t="129424" x="2339975" y="5330825"/>
          <p14:tracePt t="129441" x="2554288" y="5419725"/>
          <p14:tracePt t="129458" x="2768600" y="5491163"/>
          <p14:tracePt t="129475" x="2990850" y="5537200"/>
          <p14:tracePt t="129491" x="3276600" y="5545138"/>
          <p14:tracePt t="129510" x="3429000" y="5545138"/>
          <p14:tracePt t="129526" x="3562350" y="5545138"/>
          <p14:tracePt t="129541" x="3687763" y="5545138"/>
          <p14:tracePt t="129558" x="3813175" y="5545138"/>
          <p14:tracePt t="129574" x="3956050" y="5554663"/>
          <p14:tracePt t="129591" x="4125913" y="5554663"/>
          <p14:tracePt t="129608" x="4286250" y="5554663"/>
          <p14:tracePt t="129625" x="4438650" y="5554663"/>
          <p14:tracePt t="129642" x="4527550" y="5527675"/>
          <p14:tracePt t="129658" x="4581525" y="5518150"/>
          <p14:tracePt t="129675" x="4616450" y="5500688"/>
          <p14:tracePt t="129691" x="4670425" y="5483225"/>
          <p14:tracePt t="129710" x="4687888" y="5473700"/>
          <p14:tracePt t="129727" x="4714875" y="5456238"/>
          <p14:tracePt t="129742" x="4759325" y="5438775"/>
          <p14:tracePt t="129759" x="4813300" y="5402263"/>
          <p14:tracePt t="129775" x="4848225" y="5402263"/>
          <p14:tracePt t="129791" x="4983163" y="5340350"/>
          <p14:tracePt t="129809" x="5045075" y="5313363"/>
          <p14:tracePt t="129825" x="5089525" y="5295900"/>
          <p14:tracePt t="129841" x="5170488" y="5268913"/>
          <p14:tracePt t="129857" x="5259388" y="5251450"/>
          <p14:tracePt t="129874" x="5357813" y="5224463"/>
          <p14:tracePt t="129891" x="5446713" y="5214938"/>
          <p14:tracePt t="129908" x="5562600" y="5197475"/>
          <p14:tracePt t="129924" x="5653088" y="5180013"/>
          <p14:tracePt t="129940" x="5786438" y="5160963"/>
          <p14:tracePt t="129957" x="5919788" y="5116513"/>
          <p14:tracePt t="129973" x="6072188" y="5054600"/>
          <p14:tracePt t="129991" x="6251575" y="4983163"/>
          <p14:tracePt t="130008" x="6419850" y="4894263"/>
          <p14:tracePt t="130024" x="6545263" y="4813300"/>
          <p14:tracePt t="130041" x="6616700" y="4741863"/>
          <p14:tracePt t="130057" x="6634163" y="4705350"/>
          <p14:tracePt t="130074" x="6643688" y="4687888"/>
          <p14:tracePt t="130091" x="6643688" y="4660900"/>
          <p14:tracePt t="130107" x="6661150" y="4625975"/>
          <p14:tracePt t="130125" x="6661150" y="4598988"/>
          <p14:tracePt t="130141" x="6661150" y="4581525"/>
          <p14:tracePt t="130158" x="6661150" y="4554538"/>
          <p14:tracePt t="130247" x="6653213" y="4554538"/>
          <p14:tracePt t="130270" x="6634163" y="4562475"/>
          <p14:tracePt t="130278" x="6616700" y="4589463"/>
          <p14:tracePt t="130283" x="6589713" y="4598988"/>
          <p14:tracePt t="130292" x="6491288" y="4643438"/>
          <p14:tracePt t="130310" x="6394450" y="4660900"/>
          <p14:tracePt t="130325" x="6313488" y="4660900"/>
          <p14:tracePt t="130342" x="6259513" y="4660900"/>
          <p14:tracePt t="130398" x="6259513" y="4652963"/>
          <p14:tracePt t="130415" x="6259513" y="4643438"/>
          <p14:tracePt t="130422" x="6259513" y="4633913"/>
          <p14:tracePt t="130430" x="6259513" y="4581525"/>
          <p14:tracePt t="130446" x="6276975" y="4510088"/>
          <p14:tracePt t="130458" x="6303963" y="4446588"/>
          <p14:tracePt t="130475" x="6330950" y="4375150"/>
          <p14:tracePt t="130510" x="6340475" y="4375150"/>
          <p14:tracePt t="130511" x="6340475" y="4367213"/>
          <p14:tracePt t="130718" x="6340475" y="4375150"/>
          <p14:tracePt t="130725" x="6340475" y="4402138"/>
          <p14:tracePt t="130733" x="6330950" y="4429125"/>
          <p14:tracePt t="130733" x="6323013" y="4438650"/>
          <p14:tracePt t="130742" x="6286500" y="4483100"/>
          <p14:tracePt t="130758" x="6251575" y="4510088"/>
          <p14:tracePt t="130775" x="6205538" y="4545013"/>
          <p14:tracePt t="130792" x="6153150" y="4572000"/>
          <p14:tracePt t="130810" x="6116638" y="4589463"/>
          <p14:tracePt t="130825" x="6081713" y="4608513"/>
          <p14:tracePt t="130841" x="6054725" y="4625975"/>
          <p14:tracePt t="130859" x="6018213" y="4643438"/>
          <p14:tracePt t="130875" x="5973763" y="4670425"/>
          <p14:tracePt t="130895" x="5929313" y="4679950"/>
          <p14:tracePt t="130909" x="5884863" y="4679950"/>
          <p14:tracePt t="130926" x="5875338" y="4679950"/>
          <p14:tracePt t="130942" x="5848350" y="4679950"/>
          <p14:tracePt t="130958" x="5830888" y="4679950"/>
          <p14:tracePt t="130975" x="5822950" y="4679950"/>
          <p14:tracePt t="130991" x="5803900" y="4679950"/>
          <p14:tracePt t="131008" x="5776913" y="4679950"/>
          <p14:tracePt t="131024" x="5751513" y="4687888"/>
          <p14:tracePt t="131041" x="5732463" y="4687888"/>
          <p14:tracePt t="131058" x="5705475" y="4697413"/>
          <p14:tracePt t="131074" x="5705475" y="4705350"/>
          <p14:tracePt t="131090" x="5697538" y="4732338"/>
          <p14:tracePt t="131109" x="5670550" y="4768850"/>
          <p14:tracePt t="131125" x="5653088" y="4813300"/>
          <p14:tracePt t="131141" x="5608638" y="4840288"/>
          <p14:tracePt t="131158" x="5581650" y="4875213"/>
          <p14:tracePt t="131176" x="5545138" y="4919663"/>
          <p14:tracePt t="131192" x="5500688" y="4956175"/>
          <p14:tracePt t="131209" x="5438775" y="5000625"/>
          <p14:tracePt t="131226" x="5357813" y="5037138"/>
          <p14:tracePt t="131242" x="5268913" y="5054600"/>
          <p14:tracePt t="131259" x="5180013" y="5081588"/>
          <p14:tracePt t="131275" x="5054600" y="5099050"/>
          <p14:tracePt t="131296" x="4973638" y="5126038"/>
          <p14:tracePt t="131309" x="4884738" y="5143500"/>
          <p14:tracePt t="131325" x="4795838" y="5170488"/>
          <p14:tracePt t="131343" x="4705350" y="5180013"/>
          <p14:tracePt t="131358" x="4616450" y="5197475"/>
          <p14:tracePt t="131375" x="4562475" y="5214938"/>
          <p14:tracePt t="131392" x="4518025" y="5224463"/>
          <p14:tracePt t="131409" x="4483100" y="5241925"/>
          <p14:tracePt t="131426" x="4456113" y="5241925"/>
          <p14:tracePt t="131442" x="4438650" y="5251450"/>
          <p14:tracePt t="131459" x="4402138" y="5251450"/>
          <p14:tracePt t="131475" x="4340225" y="5268913"/>
          <p14:tracePt t="131496" x="4313238" y="5276850"/>
          <p14:tracePt t="131510" x="4276725" y="5286375"/>
          <p14:tracePt t="131526" x="4251325" y="5286375"/>
          <p14:tracePt t="131542" x="4214813" y="5286375"/>
          <p14:tracePt t="131558" x="4187825" y="5295900"/>
          <p14:tracePt t="131575" x="4160838" y="5313363"/>
          <p14:tracePt t="131592" x="4133850" y="5313363"/>
          <p14:tracePt t="131608" x="4116388" y="5322888"/>
          <p14:tracePt t="131626" x="4098925" y="5330825"/>
          <p14:tracePt t="131642" x="4062413" y="5330825"/>
          <p14:tracePt t="131663" x="4054475" y="5330825"/>
          <p14:tracePt t="131676" x="4037013" y="5330825"/>
          <p14:tracePt t="131692" x="3983038" y="5330825"/>
          <p14:tracePt t="131713" x="3956050" y="5330825"/>
          <p14:tracePt t="131726" x="3929063" y="5330825"/>
          <p14:tracePt t="131743" x="3902075" y="5330825"/>
          <p14:tracePt t="131759" x="3875088" y="5330825"/>
          <p14:tracePt t="131776" x="3848100" y="5330825"/>
          <p14:tracePt t="131793" x="3813175" y="5330825"/>
          <p14:tracePt t="131809" x="3795713" y="5330825"/>
          <p14:tracePt t="131878" x="3786188" y="5330825"/>
          <p14:tracePt t="131902" x="3768725" y="5330825"/>
          <p14:tracePt t="131926" x="3759200" y="5330825"/>
          <p14:tracePt t="132014" x="3759200" y="5322888"/>
          <p14:tracePt t="132054" x="3776663" y="5322888"/>
          <p14:tracePt t="132061" x="3803650" y="5313363"/>
          <p14:tracePt t="132075" x="3830638" y="5303838"/>
          <p14:tracePt t="132076" x="3902075" y="5295900"/>
          <p14:tracePt t="132093" x="3938588" y="5295900"/>
          <p14:tracePt t="132108" x="3946525" y="5295900"/>
          <p14:tracePt t="132125" x="3965575" y="5295900"/>
          <p14:tracePt t="132142" x="3973513" y="5295900"/>
          <p14:tracePt t="132159" x="4000500" y="5295900"/>
          <p14:tracePt t="132174" x="4037013" y="5295900"/>
          <p14:tracePt t="132192" x="4081463" y="5295900"/>
          <p14:tracePt t="132209" x="4143375" y="5295900"/>
          <p14:tracePt t="132225" x="4179888" y="5295900"/>
          <p14:tracePt t="132242" x="4224338" y="5295900"/>
          <p14:tracePt t="132259" x="4268788" y="5295900"/>
          <p14:tracePt t="132276" x="4303713" y="5295900"/>
          <p14:tracePt t="132292" x="4357688" y="5295900"/>
          <p14:tracePt t="132312" x="4402138" y="5295900"/>
          <p14:tracePt t="132327" x="4456113" y="5295900"/>
          <p14:tracePt t="132343" x="4562475" y="5295900"/>
          <p14:tracePt t="132359" x="4643438" y="5295900"/>
          <p14:tracePt t="132375" x="4751388" y="5295900"/>
          <p14:tracePt t="132392" x="4830763" y="5286375"/>
          <p14:tracePt t="132409" x="4884738" y="5268913"/>
          <p14:tracePt t="132425" x="4911725" y="5268913"/>
          <p14:tracePt t="132442" x="4938713" y="5268913"/>
          <p14:tracePt t="132459" x="5010150" y="5268913"/>
          <p14:tracePt t="132478" x="5072063" y="5268913"/>
          <p14:tracePt t="132494" x="5170488" y="5268913"/>
          <p14:tracePt t="132509" x="5268913" y="5268913"/>
          <p14:tracePt t="132525" x="5375275" y="5268913"/>
          <p14:tracePt t="132542" x="5473700" y="5268913"/>
          <p14:tracePt t="132560" x="5527675" y="5268913"/>
          <p14:tracePt t="132576" x="5562600" y="5268913"/>
          <p14:tracePt t="132593" x="5589588" y="5251450"/>
          <p14:tracePt t="132610" x="5643563" y="5251450"/>
          <p14:tracePt t="132626" x="5680075" y="5241925"/>
          <p14:tracePt t="132643" x="5732463" y="5241925"/>
          <p14:tracePt t="132659" x="5813425" y="5232400"/>
          <p14:tracePt t="132679" x="5875338" y="5232400"/>
          <p14:tracePt t="132693" x="5929313" y="5232400"/>
          <p14:tracePt t="132709" x="5983288" y="5232400"/>
          <p14:tracePt t="132727" x="6027738" y="5232400"/>
          <p14:tracePt t="132742" x="6045200" y="5224463"/>
          <p14:tracePt t="132760" x="6072188" y="5224463"/>
          <p14:tracePt t="132776" x="6099175" y="5224463"/>
          <p14:tracePt t="132792" x="6108700" y="5224463"/>
          <p14:tracePt t="132809" x="6126163" y="5224463"/>
          <p14:tracePt t="132826" x="6153150" y="5224463"/>
          <p14:tracePt t="132843" x="6180138" y="5224463"/>
          <p14:tracePt t="132859" x="6215063" y="5224463"/>
          <p14:tracePt t="132877" x="6269038" y="5224463"/>
          <p14:tracePt t="132897" x="6303963" y="5224463"/>
          <p14:tracePt t="132911" x="6340475" y="5224463"/>
          <p14:tracePt t="132926" x="6367463" y="5224463"/>
          <p14:tracePt t="132942" x="6375400" y="5232400"/>
          <p14:tracePt t="132983" x="6384925" y="5232400"/>
          <p14:tracePt t="133157" x="6384925" y="5241925"/>
          <p14:tracePt t="133166" x="6367463" y="5251450"/>
          <p14:tracePt t="133167" x="6348413" y="5251450"/>
          <p14:tracePt t="133175" x="6303963" y="5259388"/>
          <p14:tracePt t="133192" x="6251575" y="5259388"/>
          <p14:tracePt t="133209" x="6188075" y="5268913"/>
          <p14:tracePt t="133225" x="6116638" y="5268913"/>
          <p14:tracePt t="133242" x="6018213" y="5268913"/>
          <p14:tracePt t="133259" x="5919788" y="5268913"/>
          <p14:tracePt t="133275" x="5840413" y="5251450"/>
          <p14:tracePt t="133292" x="5803900" y="5251450"/>
          <p14:tracePt t="133309" x="5768975" y="5251450"/>
          <p14:tracePt t="133326" x="5724525" y="5251450"/>
          <p14:tracePt t="133342" x="5697538" y="5251450"/>
          <p14:tracePt t="133359" x="5643563" y="5251450"/>
          <p14:tracePt t="133376" x="5599113" y="5241925"/>
          <p14:tracePt t="133393" x="5554663" y="5241925"/>
          <p14:tracePt t="133410" x="5527675" y="5241925"/>
          <p14:tracePt t="133426" x="5465763" y="5241925"/>
          <p14:tracePt t="133448" x="5438775" y="5241925"/>
          <p14:tracePt t="133460" x="5384800" y="5241925"/>
          <p14:tracePt t="133476" x="5313363" y="5241925"/>
          <p14:tracePt t="133496" x="5276850" y="5241925"/>
          <p14:tracePt t="133511" x="5251450" y="5241925"/>
          <p14:tracePt t="133527" x="5224463" y="5241925"/>
          <p14:tracePt t="133542" x="5187950" y="5241925"/>
          <p14:tracePt t="133560" x="5133975" y="5232400"/>
          <p14:tracePt t="133576" x="5072063" y="5224463"/>
          <p14:tracePt t="133593" x="5018088" y="5224463"/>
          <p14:tracePt t="133610" x="4956175" y="5224463"/>
          <p14:tracePt t="133626" x="4929188" y="5224463"/>
          <p14:tracePt t="133643" x="4840288" y="5214938"/>
          <p14:tracePt t="133663" x="4795838" y="5214938"/>
          <p14:tracePt t="133679" x="4759325" y="5214938"/>
          <p14:tracePt t="133694" x="4732338" y="5214938"/>
          <p14:tracePt t="133711" x="4697413" y="5214938"/>
          <p14:tracePt t="133726" x="4652963" y="5214938"/>
          <p14:tracePt t="133743" x="4598988" y="5214938"/>
          <p14:tracePt t="133759" x="4554538" y="5214938"/>
          <p14:tracePt t="133776" x="4500563" y="5214938"/>
          <p14:tracePt t="133793" x="4456113" y="5214938"/>
          <p14:tracePt t="133810" x="4411663" y="5214938"/>
          <p14:tracePt t="133826" x="4375150" y="5214938"/>
          <p14:tracePt t="133843" x="4303713" y="5214938"/>
          <p14:tracePt t="133862" x="4259263" y="5214938"/>
          <p14:tracePt t="133878" x="4224338" y="5214938"/>
          <p14:tracePt t="133895" x="4170363" y="5214938"/>
          <p14:tracePt t="133910" x="4116388" y="5214938"/>
          <p14:tracePt t="133926" x="4071938" y="5214938"/>
          <p14:tracePt t="133943" x="4037013" y="5214938"/>
          <p14:tracePt t="133960" x="4017963" y="5214938"/>
          <p14:tracePt t="133977" x="4000500" y="5214938"/>
          <p14:tracePt t="133994" x="3983038" y="5214938"/>
          <p14:tracePt t="134010" x="3965575" y="5214938"/>
          <p14:tracePt t="134026" x="3929063" y="5214938"/>
          <p14:tracePt t="134043" x="3875088" y="5224463"/>
          <p14:tracePt t="134062" x="3848100" y="5232400"/>
          <p14:tracePt t="134076" x="3776663" y="5232400"/>
          <p14:tracePt t="134110" x="3732213" y="5241925"/>
          <p14:tracePt t="134127" x="3714750" y="5241925"/>
          <p14:tracePt t="134127" x="3679825" y="5251450"/>
          <p14:tracePt t="134143" x="3652838" y="5251450"/>
          <p14:tracePt t="134160" x="3633788" y="5251450"/>
          <p14:tracePt t="134178" x="3625850" y="5251450"/>
          <p14:tracePt t="134194" x="3616325" y="5251450"/>
          <p14:tracePt t="134398" x="3633788" y="5251450"/>
          <p14:tracePt t="134406" x="3652838" y="5251450"/>
          <p14:tracePt t="134416" x="3679825" y="5232400"/>
          <p14:tracePt t="134417" x="3705225" y="5232400"/>
          <p14:tracePt t="134426" x="3759200" y="5224463"/>
          <p14:tracePt t="134444" x="3776663" y="5224463"/>
          <p14:tracePt t="134462" x="3830638" y="5205413"/>
          <p14:tracePt t="134477" x="3884613" y="5160963"/>
          <p14:tracePt t="134493" x="3919538" y="5133975"/>
          <p14:tracePt t="134510" x="3938588" y="5108575"/>
          <p14:tracePt t="134526" x="3946525" y="5072063"/>
          <p14:tracePt t="134544" x="3983038" y="5018088"/>
          <p14:tracePt t="134560" x="3983038" y="4965700"/>
          <p14:tracePt t="134578" x="3983038" y="4884738"/>
          <p14:tracePt t="134593" x="3938588" y="4795838"/>
          <p14:tracePt t="134611" x="3840163" y="4670425"/>
          <p14:tracePt t="134627" x="3741738" y="4562475"/>
          <p14:tracePt t="134643" x="3625850" y="4473575"/>
          <p14:tracePt t="134660" x="3490913" y="4384675"/>
          <p14:tracePt t="134679" x="3384550" y="4330700"/>
          <p14:tracePt t="134695" x="3286125" y="4295775"/>
          <p14:tracePt t="134711" x="3205163" y="4286250"/>
          <p14:tracePt t="134726" x="3125788" y="4259263"/>
          <p14:tracePt t="134744" x="3089275" y="4259263"/>
          <p14:tracePt t="134760" x="3062288" y="4259263"/>
          <p14:tracePt t="134777" x="3044825" y="4259263"/>
          <p14:tracePt t="134793" x="3000375" y="4259263"/>
          <p14:tracePt t="134811" x="2946400" y="4259263"/>
          <p14:tracePt t="134828" x="2894013" y="4259263"/>
          <p14:tracePt t="134843" x="2840038" y="4259263"/>
          <p14:tracePt t="134860" x="2786063" y="4251325"/>
          <p14:tracePt t="134879" x="2776538" y="4251325"/>
          <p14:tracePt t="135054" x="2768600" y="4251325"/>
          <p14:tracePt t="135062" x="2759075" y="4251325"/>
          <p14:tracePt t="135077" x="2751138" y="4241800"/>
          <p14:tracePt t="135077" x="2741613" y="4241800"/>
          <p14:tracePt t="135208" x="2759075" y="4232275"/>
          <p14:tracePt t="135215" x="2776538" y="4232275"/>
          <p14:tracePt t="135223" x="2795588" y="4232275"/>
          <p14:tracePt t="135227" x="2830513" y="4232275"/>
          <p14:tracePt t="135247" x="2840038" y="4232275"/>
          <p14:tracePt t="135260" x="2847975" y="4232275"/>
          <p14:tracePt t="135383" x="2830513" y="4232275"/>
          <p14:tracePt t="135390" x="2803525" y="4232275"/>
          <p14:tracePt t="135397" x="2768600" y="4232275"/>
          <p14:tracePt t="135405" x="2741613" y="4232275"/>
          <p14:tracePt t="135413" x="2705100" y="4232275"/>
          <p14:tracePt t="135428" x="2687638" y="4232275"/>
          <p14:tracePt t="135517" x="2697163" y="4232275"/>
          <p14:tracePt t="135526" x="2759075" y="4232275"/>
          <p14:tracePt t="135536" x="2786063" y="4232275"/>
          <p14:tracePt t="135544" x="2830513" y="4214813"/>
          <p14:tracePt t="135561" x="2847975" y="4214813"/>
          <p14:tracePt t="135678" x="2840038" y="4214813"/>
          <p14:tracePt t="135686" x="2813050" y="4214813"/>
          <p14:tracePt t="135694" x="2795588" y="4214813"/>
          <p14:tracePt t="135702" x="2759075" y="4214813"/>
          <p14:tracePt t="135710" x="2732088" y="4214813"/>
          <p14:tracePt t="135729" x="2724150" y="4214813"/>
          <p14:tracePt t="135823" x="2751138" y="4214813"/>
          <p14:tracePt t="135829" x="2776538" y="4214813"/>
          <p14:tracePt t="135845" x="2822575" y="4214813"/>
          <p14:tracePt t="135860" x="2830513" y="4214813"/>
          <p14:tracePt t="135919" x="2822575" y="4214813"/>
          <p14:tracePt t="135927" x="2786063" y="4214813"/>
          <p14:tracePt t="135936" x="2759075" y="4214813"/>
          <p14:tracePt t="135943" x="2714625" y="4214813"/>
          <p14:tracePt t="135951" x="2687638" y="4214813"/>
          <p14:tracePt t="135961" x="2670175" y="4224338"/>
          <p14:tracePt t="135977" x="2660650" y="4224338"/>
          <p14:tracePt t="136047" x="2687638" y="4224338"/>
          <p14:tracePt t="136054" x="2714625" y="4224338"/>
          <p14:tracePt t="136062" x="2732088" y="4224338"/>
          <p14:tracePt t="136071" x="2759075" y="4224338"/>
          <p14:tracePt t="136175" x="2751138" y="4224338"/>
          <p14:tracePt t="136246" x="2786063" y="4214813"/>
          <p14:tracePt t="136255" x="2840038" y="4214813"/>
          <p14:tracePt t="136261" x="2867025" y="4214813"/>
          <p14:tracePt t="136270" x="2884488" y="4214813"/>
          <p14:tracePt t="136623" x="2884488" y="4224338"/>
          <p14:tracePt t="136634" x="2884488" y="4232275"/>
          <p14:tracePt t="136639" x="2884488" y="4241800"/>
          <p14:tracePt t="136639" x="2884488" y="4268788"/>
          <p14:tracePt t="136648" x="2894013" y="4313238"/>
          <p14:tracePt t="136664" x="2911475" y="4367213"/>
          <p14:tracePt t="136678" x="2919413" y="4419600"/>
          <p14:tracePt t="136694" x="2919413" y="4456113"/>
          <p14:tracePt t="136712" x="2919413" y="4491038"/>
          <p14:tracePt t="136729" x="2919413" y="4518025"/>
          <p14:tracePt t="136768" x="2919413" y="4527550"/>
          <p14:tracePt t="136799" x="2919413" y="4537075"/>
          <p14:tracePt t="136822" x="2928938" y="4545013"/>
          <p14:tracePt t="136845" x="2938463" y="4562475"/>
          <p14:tracePt t="136853" x="2946400" y="4562475"/>
          <p14:tracePt t="136853" x="2955925" y="4572000"/>
          <p14:tracePt t="136861" x="2965450" y="4581525"/>
          <p14:tracePt t="136877" x="2990850" y="4589463"/>
          <p14:tracePt t="136894" x="3009900" y="4608513"/>
          <p14:tracePt t="136911" x="3044825" y="4616450"/>
          <p14:tracePt t="136928" x="3054350" y="4625975"/>
          <p14:tracePt t="136973" x="3062288" y="4625975"/>
          <p14:tracePt t="137013" x="3071813" y="4625975"/>
          <p14:tracePt t="137030" x="3081338" y="4625975"/>
          <p14:tracePt t="137038" x="3089275" y="4616450"/>
          <p14:tracePt t="137047" x="3098800" y="4616450"/>
          <p14:tracePt t="137071" x="3108325" y="4616450"/>
          <p14:tracePt t="137094" x="3108325" y="4608513"/>
          <p14:tracePt t="137238" x="3098800" y="4608513"/>
          <p14:tracePt t="137247" x="3071813" y="4608513"/>
          <p14:tracePt t="137247" x="3044825" y="4608513"/>
          <p14:tracePt t="137262" x="3017838" y="4608513"/>
          <p14:tracePt t="137263" x="2955925" y="4608513"/>
          <p14:tracePt t="137278" x="2901950" y="4608513"/>
          <p14:tracePt t="137295" x="2857500" y="4608513"/>
          <p14:tracePt t="137311" x="2813050" y="4608513"/>
          <p14:tracePt t="137328" x="2768600" y="4608513"/>
          <p14:tracePt t="137345" x="2732088" y="4608513"/>
          <p14:tracePt t="137361" x="2697163" y="4608513"/>
          <p14:tracePt t="137378" x="2660650" y="4608513"/>
          <p14:tracePt t="137395" x="2633663" y="4608513"/>
          <p14:tracePt t="137412" x="2608263" y="4608513"/>
          <p14:tracePt t="137412" x="2589213" y="4608513"/>
          <p14:tracePt t="137431" x="2571750" y="4608513"/>
          <p14:tracePt t="137448" x="2536825" y="4608513"/>
          <p14:tracePt t="137464" x="2517775" y="4608513"/>
          <p14:tracePt t="137478" x="2490788" y="4608513"/>
          <p14:tracePt t="137495" x="2446338" y="4616450"/>
          <p14:tracePt t="137512" x="2419350" y="4625975"/>
          <p14:tracePt t="137528" x="2384425" y="4625975"/>
          <p14:tracePt t="137545" x="2339975" y="4625975"/>
          <p14:tracePt t="137561" x="2295525" y="4633913"/>
          <p14:tracePt t="137578" x="2259013" y="4633913"/>
          <p14:tracePt t="137595" x="2241550" y="4633913"/>
          <p14:tracePt t="137611" x="2232025" y="4633913"/>
          <p14:tracePt t="137627" x="2224088" y="4633913"/>
          <p14:tracePt t="137644" x="2214563" y="4643438"/>
          <p14:tracePt t="137662" x="2205038" y="4643438"/>
          <p14:tracePt t="137718" x="2197100" y="4643438"/>
          <p14:tracePt t="137743" x="2187575" y="4643438"/>
          <p14:tracePt t="137808" x="2179638" y="4643438"/>
          <p14:tracePt t="137823" x="2170113" y="4643438"/>
          <p14:tracePt t="137830" x="2170113" y="4652963"/>
          <p14:tracePt t="137838" x="2160588" y="4652963"/>
          <p14:tracePt t="137855" x="2152650" y="4652963"/>
          <p14:tracePt t="137863" x="2143125" y="4652963"/>
          <p14:tracePt t="137877" x="2133600" y="4652963"/>
          <p14:tracePt t="137894" x="2125663" y="4660900"/>
          <p14:tracePt t="137911" x="2116138" y="4670425"/>
          <p14:tracePt t="137967" x="2108200" y="4670425"/>
          <p14:tracePt t="138056" x="2108200" y="4679950"/>
          <p14:tracePt t="138063" x="2108200" y="4705350"/>
          <p14:tracePt t="138079" x="2133600" y="4724400"/>
          <p14:tracePt t="138080" x="2143125" y="4751388"/>
          <p14:tracePt t="138095" x="2160588" y="4759325"/>
          <p14:tracePt t="138112" x="2179638" y="4786313"/>
          <p14:tracePt t="138128" x="2197100" y="4795838"/>
          <p14:tracePt t="138145" x="2205038" y="4803775"/>
          <p14:tracePt t="138162" x="2241550" y="4830763"/>
          <p14:tracePt t="138178" x="2295525" y="4848225"/>
          <p14:tracePt t="138198" x="2312988" y="4857750"/>
          <p14:tracePt t="138212" x="2347913" y="4857750"/>
          <p14:tracePt t="138212" x="2366963" y="4857750"/>
          <p14:tracePt t="138232" x="2393950" y="4857750"/>
          <p14:tracePt t="138248" x="2419350" y="4867275"/>
          <p14:tracePt t="138262" x="2473325" y="4884738"/>
          <p14:tracePt t="138279" x="2536825" y="4911725"/>
          <p14:tracePt t="138295" x="2589213" y="4929188"/>
          <p14:tracePt t="138312" x="2633663" y="4946650"/>
          <p14:tracePt t="138328" x="2679700" y="4965700"/>
          <p14:tracePt t="138345" x="2724150" y="4973638"/>
          <p14:tracePt t="138361" x="2759075" y="4983163"/>
          <p14:tracePt t="138378" x="2795588" y="4983163"/>
          <p14:tracePt t="138396" x="2822575" y="4991100"/>
          <p14:tracePt t="138567" x="2822575" y="5000625"/>
          <p14:tracePt t="138583" x="2822575" y="5010150"/>
          <p14:tracePt t="138639" x="2830513" y="5010150"/>
          <p14:tracePt t="138647" x="2874963" y="5018088"/>
          <p14:tracePt t="138656" x="2946400" y="5027613"/>
          <p14:tracePt t="138670" x="2946400" y="5037138"/>
          <p14:tracePt t="138678" x="3062288" y="5037138"/>
          <p14:tracePt t="138696" x="3170238" y="5037138"/>
          <p14:tracePt t="138714" x="3214688" y="5054600"/>
          <p14:tracePt t="138728" x="3367088" y="5054600"/>
          <p14:tracePt t="138745" x="3402013" y="5054600"/>
          <p14:tracePt t="138761" x="3465513" y="5062538"/>
          <p14:tracePt t="138778" x="3562350" y="5089525"/>
          <p14:tracePt t="138794" x="3633788" y="5099050"/>
          <p14:tracePt t="138812" x="3894138" y="5160963"/>
          <p14:tracePt t="138828" x="4071938" y="5197475"/>
          <p14:tracePt t="138862" x="4133850" y="5205413"/>
          <p14:tracePt t="138862" x="4143375" y="5205413"/>
          <p14:tracePt t="138983" x="4152900" y="5205413"/>
          <p14:tracePt t="138998" x="4152900" y="5214938"/>
          <p14:tracePt t="139047" x="4152900" y="5224463"/>
          <p14:tracePt t="139053" x="4152900" y="5232400"/>
          <p14:tracePt t="139071" x="4152900" y="5241925"/>
          <p14:tracePt t="139071" x="4152900" y="5251450"/>
          <p14:tracePt t="139085" x="4143375" y="5259388"/>
          <p14:tracePt t="139094" x="4133850" y="5286375"/>
          <p14:tracePt t="139095" x="4089400" y="5295900"/>
          <p14:tracePt t="139112" x="4054475" y="5313363"/>
          <p14:tracePt t="139128" x="4027488" y="5313363"/>
          <p14:tracePt t="139145" x="4000500" y="5313363"/>
          <p14:tracePt t="139183" x="3990975" y="5313363"/>
          <p14:tracePt t="139215" x="3983038" y="5313363"/>
          <p14:tracePt t="139271" x="3973513" y="5313363"/>
          <p14:tracePt t="139278" x="3956050" y="5313363"/>
          <p14:tracePt t="139295" x="3946525" y="5313363"/>
          <p14:tracePt t="139433" x="3956050" y="5313363"/>
          <p14:tracePt t="139447" x="4010025" y="5313363"/>
          <p14:tracePt t="139455" x="4071938" y="5313363"/>
          <p14:tracePt t="139462" x="4098925" y="5313363"/>
          <p14:tracePt t="139479" x="4108450" y="5313363"/>
          <p14:tracePt t="139482" x="4241800" y="5313363"/>
          <p14:tracePt t="139495" x="4402138" y="5313363"/>
          <p14:tracePt t="139512" x="4537075" y="5313363"/>
          <p14:tracePt t="139530" x="4643438" y="5313363"/>
          <p14:tracePt t="139545" x="4759325" y="5313363"/>
          <p14:tracePt t="139564" x="4867275" y="5313363"/>
          <p14:tracePt t="139579" x="4973638" y="5313363"/>
          <p14:tracePt t="139595" x="5072063" y="5313363"/>
          <p14:tracePt t="139595" x="5108575" y="5313363"/>
          <p14:tracePt t="139616" x="5170488" y="5313363"/>
          <p14:tracePt t="139632" x="5205413" y="5313363"/>
          <p14:tracePt t="139648" x="5251450" y="5313363"/>
          <p14:tracePt t="139663" x="5268913" y="5313363"/>
          <p14:tracePt t="139679" x="5313363" y="5313363"/>
          <p14:tracePt t="139696" x="5367338" y="5313363"/>
          <p14:tracePt t="139712" x="5429250" y="5313363"/>
          <p14:tracePt t="139731" x="5500688" y="5313363"/>
          <p14:tracePt t="139745" x="5581650" y="5313363"/>
          <p14:tracePt t="139763" x="5616575" y="5313363"/>
          <p14:tracePt t="139779" x="5653088" y="5313363"/>
          <p14:tracePt t="139796" x="5715000" y="5313363"/>
          <p14:tracePt t="139831" x="5768975" y="5313363"/>
          <p14:tracePt t="139831" x="5830888" y="5313363"/>
          <p14:tracePt t="139845" x="5875338" y="5313363"/>
          <p14:tracePt t="139861" x="5919788" y="5313363"/>
          <p14:tracePt t="139878" x="5938838" y="5313363"/>
          <p14:tracePt t="139895" x="5965825" y="5313363"/>
          <p14:tracePt t="139911" x="5983288" y="5313363"/>
          <p14:tracePt t="139928" x="6000750" y="5313363"/>
          <p14:tracePt t="139945" x="6027738" y="5322888"/>
          <p14:tracePt t="139962" x="6054725" y="5322888"/>
          <p14:tracePt t="139979" x="6072188" y="5322888"/>
          <p14:tracePt t="139996" x="6089650" y="5322888"/>
          <p14:tracePt t="140030" x="6099175" y="5322888"/>
          <p14:tracePt t="140031" x="6108700" y="5322888"/>
          <p14:tracePt t="140158" x="6108700" y="5330825"/>
          <p14:tracePt t="140168" x="6045200" y="5330825"/>
          <p14:tracePt t="140171" x="6000750" y="5340350"/>
          <p14:tracePt t="140179" x="5911850" y="5357813"/>
          <p14:tracePt t="140196" x="5688013" y="5384800"/>
          <p14:tracePt t="140215" x="5500688" y="5394325"/>
          <p14:tracePt t="140231" x="5330825" y="5394325"/>
          <p14:tracePt t="140246" x="5197475" y="5394325"/>
          <p14:tracePt t="140263" x="5081588" y="5394325"/>
          <p14:tracePt t="140279" x="4973638" y="5394325"/>
          <p14:tracePt t="140296" x="4884738" y="5394325"/>
          <p14:tracePt t="140312" x="4786313" y="5394325"/>
          <p14:tracePt t="140329" x="4660900" y="5394325"/>
          <p14:tracePt t="140346" x="4510088" y="5375275"/>
          <p14:tracePt t="140362" x="4367213" y="5357813"/>
          <p14:tracePt t="140380" x="4224338" y="5340350"/>
          <p14:tracePt t="140396" x="4098925" y="5322888"/>
          <p14:tracePt t="140416" x="4044950" y="5322888"/>
          <p14:tracePt t="140431" x="3983038" y="5322888"/>
          <p14:tracePt t="140447" x="3938588" y="5322888"/>
          <p14:tracePt t="140463" x="3919538" y="5322888"/>
          <p14:tracePt t="140479" x="3894138" y="5322888"/>
          <p14:tracePt t="140516" x="3884613" y="5322888"/>
          <p14:tracePt t="140536" x="3875088" y="5322888"/>
          <p14:tracePt t="140548" x="3867150" y="5322888"/>
          <p14:tracePt t="140656" x="3875088" y="5322888"/>
          <p14:tracePt t="140663" x="3902075" y="5322888"/>
          <p14:tracePt t="140687" x="3919538" y="5313363"/>
          <p14:tracePt t="140696" x="4081463" y="5313363"/>
          <p14:tracePt t="140704" x="4170363" y="5313363"/>
          <p14:tracePt t="140713" x="4313238" y="5313363"/>
          <p14:tracePt t="140730" x="4500563" y="5313363"/>
          <p14:tracePt t="140747" x="4589463" y="5313363"/>
          <p14:tracePt t="140764" x="4633913" y="5313363"/>
          <p14:tracePt t="140780" x="4652963" y="5313363"/>
          <p14:tracePt t="140796" x="4670425" y="5313363"/>
          <p14:tracePt t="140816" x="4679950" y="5303838"/>
          <p14:tracePt t="140830" x="4687888" y="5303838"/>
          <p14:tracePt t="140846" x="4697413" y="5295900"/>
          <p14:tracePt t="140997" x="4687888" y="5295900"/>
          <p14:tracePt t="141005" x="4633913" y="5295900"/>
          <p14:tracePt t="141013" x="4581525" y="5295900"/>
          <p14:tracePt t="141021" x="4473575" y="5313363"/>
          <p14:tracePt t="141029" x="4394200" y="5322888"/>
          <p14:tracePt t="141046" x="4357688" y="5330825"/>
          <p14:tracePt t="141063" x="4322763" y="5330825"/>
          <p14:tracePt t="141080" x="4303713" y="5340350"/>
          <p14:tracePt t="142263" x="4322763" y="5340350"/>
          <p14:tracePt t="142270" x="4340225" y="5357813"/>
          <p14:tracePt t="142278" x="4357688" y="5367338"/>
          <p14:tracePt t="142297" x="4367213" y="5375275"/>
          <p14:tracePt t="142297" x="4402138" y="5402263"/>
          <p14:tracePt t="142313" x="4438650" y="5429250"/>
          <p14:tracePt t="142330" x="4465638" y="5456238"/>
          <p14:tracePt t="142347" x="4473575" y="5500688"/>
          <p14:tracePt t="142363" x="4483100" y="5510213"/>
          <p14:tracePt t="142380" x="4491038" y="5518150"/>
          <p14:tracePt t="142397" x="4491038" y="5537200"/>
          <p14:tracePt t="142418" x="4510088" y="5545138"/>
          <p14:tracePt t="142433" x="4510088" y="5562600"/>
          <p14:tracePt t="142448" x="4510088" y="5572125"/>
          <p14:tracePt t="142464" x="4518025" y="5572125"/>
          <p14:tracePt t="143896" x="4518025" y="5581650"/>
          <p14:tracePt t="143918" x="4527550" y="5599113"/>
          <p14:tracePt t="143927" x="4537075" y="5608638"/>
          <p14:tracePt t="143943" x="4537075" y="5616575"/>
          <p14:tracePt t="143974" x="4537075" y="5626100"/>
          <p14:tracePt t="143997" x="4545013" y="5626100"/>
          <p14:tracePt t="144006" x="4545013" y="5634038"/>
          <p14:tracePt t="144014" x="4554538" y="5653088"/>
          <p14:tracePt t="144038" x="4554538" y="5661025"/>
          <p14:tracePt t="144046" x="4554538" y="5680075"/>
          <p14:tracePt t="144063" x="4562475" y="5688013"/>
          <p14:tracePt t="144071" x="4562475" y="5705475"/>
          <p14:tracePt t="144081" x="4572000" y="5715000"/>
          <p14:tracePt t="144097" x="4572000" y="5724525"/>
          <p14:tracePt t="144115" x="4572000" y="5741988"/>
          <p14:tracePt t="144350" x="0" y="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BGP Route Selection</a:t>
            </a:r>
            <a:endParaRPr lang="ar-IQ" sz="36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  <p:sp>
        <p:nvSpPr>
          <p:cNvPr id="4" name="Rectangle 3"/>
          <p:cNvSpPr/>
          <p:nvPr/>
        </p:nvSpPr>
        <p:spPr>
          <a:xfrm>
            <a:off x="286390" y="1844824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>
                <a:latin typeface="Bookman Old Style" pitchFamily="18" charset="0"/>
              </a:rPr>
              <a:t>Router may learn about more than 1 route to destination AS, selects route based on: </a:t>
            </a:r>
            <a:endParaRPr lang="en-US" i="1" dirty="0" smtClean="0">
              <a:latin typeface="Bookman Old Style" pitchFamily="18" charset="0"/>
            </a:endParaRPr>
          </a:p>
          <a:p>
            <a:pPr algn="just"/>
            <a:endParaRPr lang="en-US" i="1" dirty="0">
              <a:latin typeface="Bookman Old Style" pitchFamily="18" charset="0"/>
            </a:endParaRPr>
          </a:p>
          <a:p>
            <a:pPr algn="just"/>
            <a:r>
              <a:rPr lang="en-US" b="1" i="1" dirty="0">
                <a:latin typeface="Bookman Old Style" pitchFamily="18" charset="0"/>
              </a:rPr>
              <a:t>1.</a:t>
            </a:r>
            <a:r>
              <a:rPr lang="en-US" i="1" dirty="0">
                <a:latin typeface="Bookman Old Style" pitchFamily="18" charset="0"/>
              </a:rPr>
              <a:t> </a:t>
            </a:r>
            <a:r>
              <a:rPr lang="en-US" b="1" i="1" dirty="0">
                <a:latin typeface="Bookman Old Style" pitchFamily="18" charset="0"/>
              </a:rPr>
              <a:t>Local preference value attribute: policy decision </a:t>
            </a:r>
          </a:p>
          <a:p>
            <a:pPr algn="just"/>
            <a:endParaRPr lang="en-US" b="1" i="1" dirty="0" smtClean="0">
              <a:latin typeface="Bookman Old Style" pitchFamily="18" charset="0"/>
            </a:endParaRPr>
          </a:p>
          <a:p>
            <a:pPr algn="just"/>
            <a:r>
              <a:rPr lang="en-US" b="1" i="1" dirty="0" smtClean="0">
                <a:latin typeface="Bookman Old Style" pitchFamily="18" charset="0"/>
              </a:rPr>
              <a:t>2</a:t>
            </a:r>
            <a:r>
              <a:rPr lang="en-US" b="1" i="1" dirty="0">
                <a:latin typeface="Bookman Old Style" pitchFamily="18" charset="0"/>
              </a:rPr>
              <a:t>. </a:t>
            </a:r>
            <a:r>
              <a:rPr lang="en-US" b="1" i="1" dirty="0" smtClean="0">
                <a:latin typeface="Bookman Old Style" pitchFamily="18" charset="0"/>
              </a:rPr>
              <a:t>Shortest </a:t>
            </a:r>
            <a:r>
              <a:rPr lang="en-US" b="1" i="1" dirty="0">
                <a:latin typeface="Bookman Old Style" pitchFamily="18" charset="0"/>
              </a:rPr>
              <a:t>AS-PATH </a:t>
            </a:r>
          </a:p>
          <a:p>
            <a:pPr algn="just"/>
            <a:endParaRPr lang="en-US" b="1" i="1" dirty="0" smtClean="0">
              <a:latin typeface="Bookman Old Style" pitchFamily="18" charset="0"/>
            </a:endParaRPr>
          </a:p>
          <a:p>
            <a:pPr algn="just"/>
            <a:r>
              <a:rPr lang="en-US" b="1" i="1" dirty="0" smtClean="0">
                <a:latin typeface="Bookman Old Style" pitchFamily="18" charset="0"/>
              </a:rPr>
              <a:t>3</a:t>
            </a:r>
            <a:r>
              <a:rPr lang="en-US" b="1" i="1" dirty="0">
                <a:latin typeface="Bookman Old Style" pitchFamily="18" charset="0"/>
              </a:rPr>
              <a:t>. Closest NEXT-HOP router.</a:t>
            </a:r>
          </a:p>
          <a:p>
            <a:pPr algn="just"/>
            <a:endParaRPr lang="en-US" b="1" i="1" dirty="0" smtClean="0">
              <a:latin typeface="Bookman Old Style" pitchFamily="18" charset="0"/>
            </a:endParaRPr>
          </a:p>
          <a:p>
            <a:pPr algn="just"/>
            <a:r>
              <a:rPr lang="en-US" b="1" i="1" dirty="0" smtClean="0">
                <a:latin typeface="Bookman Old Style" pitchFamily="18" charset="0"/>
              </a:rPr>
              <a:t>4</a:t>
            </a:r>
            <a:r>
              <a:rPr lang="en-US" b="1" i="1" dirty="0">
                <a:latin typeface="Bookman Old Style" pitchFamily="18" charset="0"/>
              </a:rPr>
              <a:t>. Additional criteria </a:t>
            </a:r>
          </a:p>
        </p:txBody>
      </p:sp>
    </p:spTree>
    <p:extLst>
      <p:ext uri="{BB962C8B-B14F-4D97-AF65-F5344CB8AC3E}">
        <p14:creationId xmlns:p14="http://schemas.microsoft.com/office/powerpoint/2010/main" val="322285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714"/>
    </mc:Choice>
    <mc:Fallback xmlns="">
      <p:transition spd="slow" advTm="75714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8060" x="2419350" y="1152525"/>
          <p14:tracePt t="8417" x="2401888" y="1160463"/>
          <p14:tracePt t="8425" x="2384425" y="1179513"/>
          <p14:tracePt t="8433" x="2374900" y="1196975"/>
          <p14:tracePt t="8441" x="2357438" y="1204913"/>
          <p14:tracePt t="8457" x="2339975" y="1214438"/>
          <p14:tracePt t="8464" x="2322513" y="1223963"/>
          <p14:tracePt t="8481" x="2312988" y="1231900"/>
          <p14:tracePt t="8523" x="2303463" y="1231900"/>
          <p14:tracePt t="8602" x="2286000" y="1231900"/>
          <p14:tracePt t="8619" x="2276475" y="1231900"/>
          <p14:tracePt t="8756" x="2286000" y="1231900"/>
          <p14:tracePt t="8770" x="2303463" y="1231900"/>
          <p14:tracePt t="8781" x="2312988" y="1231900"/>
          <p14:tracePt t="8781" x="2322513" y="1214438"/>
          <p14:tracePt t="8788" x="2330450" y="1214438"/>
          <p14:tracePt t="8798" x="2357438" y="1214438"/>
          <p14:tracePt t="8815" x="2393950" y="1214438"/>
          <p14:tracePt t="8831" x="2401888" y="1214438"/>
          <p14:tracePt t="8848" x="2438400" y="1214438"/>
          <p14:tracePt t="8864" x="2500313" y="1214438"/>
          <p14:tracePt t="8882" x="2527300" y="1214438"/>
          <p14:tracePt t="8898" x="2544763" y="1214438"/>
          <p14:tracePt t="8915" x="2571750" y="1214438"/>
          <p14:tracePt t="8931" x="2589213" y="1214438"/>
          <p14:tracePt t="8948" x="2625725" y="1223963"/>
          <p14:tracePt t="8965" x="2670175" y="1223963"/>
          <p14:tracePt t="8981" x="2724150" y="1223963"/>
          <p14:tracePt t="8998" x="2786063" y="1223963"/>
          <p14:tracePt t="9014" x="2847975" y="1223963"/>
          <p14:tracePt t="9031" x="2901950" y="1223963"/>
          <p14:tracePt t="9048" x="2990850" y="1223963"/>
          <p14:tracePt t="9066" x="3081338" y="1231900"/>
          <p14:tracePt t="9082" x="3179763" y="1231900"/>
          <p14:tracePt t="9098" x="3268663" y="1241425"/>
          <p14:tracePt t="9115" x="3348038" y="1241425"/>
          <p14:tracePt t="9131" x="3402013" y="1241425"/>
          <p14:tracePt t="9148" x="3446463" y="1250950"/>
          <p14:tracePt t="9165" x="3465513" y="1250950"/>
          <p14:tracePt t="9181" x="3482975" y="1250950"/>
          <p14:tracePt t="9198" x="3509963" y="1250950"/>
          <p14:tracePt t="9214" x="3536950" y="1250950"/>
          <p14:tracePt t="9232" x="3562350" y="1258888"/>
          <p14:tracePt t="9248" x="3589338" y="1268413"/>
          <p14:tracePt t="9265" x="3608388" y="1295400"/>
          <p14:tracePt t="9281" x="3652838" y="1322388"/>
          <p14:tracePt t="9298" x="3670300" y="1339850"/>
          <p14:tracePt t="9315" x="3679825" y="1339850"/>
          <p14:tracePt t="9609" x="3697288" y="1339850"/>
          <p14:tracePt t="9618" x="3724275" y="1339850"/>
          <p14:tracePt t="9627" x="3751263" y="1339850"/>
          <p14:tracePt t="9635" x="3803650" y="1339850"/>
          <p14:tracePt t="9648" x="3911600" y="1339850"/>
          <p14:tracePt t="9666" x="3973513" y="1347788"/>
          <p14:tracePt t="9682" x="4081463" y="1347788"/>
          <p14:tracePt t="9697" x="4143375" y="1347788"/>
          <p14:tracePt t="9714" x="4197350" y="1347788"/>
          <p14:tracePt t="9732" x="4232275" y="1347788"/>
          <p14:tracePt t="9748" x="4268788" y="1347788"/>
          <p14:tracePt t="9765" x="4295775" y="1347788"/>
          <p14:tracePt t="9781" x="4330700" y="1347788"/>
          <p14:tracePt t="9799" x="4375150" y="1347788"/>
          <p14:tracePt t="9816" x="4429125" y="1347788"/>
          <p14:tracePt t="9832" x="4483100" y="1347788"/>
          <p14:tracePt t="9849" x="4537075" y="1347788"/>
          <p14:tracePt t="9865" x="4633913" y="1347788"/>
          <p14:tracePt t="9884" x="4697413" y="1357313"/>
          <p14:tracePt t="9899" x="4751388" y="1357313"/>
          <p14:tracePt t="9916" x="4776788" y="1357313"/>
          <p14:tracePt t="9932" x="4875213" y="1357313"/>
          <p14:tracePt t="9948" x="4919663" y="1357313"/>
          <p14:tracePt t="9966" x="4973638" y="1357313"/>
          <p14:tracePt t="9982" x="5018088" y="1357313"/>
          <p14:tracePt t="9998" x="5081588" y="1357313"/>
          <p14:tracePt t="10016" x="5143500" y="1357313"/>
          <p14:tracePt t="10032" x="5214938" y="1357313"/>
          <p14:tracePt t="10051" x="5276850" y="1357313"/>
          <p14:tracePt t="10067" x="5340350" y="1357313"/>
          <p14:tracePt t="10083" x="5402263" y="1357313"/>
          <p14:tracePt t="10099" x="5456238" y="1357313"/>
          <p14:tracePt t="10116" x="5510213" y="1357313"/>
          <p14:tracePt t="10134" x="5562600" y="1357313"/>
          <p14:tracePt t="10149" x="5608638" y="1357313"/>
          <p14:tracePt t="10166" x="5661025" y="1347788"/>
          <p14:tracePt t="10182" x="5715000" y="1347788"/>
          <p14:tracePt t="10200" x="5768975" y="1339850"/>
          <p14:tracePt t="10216" x="5830888" y="1339850"/>
          <p14:tracePt t="10232" x="5911850" y="1322388"/>
          <p14:tracePt t="10252" x="5965825" y="1322388"/>
          <p14:tracePt t="10267" x="6010275" y="1312863"/>
          <p14:tracePt t="10283" x="6054725" y="1312863"/>
          <p14:tracePt t="10299" x="6089650" y="1303338"/>
          <p14:tracePt t="10316" x="6126163" y="1303338"/>
          <p14:tracePt t="10333" x="6161088" y="1295400"/>
          <p14:tracePt t="10349" x="6197600" y="1295400"/>
          <p14:tracePt t="10382" x="6232525" y="1295400"/>
          <p14:tracePt t="10384" x="6276975" y="1295400"/>
          <p14:tracePt t="10399" x="6296025" y="1295400"/>
          <p14:tracePt t="10416" x="6330950" y="1295400"/>
          <p14:tracePt t="10433" x="6348413" y="1295400"/>
          <p14:tracePt t="10449" x="6384925" y="1295400"/>
          <p14:tracePt t="10467" x="6402388" y="1295400"/>
          <p14:tracePt t="10484" x="6411913" y="1295400"/>
          <p14:tracePt t="10524" x="6419850" y="1285875"/>
          <p14:tracePt t="10618" x="6429375" y="1285875"/>
          <p14:tracePt t="10626" x="6438900" y="1285875"/>
          <p14:tracePt t="10642" x="6446838" y="1285875"/>
          <p14:tracePt t="10891" x="6456363" y="1285875"/>
          <p14:tracePt t="11315" x="6446838" y="1285875"/>
          <p14:tracePt t="11331" x="6438900" y="1285875"/>
          <p14:tracePt t="11347" x="6429375" y="1295400"/>
          <p14:tracePt t="11363" x="6419850" y="1295400"/>
          <p14:tracePt t="11372" x="6419850" y="1303338"/>
          <p14:tracePt t="11384" x="6402388" y="1312863"/>
          <p14:tracePt t="11386" x="6394450" y="1322388"/>
          <p14:tracePt t="11399" x="6323013" y="1330325"/>
          <p14:tracePt t="11416" x="6197600" y="1374775"/>
          <p14:tracePt t="11436" x="6126163" y="1384300"/>
          <p14:tracePt t="11451" x="5911850" y="1393825"/>
          <p14:tracePt t="11467" x="5697538" y="1393825"/>
          <p14:tracePt t="11483" x="5527675" y="1393825"/>
          <p14:tracePt t="11499" x="5394325" y="1393825"/>
          <p14:tracePt t="11516" x="5295900" y="1393825"/>
          <p14:tracePt t="11533" x="5214938" y="1384300"/>
          <p14:tracePt t="11550" x="5126038" y="1374775"/>
          <p14:tracePt t="11566" x="5054600" y="1357313"/>
          <p14:tracePt t="11583" x="4965700" y="1339850"/>
          <p14:tracePt t="11600" x="4884738" y="1339850"/>
          <p14:tracePt t="11616" x="4830763" y="1322388"/>
          <p14:tracePt t="11633" x="4786313" y="1312863"/>
          <p14:tracePt t="11652" x="4751388" y="1312863"/>
          <p14:tracePt t="11670" x="4697413" y="1295400"/>
          <p14:tracePt t="11684" x="4608513" y="1276350"/>
          <p14:tracePt t="11700" x="4510088" y="1258888"/>
          <p14:tracePt t="11717" x="4394200" y="1231900"/>
          <p14:tracePt t="11733" x="4286250" y="1214438"/>
          <p14:tracePt t="11751" x="4187825" y="1204913"/>
          <p14:tracePt t="11767" x="4108450" y="1196975"/>
          <p14:tracePt t="11783" x="4037013" y="1187450"/>
          <p14:tracePt t="11799" x="3983038" y="1179513"/>
          <p14:tracePt t="11816" x="3946525" y="1179513"/>
          <p14:tracePt t="11832" x="3911600" y="1179513"/>
          <p14:tracePt t="11848" x="3867150" y="1179513"/>
          <p14:tracePt t="11866" x="3848100" y="1179513"/>
          <p14:tracePt t="11882" x="3830638" y="1179513"/>
          <p14:tracePt t="11899" x="3822700" y="1179513"/>
          <p14:tracePt t="11947" x="3813175" y="1179513"/>
          <p14:tracePt t="13028" x="3803650" y="1179513"/>
          <p14:tracePt t="13076" x="3795713" y="1179513"/>
          <p14:tracePt t="13379" x="3795713" y="1187450"/>
          <p14:tracePt t="13388" x="3786188" y="1187450"/>
          <p14:tracePt t="13445" x="3786188" y="1196975"/>
          <p14:tracePt t="13468" x="3786188" y="1204913"/>
          <p14:tracePt t="13477" x="3776663" y="1204913"/>
          <p14:tracePt t="13547" x="3768725" y="1214438"/>
          <p14:tracePt t="13563" x="3759200" y="1214438"/>
          <p14:tracePt t="13611" x="3759200" y="1223963"/>
          <p14:tracePt t="13628" x="3759200" y="1231900"/>
          <p14:tracePt t="13635" x="3751263" y="1231900"/>
          <p14:tracePt t="13644" x="3751263" y="1250950"/>
          <p14:tracePt t="13652" x="3751263" y="1258888"/>
          <p14:tracePt t="13669" x="3741738" y="1258888"/>
          <p14:tracePt t="13683" x="3741738" y="1268413"/>
          <p14:tracePt t="13740" x="3741738" y="1276350"/>
          <p14:tracePt t="13757" x="3732213" y="1276350"/>
          <p14:tracePt t="15268" x="3724275" y="1276350"/>
          <p14:tracePt t="15284" x="3724275" y="1285875"/>
          <p14:tracePt t="15989" x="3714750" y="1285875"/>
          <p14:tracePt t="16068" x="3705225" y="1285875"/>
          <p14:tracePt t="16105" x="3705225" y="1295400"/>
          <p14:tracePt t="16218" x="3697288" y="1295400"/>
          <p14:tracePt t="16234" x="3697288" y="1303338"/>
          <p14:tracePt t="16276" x="3687763" y="1303338"/>
          <p14:tracePt t="16299" x="3687763" y="1312863"/>
          <p14:tracePt t="16308" x="3687763" y="1322388"/>
          <p14:tracePt t="16324" x="3679825" y="1322388"/>
          <p14:tracePt t="16339" x="3679825" y="1330325"/>
          <p14:tracePt t="16355" x="3679825" y="1339850"/>
          <p14:tracePt t="16371" x="3660775" y="1347788"/>
          <p14:tracePt t="16371" x="3660775" y="1366838"/>
          <p14:tracePt t="16384" x="3652838" y="1374775"/>
          <p14:tracePt t="16401" x="3625850" y="1401763"/>
          <p14:tracePt t="16420" x="3608388" y="1419225"/>
          <p14:tracePt t="16435" x="3571875" y="1455738"/>
          <p14:tracePt t="16451" x="3536950" y="1482725"/>
          <p14:tracePt t="16467" x="3500438" y="1509713"/>
          <p14:tracePt t="16485" x="3482975" y="1527175"/>
          <p14:tracePt t="16501" x="3446463" y="1544638"/>
          <p14:tracePt t="16517" x="3419475" y="1562100"/>
          <p14:tracePt t="16535" x="3394075" y="1581150"/>
          <p14:tracePt t="16551" x="3357563" y="1608138"/>
          <p14:tracePt t="16568" x="3303588" y="1643063"/>
          <p14:tracePt t="16585" x="3268663" y="1670050"/>
          <p14:tracePt t="16601" x="3197225" y="1714500"/>
          <p14:tracePt t="16618" x="3152775" y="1741488"/>
          <p14:tracePt t="16635" x="3125788" y="1751013"/>
          <p14:tracePt t="16651" x="3089275" y="1776413"/>
          <p14:tracePt t="16668" x="3062288" y="1795463"/>
          <p14:tracePt t="16685" x="3036888" y="1812925"/>
          <p14:tracePt t="16701" x="3009900" y="1839913"/>
          <p14:tracePt t="16717" x="2990850" y="1847850"/>
          <p14:tracePt t="16735" x="2965450" y="1857375"/>
          <p14:tracePt t="16751" x="2938463" y="1884363"/>
          <p14:tracePt t="16768" x="2911475" y="1901825"/>
          <p14:tracePt t="16784" x="2894013" y="1919288"/>
          <p14:tracePt t="16802" x="2867025" y="1938338"/>
          <p14:tracePt t="16820" x="2857500" y="1938338"/>
          <p14:tracePt t="16835" x="2857500" y="1946275"/>
          <p14:tracePt t="16851" x="2847975" y="1955800"/>
          <p14:tracePt t="16891" x="2840038" y="1955800"/>
          <p14:tracePt t="16892" x="2840038" y="1965325"/>
          <p14:tracePt t="16901" x="2840038" y="1973263"/>
          <p14:tracePt t="16919" x="2830513" y="1982788"/>
          <p14:tracePt t="16936" x="2830513" y="2000250"/>
          <p14:tracePt t="16952" x="2822575" y="2009775"/>
          <p14:tracePt t="16968" x="2822575" y="2017713"/>
          <p14:tracePt t="17005" x="2822575" y="2036763"/>
          <p14:tracePt t="17005" x="2822575" y="2044700"/>
          <p14:tracePt t="17019" x="2822575" y="2054225"/>
          <p14:tracePt t="17035" x="2822575" y="2062163"/>
          <p14:tracePt t="17052" x="2822575" y="2071688"/>
          <p14:tracePt t="17069" x="2822575" y="2081213"/>
          <p14:tracePt t="17131" x="2822575" y="2098675"/>
          <p14:tracePt t="17148" x="2822575" y="2108200"/>
          <p14:tracePt t="17165" x="2822575" y="2116138"/>
          <p14:tracePt t="17179" x="2822575" y="2125663"/>
          <p14:tracePt t="17187" x="2822575" y="2143125"/>
          <p14:tracePt t="17205" x="2822575" y="2152650"/>
          <p14:tracePt t="17211" x="2813050" y="2160588"/>
          <p14:tracePt t="17219" x="2813050" y="2170113"/>
          <p14:tracePt t="17261" x="2813050" y="2187575"/>
          <p14:tracePt t="17269" x="2813050" y="2197100"/>
          <p14:tracePt t="17293" x="2813050" y="2205038"/>
          <p14:tracePt t="17406" x="2803525" y="2214563"/>
          <p14:tracePt t="17414" x="2803525" y="2224088"/>
          <p14:tracePt t="17425" x="2803525" y="2232025"/>
          <p14:tracePt t="17438" x="2803525" y="2251075"/>
          <p14:tracePt t="17438" x="2795588" y="2259013"/>
          <p14:tracePt t="17455" x="2795588" y="2268538"/>
          <p14:tracePt t="17469" x="2786063" y="2286000"/>
          <p14:tracePt t="17486" x="2776538" y="2312988"/>
          <p14:tracePt t="17503" x="2768600" y="2322513"/>
          <p14:tracePt t="17519" x="2751138" y="2347913"/>
          <p14:tracePt t="17535" x="2732088" y="2384425"/>
          <p14:tracePt t="17552" x="2705100" y="2411413"/>
          <p14:tracePt t="17569" x="2687638" y="2438400"/>
          <p14:tracePt t="17586" x="2670175" y="2446338"/>
          <p14:tracePt t="17603" x="2643188" y="2465388"/>
          <p14:tracePt t="17619" x="2598738" y="2500313"/>
          <p14:tracePt t="17637" x="2571750" y="2509838"/>
          <p14:tracePt t="17656" x="2554288" y="2517775"/>
          <p14:tracePt t="17669" x="2536825" y="2517775"/>
          <p14:tracePt t="17686" x="2500313" y="2527300"/>
          <p14:tracePt t="17702" x="2473325" y="2527300"/>
          <p14:tracePt t="17719" x="2446338" y="2527300"/>
          <p14:tracePt t="17735" x="2330450" y="2554288"/>
          <p14:tracePt t="17753" x="2232025" y="2562225"/>
          <p14:tracePt t="17769" x="2179638" y="2571750"/>
          <p14:tracePt t="17785" x="2081213" y="2571750"/>
          <p14:tracePt t="17803" x="1946275" y="2581275"/>
          <p14:tracePt t="17819" x="1687513" y="2581275"/>
          <p14:tracePt t="17839" x="1589088" y="2581275"/>
          <p14:tracePt t="17854" x="1544638" y="2581275"/>
          <p14:tracePt t="17869" x="1384300" y="2581275"/>
          <p14:tracePt t="17886" x="1312863" y="2581275"/>
          <p14:tracePt t="17903" x="1241425" y="2589213"/>
          <p14:tracePt t="17919" x="1214438" y="2589213"/>
          <p14:tracePt t="17935" x="1089025" y="2616200"/>
          <p14:tracePt t="17979" x="1044575" y="2625725"/>
          <p14:tracePt t="17988" x="857250" y="2660650"/>
          <p14:tracePt t="17988" x="839788" y="2660650"/>
          <p14:tracePt t="18003" x="822325" y="2670175"/>
          <p14:tracePt t="18003" x="768350" y="2679700"/>
          <p14:tracePt t="18019" x="714375" y="2687638"/>
          <p14:tracePt t="18036" x="652463" y="2705100"/>
          <p14:tracePt t="18053" x="608013" y="2724150"/>
          <p14:tracePt t="18085" x="544513" y="2741613"/>
          <p14:tracePt t="18086" x="490538" y="2759075"/>
          <p14:tracePt t="18103" x="428625" y="2776538"/>
          <p14:tracePt t="18120" x="393700" y="2795588"/>
          <p14:tracePt t="18136" x="339725" y="2813050"/>
          <p14:tracePt t="18153" x="285750" y="2830513"/>
          <p14:tracePt t="18169" x="258763" y="2857500"/>
          <p14:tracePt t="18185" x="223838" y="2867025"/>
          <p14:tracePt t="18203" x="204788" y="2874963"/>
          <p14:tracePt t="18269" x="196850" y="2884488"/>
          <p14:tracePt t="18547" x="187325" y="2884488"/>
          <p14:tracePt t="18830" x="187325" y="2847975"/>
          <p14:tracePt t="18838" x="223838" y="2803525"/>
          <p14:tracePt t="18845" x="223838" y="2776538"/>
          <p14:tracePt t="18852" x="258763" y="2724150"/>
          <p14:tracePt t="18870" x="295275" y="2660650"/>
          <p14:tracePt t="18887" x="322263" y="2616200"/>
          <p14:tracePt t="18903" x="330200" y="2598738"/>
          <p14:tracePt t="19116" x="330200" y="2608263"/>
          <p14:tracePt t="19188" x="330200" y="2616200"/>
          <p14:tracePt t="19196" x="330200" y="2625725"/>
          <p14:tracePt t="19203" x="330200" y="2633663"/>
          <p14:tracePt t="19204" x="330200" y="2643188"/>
          <p14:tracePt t="19220" x="330200" y="2652713"/>
          <p14:tracePt t="19236" x="330200" y="2660650"/>
          <p14:tracePt t="19253" x="330200" y="2670175"/>
          <p14:tracePt t="19269" x="330200" y="2687638"/>
          <p14:tracePt t="19287" x="330200" y="2724150"/>
          <p14:tracePt t="19303" x="330200" y="2732088"/>
          <p14:tracePt t="19319" x="330200" y="2741613"/>
          <p14:tracePt t="19336" x="330200" y="2759075"/>
          <p14:tracePt t="19373" x="330200" y="2768600"/>
          <p14:tracePt t="19374" x="322263" y="2795588"/>
          <p14:tracePt t="19389" x="322263" y="2830513"/>
          <p14:tracePt t="19407" x="322263" y="2874963"/>
          <p14:tracePt t="19420" x="312738" y="2911475"/>
          <p14:tracePt t="19436" x="312738" y="2955925"/>
          <p14:tracePt t="19454" x="312738" y="3000375"/>
          <p14:tracePt t="19469" x="303213" y="3044825"/>
          <p14:tracePt t="19486" x="303213" y="3098800"/>
          <p14:tracePt t="19503" x="303213" y="3143250"/>
          <p14:tracePt t="19519" x="303213" y="3179763"/>
          <p14:tracePt t="19536" x="303213" y="3224213"/>
          <p14:tracePt t="19552" x="303213" y="3241675"/>
          <p14:tracePt t="19569" x="303213" y="3322638"/>
          <p14:tracePt t="19586" x="303213" y="3357563"/>
          <p14:tracePt t="19602" x="303213" y="3384550"/>
          <p14:tracePt t="19619" x="303213" y="3429000"/>
          <p14:tracePt t="19636" x="303213" y="3482975"/>
          <p14:tracePt t="19653" x="303213" y="3527425"/>
          <p14:tracePt t="19670" x="303213" y="3562350"/>
          <p14:tracePt t="19686" x="303213" y="3589338"/>
          <p14:tracePt t="19703" x="295275" y="3625850"/>
          <p14:tracePt t="19720" x="295275" y="3660775"/>
          <p14:tracePt t="19736" x="295275" y="3670300"/>
          <p14:tracePt t="19752" x="295275" y="3724275"/>
          <p14:tracePt t="19772" x="295275" y="3759200"/>
          <p14:tracePt t="19788" x="295275" y="3813175"/>
          <p14:tracePt t="19802" x="295275" y="3857625"/>
          <p14:tracePt t="19820" x="295275" y="3884613"/>
          <p14:tracePt t="19836" x="295275" y="3929063"/>
          <p14:tracePt t="19853" x="295275" y="3973513"/>
          <p14:tracePt t="19870" x="295275" y="4017963"/>
          <p14:tracePt t="19886" x="312738" y="4054475"/>
          <p14:tracePt t="19903" x="312738" y="4089400"/>
          <p14:tracePt t="19920" x="312738" y="4133850"/>
          <p14:tracePt t="19936" x="312738" y="4160838"/>
          <p14:tracePt t="19953" x="312738" y="4187825"/>
          <p14:tracePt t="19970" x="322263" y="4224338"/>
          <p14:tracePt t="19986" x="330200" y="4286250"/>
          <p14:tracePt t="20006" x="330200" y="4322763"/>
          <p14:tracePt t="20020" x="330200" y="4357688"/>
          <p14:tracePt t="20036" x="330200" y="4394200"/>
          <p14:tracePt t="20053" x="330200" y="4411663"/>
          <p14:tracePt t="20070" x="330200" y="4446588"/>
          <p14:tracePt t="20086" x="330200" y="4473575"/>
          <p14:tracePt t="20103" x="330200" y="4510088"/>
          <p14:tracePt t="20119" x="330200" y="4537075"/>
          <p14:tracePt t="20136" x="330200" y="4554538"/>
          <p14:tracePt t="20153" x="330200" y="4589463"/>
          <p14:tracePt t="20170" x="330200" y="4608513"/>
          <p14:tracePt t="20170" x="330200" y="4633913"/>
          <p14:tracePt t="20189" x="330200" y="4652963"/>
          <p14:tracePt t="20203" x="330200" y="4724400"/>
          <p14:tracePt t="20220" x="330200" y="4768850"/>
          <p14:tracePt t="20236" x="330200" y="4795838"/>
          <p14:tracePt t="20254" x="330200" y="4840288"/>
          <p14:tracePt t="20270" x="347663" y="4848225"/>
          <p14:tracePt t="20287" x="347663" y="4867275"/>
          <p14:tracePt t="20303" x="347663" y="4875213"/>
          <p14:tracePt t="20452" x="357188" y="4875213"/>
          <p14:tracePt t="20667" x="357188" y="4884738"/>
          <p14:tracePt t="20732" x="357188" y="4911725"/>
          <p14:tracePt t="20741" x="366713" y="4946650"/>
          <p14:tracePt t="20765" x="374650" y="4973638"/>
          <p14:tracePt t="20772" x="393700" y="5010150"/>
          <p14:tracePt t="20781" x="419100" y="5037138"/>
          <p14:tracePt t="20786" x="490538" y="5170488"/>
          <p14:tracePt t="20819" x="517525" y="5224463"/>
          <p14:tracePt t="20819" x="625475" y="5375275"/>
          <p14:tracePt t="20837" x="679450" y="5465763"/>
          <p14:tracePt t="20853" x="714375" y="5510213"/>
          <p14:tracePt t="20870" x="731838" y="5527675"/>
          <p14:tracePt t="20887" x="750888" y="5527675"/>
          <p14:tracePt t="21011" x="750888" y="5545138"/>
          <p14:tracePt t="21020" x="812800" y="5562600"/>
          <p14:tracePt t="21036" x="839788" y="5581650"/>
          <p14:tracePt t="21564" x="866775" y="5581650"/>
          <p14:tracePt t="21571" x="901700" y="5581650"/>
          <p14:tracePt t="21580" x="928688" y="5581650"/>
          <p14:tracePt t="21591" x="946150" y="5581650"/>
          <p14:tracePt t="21604" x="982663" y="5581650"/>
          <p14:tracePt t="21621" x="1009650" y="5581650"/>
          <p14:tracePt t="21638" x="1036638" y="5581650"/>
          <p14:tracePt t="21654" x="1089025" y="5581650"/>
          <p14:tracePt t="21670" x="1160463" y="5581650"/>
          <p14:tracePt t="21687" x="1268413" y="5581650"/>
          <p14:tracePt t="21705" x="1446213" y="5581650"/>
          <p14:tracePt t="21723" x="1509713" y="5581650"/>
          <p14:tracePt t="21736" x="1581150" y="5581650"/>
          <p14:tracePt t="21753" x="1652588" y="5581650"/>
          <p14:tracePt t="21770" x="1758950" y="5572125"/>
          <p14:tracePt t="21787" x="1839913" y="5572125"/>
          <p14:tracePt t="21803" x="1928813" y="5572125"/>
          <p14:tracePt t="21820" x="2027238" y="5562600"/>
          <p14:tracePt t="21837" x="2116138" y="5554663"/>
          <p14:tracePt t="21853" x="2224088" y="5545138"/>
          <p14:tracePt t="21870" x="2366963" y="5537200"/>
          <p14:tracePt t="21887" x="2473325" y="5537200"/>
          <p14:tracePt t="21904" x="2562225" y="5527675"/>
          <p14:tracePt t="21921" x="2616200" y="5527675"/>
          <p14:tracePt t="21937" x="2679700" y="5518150"/>
          <p14:tracePt t="21953" x="2724150" y="5510213"/>
          <p14:tracePt t="21953" x="2751138" y="5510213"/>
          <p14:tracePt t="21973" x="2813050" y="5491163"/>
          <p14:tracePt t="21989" x="2867025" y="5473700"/>
          <p14:tracePt t="22004" x="2938463" y="5473700"/>
          <p14:tracePt t="22021" x="3009900" y="5465763"/>
          <p14:tracePt t="22038" x="3125788" y="5465763"/>
          <p14:tracePt t="22054" x="3205163" y="5465763"/>
          <p14:tracePt t="22071" x="3330575" y="5465763"/>
          <p14:tracePt t="22087" x="3455988" y="5456238"/>
          <p14:tracePt t="22104" x="3554413" y="5438775"/>
          <p14:tracePt t="22121" x="3652838" y="5419725"/>
          <p14:tracePt t="22137" x="3714750" y="5394325"/>
          <p14:tracePt t="22156" x="3724275" y="5394325"/>
          <p14:tracePt t="22171" x="3741738" y="5384800"/>
          <p14:tracePt t="22187" x="3759200" y="5367338"/>
          <p14:tracePt t="22204" x="3795713" y="5357813"/>
          <p14:tracePt t="22221" x="3822700" y="5348288"/>
          <p14:tracePt t="22237" x="3830638" y="5340350"/>
          <p14:tracePt t="22380" x="3830638" y="5330825"/>
          <p14:tracePt t="22403" x="3830638" y="5322888"/>
          <p14:tracePt t="22411" x="3830638" y="5303838"/>
          <p14:tracePt t="22411" x="3830638" y="5295900"/>
          <p14:tracePt t="22420" x="3830638" y="5276850"/>
          <p14:tracePt t="22437" x="3795713" y="5241925"/>
          <p14:tracePt t="22454" x="3751263" y="5197475"/>
          <p14:tracePt t="22471" x="3589338" y="5099050"/>
          <p14:tracePt t="22488" x="3384550" y="5010150"/>
          <p14:tracePt t="22504" x="3187700" y="4973638"/>
          <p14:tracePt t="22520" x="3036888" y="4973638"/>
          <p14:tracePt t="22537" x="2803525" y="5000625"/>
          <p14:tracePt t="22554" x="2384425" y="5180013"/>
          <p14:tracePt t="22572" x="1982788" y="5348288"/>
          <p14:tracePt t="22587" x="1616075" y="5500688"/>
          <p14:tracePt t="22604" x="1374775" y="5572125"/>
          <p14:tracePt t="22621" x="1223963" y="5608638"/>
          <p14:tracePt t="22637" x="1125538" y="5626100"/>
          <p14:tracePt t="22654" x="1089025" y="5626100"/>
          <p14:tracePt t="22671" x="1044575" y="5626100"/>
          <p14:tracePt t="22688" x="1009650" y="5599113"/>
          <p14:tracePt t="22704" x="919163" y="5527675"/>
          <p14:tracePt t="22721" x="785813" y="5429250"/>
          <p14:tracePt t="22738" x="625475" y="5259388"/>
          <p14:tracePt t="22754" x="428625" y="5045075"/>
          <p14:tracePt t="22771" x="312738" y="4902200"/>
          <p14:tracePt t="22788" x="223838" y="4768850"/>
          <p14:tracePt t="22804" x="160338" y="4660900"/>
          <p14:tracePt t="22821" x="107950" y="4598988"/>
          <p14:tracePt t="22837" x="98425" y="4537075"/>
          <p14:tracePt t="22854" x="80963" y="4473575"/>
          <p14:tracePt t="22871" x="80963" y="4411663"/>
          <p14:tracePt t="22887" x="80963" y="4295775"/>
          <p14:tracePt t="22904" x="125413" y="4152900"/>
          <p14:tracePt t="22921" x="179388" y="4000500"/>
          <p14:tracePt t="22938" x="241300" y="3848100"/>
          <p14:tracePt t="22954" x="295275" y="3714750"/>
          <p14:tracePt t="22974" x="322263" y="3670300"/>
          <p14:tracePt t="22988" x="347663" y="3625850"/>
          <p14:tracePt t="23005" x="374650" y="3581400"/>
          <p14:tracePt t="23021" x="419100" y="3517900"/>
          <p14:tracePt t="23038" x="490538" y="3411538"/>
          <p14:tracePt t="23055" x="571500" y="3303588"/>
          <p14:tracePt t="23071" x="652463" y="3205163"/>
          <p14:tracePt t="23088" x="731838" y="3108325"/>
          <p14:tracePt t="23105" x="812800" y="3000375"/>
          <p14:tracePt t="23121" x="847725" y="2946400"/>
          <p14:tracePt t="23121" x="866775" y="2938463"/>
          <p14:tracePt t="23140" x="874713" y="2928938"/>
          <p14:tracePt t="23333" x="884238" y="2928938"/>
          <p14:tracePt t="23388" x="893763" y="2928938"/>
          <p14:tracePt t="23398" x="901700" y="2938463"/>
          <p14:tracePt t="23404" x="919163" y="2955925"/>
          <p14:tracePt t="23413" x="928688" y="2955925"/>
          <p14:tracePt t="23421" x="973138" y="2982913"/>
          <p14:tracePt t="23438" x="1017588" y="3000375"/>
          <p14:tracePt t="23455" x="1071563" y="3009900"/>
          <p14:tracePt t="23472" x="1160463" y="3009900"/>
          <p14:tracePt t="23488" x="1258888" y="3017838"/>
          <p14:tracePt t="23505" x="1347788" y="3017838"/>
          <p14:tracePt t="23521" x="1446213" y="3017838"/>
          <p14:tracePt t="23521" x="1509713" y="3017838"/>
          <p14:tracePt t="23542" x="1608138" y="3017838"/>
          <p14:tracePt t="23559" x="1679575" y="3017838"/>
          <p14:tracePt t="23572" x="1741488" y="3017838"/>
          <p14:tracePt t="23589" x="1803400" y="3027363"/>
          <p14:tracePt t="23605" x="1874838" y="3027363"/>
          <p14:tracePt t="23622" x="1965325" y="3044825"/>
          <p14:tracePt t="23638" x="2027238" y="3062288"/>
          <p14:tracePt t="23655" x="2108200" y="3062288"/>
          <p14:tracePt t="23672" x="2160588" y="3081338"/>
          <p14:tracePt t="23688" x="2205038" y="3089275"/>
          <p14:tracePt t="23706" x="2241550" y="3089275"/>
          <p14:tracePt t="23721" x="2357438" y="3108325"/>
          <p14:tracePt t="23741" x="2455863" y="3125788"/>
          <p14:tracePt t="23771" x="2581275" y="3152775"/>
          <p14:tracePt t="23772" x="2705100" y="3170238"/>
          <p14:tracePt t="23789" x="2822575" y="3187700"/>
          <p14:tracePt t="23805" x="2938463" y="3197225"/>
          <p14:tracePt t="23822" x="3027363" y="3205163"/>
          <p14:tracePt t="23839" x="3116263" y="3214688"/>
          <p14:tracePt t="23855" x="3187700" y="3214688"/>
          <p14:tracePt t="23873" x="3251200" y="3214688"/>
          <p14:tracePt t="23888" x="3303588" y="3214688"/>
          <p14:tracePt t="23906" x="3367088" y="3214688"/>
          <p14:tracePt t="23922" x="3473450" y="3214688"/>
          <p14:tracePt t="23939" x="3616325" y="3214688"/>
          <p14:tracePt t="23957" x="3732213" y="3224213"/>
          <p14:tracePt t="23972" x="3857625" y="3224213"/>
          <p14:tracePt t="23988" x="3965575" y="3224213"/>
          <p14:tracePt t="24005" x="4089400" y="3224213"/>
          <p14:tracePt t="24021" x="4205288" y="3224213"/>
          <p14:tracePt t="24038" x="4313238" y="3224213"/>
          <p14:tracePt t="24055" x="4419600" y="3232150"/>
          <p14:tracePt t="24072" x="4473575" y="3232150"/>
          <p14:tracePt t="24088" x="4643438" y="3232150"/>
          <p14:tracePt t="24105" x="4759325" y="3232150"/>
          <p14:tracePt t="24122" x="4857750" y="3232150"/>
          <p14:tracePt t="24137" x="5027613" y="3232150"/>
          <p14:tracePt t="24157" x="5143500" y="3232150"/>
          <p14:tracePt t="24171" x="5241925" y="3232150"/>
          <p14:tracePt t="24188" x="5330825" y="3224213"/>
          <p14:tracePt t="24205" x="5429250" y="3205163"/>
          <p14:tracePt t="24221" x="5473700" y="3187700"/>
          <p14:tracePt t="24238" x="5491163" y="3179763"/>
          <p14:tracePt t="24254" x="5500688" y="3179763"/>
          <p14:tracePt t="24452" x="5491163" y="3179763"/>
          <p14:tracePt t="24469" x="5473700" y="3179763"/>
          <p14:tracePt t="24470" x="5465763" y="3179763"/>
          <p14:tracePt t="24489" x="5456238" y="3179763"/>
          <p14:tracePt t="24489" x="5429250" y="3179763"/>
          <p14:tracePt t="24505" x="5402263" y="3179763"/>
          <p14:tracePt t="24505" x="5394325" y="3179763"/>
          <p14:tracePt t="24526" x="5375275" y="3179763"/>
          <p14:tracePt t="24541" x="5340350" y="3179763"/>
          <p14:tracePt t="24558" x="5330825" y="3179763"/>
          <p14:tracePt t="24572" x="5313363" y="3179763"/>
          <p14:tracePt t="24588" x="5276850" y="3179763"/>
          <p14:tracePt t="24605" x="5251450" y="3170238"/>
          <p14:tracePt t="24622" x="5214938" y="3160713"/>
          <p14:tracePt t="24640" x="5197475" y="3160713"/>
          <p14:tracePt t="24726" x="5187950" y="3160713"/>
          <p14:tracePt t="24741" x="5180013" y="3160713"/>
          <p14:tracePt t="24748" x="5143500" y="3152775"/>
          <p14:tracePt t="24757" x="5108575" y="3143250"/>
          <p14:tracePt t="24772" x="5081588" y="3143250"/>
          <p14:tracePt t="24790" x="5062538" y="3143250"/>
          <p14:tracePt t="24805" x="5027613" y="3125788"/>
          <p14:tracePt t="24822" x="5000625" y="3125788"/>
          <p14:tracePt t="24840" x="4965700" y="3116263"/>
          <p14:tracePt t="24856" x="4946650" y="3108325"/>
          <p14:tracePt t="24872" x="4938713" y="3108325"/>
          <p14:tracePt t="24890" x="4911725" y="3108325"/>
          <p14:tracePt t="24905" x="4867275" y="3098800"/>
          <p14:tracePt t="24926" x="4830763" y="3089275"/>
          <p14:tracePt t="24941" x="4813300" y="3089275"/>
          <p14:tracePt t="24958" x="4803775" y="3081338"/>
          <p14:tracePt t="25013" x="4795838" y="3081338"/>
          <p14:tracePt t="25053" x="4786313" y="3081338"/>
          <p14:tracePt t="25068" x="4776788" y="3081338"/>
          <p14:tracePt t="25077" x="4768850" y="3081338"/>
          <p14:tracePt t="25180" x="4768850" y="3071813"/>
          <p14:tracePt t="25453" x="4759325" y="3071813"/>
          <p14:tracePt t="25493" x="4751388" y="3071813"/>
          <p14:tracePt t="25509" x="4741863" y="3071813"/>
          <p14:tracePt t="25716" x="4759325" y="3071813"/>
          <p14:tracePt t="25726" x="4776788" y="3071813"/>
          <p14:tracePt t="25741" x="4822825" y="3071813"/>
          <p14:tracePt t="25742" x="4884738" y="3071813"/>
          <p14:tracePt t="25756" x="4946650" y="3071813"/>
          <p14:tracePt t="25773" x="4991100" y="3062288"/>
          <p14:tracePt t="25789" x="5027613" y="3062288"/>
          <p14:tracePt t="25807" x="5054600" y="3054350"/>
          <p14:tracePt t="25823" x="5089525" y="3044825"/>
          <p14:tracePt t="25839" x="5108575" y="3044825"/>
          <p14:tracePt t="25856" x="5143500" y="3044825"/>
          <p14:tracePt t="25872" x="5187950" y="3044825"/>
          <p14:tracePt t="25889" x="5232400" y="3044825"/>
          <p14:tracePt t="25906" x="5276850" y="3044825"/>
          <p14:tracePt t="25922" x="5313363" y="3036888"/>
          <p14:tracePt t="25939" x="5367338" y="3027363"/>
          <p14:tracePt t="25958" x="5394325" y="3017838"/>
          <p14:tracePt t="25973" x="5419725" y="3017838"/>
          <p14:tracePt t="25989" x="5438775" y="3017838"/>
          <p14:tracePt t="26006" x="5465763" y="3017838"/>
          <p14:tracePt t="26022" x="5500688" y="3017838"/>
          <p14:tracePt t="26039" x="5518150" y="3017838"/>
          <p14:tracePt t="26056" x="5537200" y="3017838"/>
          <p14:tracePt t="26072" x="5562600" y="3027363"/>
          <p14:tracePt t="26093" x="5589588" y="3027363"/>
          <p14:tracePt t="26106" x="5608638" y="3027363"/>
          <p14:tracePt t="26122" x="5653088" y="3036888"/>
          <p14:tracePt t="26142" x="5680075" y="3036888"/>
          <p14:tracePt t="26156" x="5697538" y="3044825"/>
          <p14:tracePt t="26173" x="5724525" y="3044825"/>
          <p14:tracePt t="26189" x="5751513" y="3044825"/>
          <p14:tracePt t="26206" x="5786438" y="3054350"/>
          <p14:tracePt t="26222" x="5813425" y="3062288"/>
          <p14:tracePt t="26238" x="5848350" y="3062288"/>
          <p14:tracePt t="26256" x="5884863" y="3062288"/>
          <p14:tracePt t="26273" x="5919788" y="3062288"/>
          <p14:tracePt t="26288" x="5956300" y="3062288"/>
          <p14:tracePt t="26305" x="5983288" y="3062288"/>
          <p14:tracePt t="26321" x="6045200" y="3062288"/>
          <p14:tracePt t="26341" x="6089650" y="3071813"/>
          <p14:tracePt t="26356" x="6143625" y="3071813"/>
          <p14:tracePt t="26374" x="6188075" y="3071813"/>
          <p14:tracePt t="26389" x="6215063" y="3071813"/>
          <p14:tracePt t="26406" x="6232525" y="3071813"/>
          <p14:tracePt t="26423" x="6251575" y="3071813"/>
          <p14:tracePt t="26439" x="6259513" y="3071813"/>
          <p14:tracePt t="26456" x="6276975" y="3071813"/>
          <p14:tracePt t="26472" x="6286500" y="3071813"/>
          <p14:tracePt t="26489" x="6313488" y="3062288"/>
          <p14:tracePt t="26506" x="6330950" y="3062288"/>
          <p14:tracePt t="26523" x="6340475" y="3062288"/>
          <p14:tracePt t="26572" x="6348413" y="3062288"/>
          <p14:tracePt t="26588" x="6357938" y="3054350"/>
          <p14:tracePt t="26597" x="6367463" y="3054350"/>
          <p14:tracePt t="26612" x="6384925" y="3054350"/>
          <p14:tracePt t="26622" x="6394450" y="3044825"/>
          <p14:tracePt t="26623" x="6419850" y="3036888"/>
          <p14:tracePt t="26639" x="6446838" y="3036888"/>
          <p14:tracePt t="26656" x="6465888" y="3027363"/>
          <p14:tracePt t="26673" x="6483350" y="3027363"/>
          <p14:tracePt t="26689" x="6500813" y="3017838"/>
          <p14:tracePt t="26706" x="6527800" y="3017838"/>
          <p14:tracePt t="26725" x="6545263" y="3009900"/>
          <p14:tracePt t="26740" x="6554788" y="3000375"/>
          <p14:tracePt t="26781" x="6562725" y="3000375"/>
          <p14:tracePt t="26781" x="6572250" y="3000375"/>
          <p14:tracePt t="26789" x="6589713" y="2982913"/>
          <p14:tracePt t="26806" x="6599238" y="2982913"/>
          <p14:tracePt t="26822" x="6616700" y="2973388"/>
          <p14:tracePt t="26839" x="6626225" y="2965450"/>
          <p14:tracePt t="26856" x="6643688" y="2965450"/>
          <p14:tracePt t="26873" x="6643688" y="2955925"/>
          <p14:tracePt t="26889" x="6653213" y="2946400"/>
          <p14:tracePt t="26933" x="6653213" y="2938463"/>
          <p14:tracePt t="26941" x="6661150" y="2938463"/>
          <p14:tracePt t="26955" x="6661150" y="2928938"/>
          <p14:tracePt t="26956" x="6670675" y="2919413"/>
          <p14:tracePt t="26973" x="6670675" y="2901950"/>
          <p14:tracePt t="26990" x="6688138" y="2884488"/>
          <p14:tracePt t="27006" x="6688138" y="2874963"/>
          <p14:tracePt t="27023" x="6688138" y="2867025"/>
          <p14:tracePt t="27109" x="6688138" y="2857500"/>
          <p14:tracePt t="27141" x="6688138" y="2840038"/>
          <p14:tracePt t="27149" x="6670675" y="2830513"/>
          <p14:tracePt t="27157" x="6661150" y="2830513"/>
          <p14:tracePt t="27165" x="6634163" y="2822575"/>
          <p14:tracePt t="27172" x="6616700" y="2803525"/>
          <p14:tracePt t="27190" x="6599238" y="2795588"/>
          <p14:tracePt t="27206" x="6581775" y="2786063"/>
          <p14:tracePt t="27223" x="6562725" y="2776538"/>
          <p14:tracePt t="27240" x="6545263" y="2776538"/>
          <p14:tracePt t="27256" x="6527800" y="2768600"/>
          <p14:tracePt t="27273" x="6510338" y="2768600"/>
          <p14:tracePt t="27289" x="6491288" y="2759075"/>
          <p14:tracePt t="27306" x="6456363" y="2751138"/>
          <p14:tracePt t="27323" x="6402388" y="2741613"/>
          <p14:tracePt t="27339" x="6348413" y="2724150"/>
          <p14:tracePt t="27356" x="6313488" y="2714625"/>
          <p14:tracePt t="27373" x="6269038" y="2714625"/>
          <p14:tracePt t="27389" x="6251575" y="2697163"/>
          <p14:tracePt t="27406" x="6224588" y="2697163"/>
          <p14:tracePt t="27423" x="6197600" y="2697163"/>
          <p14:tracePt t="27440" x="6143625" y="2697163"/>
          <p14:tracePt t="27456" x="6045200" y="2687638"/>
          <p14:tracePt t="27473" x="5956300" y="2670175"/>
          <p14:tracePt t="27489" x="5848350" y="2643188"/>
          <p14:tracePt t="27506" x="5724525" y="2616200"/>
          <p14:tracePt t="27524" x="5653088" y="2608263"/>
          <p14:tracePt t="27540" x="5589588" y="2598738"/>
          <p14:tracePt t="27556" x="5527675" y="2581275"/>
          <p14:tracePt t="27572" x="5473700" y="2581275"/>
          <p14:tracePt t="27589" x="5419725" y="2571750"/>
          <p14:tracePt t="27606" x="5375275" y="2562225"/>
          <p14:tracePt t="27623" x="5322888" y="2554288"/>
          <p14:tracePt t="27640" x="5251450" y="2554288"/>
          <p14:tracePt t="27656" x="5160963" y="2544763"/>
          <p14:tracePt t="27673" x="5072063" y="2527300"/>
          <p14:tracePt t="27690" x="5000625" y="2517775"/>
          <p14:tracePt t="27707" x="4973638" y="2517775"/>
          <p14:tracePt t="27723" x="4965700" y="2517775"/>
          <p14:tracePt t="27740" x="4956175" y="2517775"/>
          <p14:tracePt t="27757" x="4946650" y="2517775"/>
          <p14:tracePt t="27773" x="4938713" y="2517775"/>
          <p14:tracePt t="27789" x="4911725" y="2527300"/>
          <p14:tracePt t="27806" x="4867275" y="2536825"/>
          <p14:tracePt t="27822" x="4840288" y="2562225"/>
          <p14:tracePt t="27840" x="4803775" y="2589213"/>
          <p14:tracePt t="27856" x="4786313" y="2598738"/>
          <p14:tracePt t="27873" x="4776788" y="2608263"/>
          <p14:tracePt t="27890" x="4768850" y="2616200"/>
          <p14:tracePt t="27906" x="4759325" y="2616200"/>
          <p14:tracePt t="27923" x="4751388" y="2633663"/>
          <p14:tracePt t="27940" x="4741863" y="2643188"/>
          <p14:tracePt t="27957" x="4732338" y="2652713"/>
          <p14:tracePt t="27973" x="4724400" y="2660650"/>
          <p14:tracePt t="27989" x="4714875" y="2679700"/>
          <p14:tracePt t="28006" x="4714875" y="2687638"/>
          <p14:tracePt t="28023" x="4714875" y="2697163"/>
          <p14:tracePt t="28040" x="4714875" y="2705100"/>
          <p14:tracePt t="28057" x="4705350" y="2714625"/>
          <p14:tracePt t="28073" x="4705350" y="2724150"/>
          <p14:tracePt t="28090" x="4697413" y="2741613"/>
          <p14:tracePt t="28107" x="4697413" y="2759075"/>
          <p14:tracePt t="28125" x="4697413" y="2768600"/>
          <p14:tracePt t="28140" x="4697413" y="2776538"/>
          <p14:tracePt t="28157" x="4697413" y="2795588"/>
          <p14:tracePt t="28173" x="4697413" y="2813050"/>
          <p14:tracePt t="28190" x="4697413" y="2830513"/>
          <p14:tracePt t="28206" x="4697413" y="2857500"/>
          <p14:tracePt t="28223" x="4697413" y="2867025"/>
          <p14:tracePt t="28239" x="4697413" y="2874963"/>
          <p14:tracePt t="28257" x="4697413" y="2884488"/>
          <p14:tracePt t="28318" x="4697413" y="2894013"/>
          <p14:tracePt t="28333" x="4697413" y="2901950"/>
          <p14:tracePt t="28346" x="4697413" y="2911475"/>
          <p14:tracePt t="28349" x="4697413" y="2919413"/>
          <p14:tracePt t="28359" x="4697413" y="2938463"/>
          <p14:tracePt t="28373" x="4697413" y="2955925"/>
          <p14:tracePt t="28390" x="4697413" y="2965450"/>
          <p14:tracePt t="28406" x="4697413" y="2973388"/>
          <p14:tracePt t="28423" x="4697413" y="2982913"/>
          <p14:tracePt t="28486" x="4697413" y="2990850"/>
          <p14:tracePt t="28501" x="4697413" y="3000375"/>
          <p14:tracePt t="28510" x="4697413" y="3009900"/>
          <p14:tracePt t="28525" x="4697413" y="3017838"/>
          <p14:tracePt t="28526" x="4705350" y="3027363"/>
          <p14:tracePt t="28541" x="4705350" y="3036888"/>
          <p14:tracePt t="28557" x="4714875" y="3036888"/>
          <p14:tracePt t="28574" x="4714875" y="3044825"/>
          <p14:tracePt t="28590" x="4724400" y="3062288"/>
          <p14:tracePt t="28607" x="4732338" y="3071813"/>
          <p14:tracePt t="28623" x="4751388" y="3081338"/>
          <p14:tracePt t="28640" x="4759325" y="3081338"/>
          <p14:tracePt t="28656" x="4776788" y="3089275"/>
          <p14:tracePt t="28674" x="4795838" y="3089275"/>
          <p14:tracePt t="28690" x="4840288" y="3089275"/>
          <p14:tracePt t="28708" x="4867275" y="3089275"/>
          <p14:tracePt t="28725" x="4894263" y="3089275"/>
          <p14:tracePt t="28740" x="4911725" y="3081338"/>
          <p14:tracePt t="28757" x="4946650" y="3081338"/>
          <p14:tracePt t="28774" x="4965700" y="3081338"/>
          <p14:tracePt t="28790" x="4991100" y="3081338"/>
          <p14:tracePt t="28806" x="5018088" y="3071813"/>
          <p14:tracePt t="28823" x="5072063" y="3071813"/>
          <p14:tracePt t="28840" x="5108575" y="3062288"/>
          <p14:tracePt t="28857" x="5160963" y="3054350"/>
          <p14:tracePt t="28874" x="5197475" y="3054350"/>
          <p14:tracePt t="28890" x="5251450" y="3054350"/>
          <p14:tracePt t="28907" x="5295900" y="3054350"/>
          <p14:tracePt t="28924" x="5348288" y="3054350"/>
          <p14:tracePt t="28941" x="5384800" y="3054350"/>
          <p14:tracePt t="28957" x="5429250" y="3054350"/>
          <p14:tracePt t="28974" x="5473700" y="3054350"/>
          <p14:tracePt t="28990" x="5527675" y="3054350"/>
          <p14:tracePt t="29023" x="5581650" y="3054350"/>
          <p14:tracePt t="29024" x="5643563" y="3054350"/>
          <p14:tracePt t="29039" x="5715000" y="3054350"/>
          <p14:tracePt t="29057" x="5768975" y="3054350"/>
          <p14:tracePt t="29074" x="5803900" y="3054350"/>
          <p14:tracePt t="29090" x="5830888" y="3054350"/>
          <p14:tracePt t="29106" x="5867400" y="3062288"/>
          <p14:tracePt t="29124" x="5919788" y="3062288"/>
          <p14:tracePt t="29141" x="5956300" y="3071813"/>
          <p14:tracePt t="29157" x="6000750" y="3071813"/>
          <p14:tracePt t="29174" x="6045200" y="3071813"/>
          <p14:tracePt t="29190" x="6072188" y="3071813"/>
          <p14:tracePt t="29207" x="6116638" y="3071813"/>
          <p14:tracePt t="29224" x="6134100" y="3071813"/>
          <p14:tracePt t="29240" x="6161088" y="3071813"/>
          <p14:tracePt t="29257" x="6180138" y="3071813"/>
          <p14:tracePt t="29273" x="6197600" y="3071813"/>
          <p14:tracePt t="29290" x="6232525" y="3071813"/>
          <p14:tracePt t="29309" x="6269038" y="3071813"/>
          <p14:tracePt t="29324" x="6286500" y="3071813"/>
          <p14:tracePt t="29340" x="6303963" y="3071813"/>
          <p14:tracePt t="29357" x="6323013" y="3071813"/>
          <p14:tracePt t="29374" x="6340475" y="3071813"/>
          <p14:tracePt t="29390" x="6348413" y="3062288"/>
          <p14:tracePt t="29407" x="6367463" y="3062288"/>
          <p14:tracePt t="29424" x="6375400" y="3062288"/>
          <p14:tracePt t="29440" x="6394450" y="3054350"/>
          <p14:tracePt t="29458" x="6438900" y="3044825"/>
          <p14:tracePt t="29475" x="6456363" y="3044825"/>
          <p14:tracePt t="29491" x="6500813" y="3027363"/>
          <p14:tracePt t="29507" x="6518275" y="3027363"/>
          <p14:tracePt t="29524" x="6527800" y="3027363"/>
          <p14:tracePt t="29598" x="6545263" y="3017838"/>
          <p14:tracePt t="29613" x="6554788" y="3017838"/>
          <p14:tracePt t="29621" x="6562725" y="3000375"/>
          <p14:tracePt t="29630" x="6572250" y="3000375"/>
          <p14:tracePt t="29638" x="6589713" y="3000375"/>
          <p14:tracePt t="29645" x="6608763" y="2990850"/>
          <p14:tracePt t="29657" x="6616700" y="2990850"/>
          <p14:tracePt t="29674" x="6634163" y="2982913"/>
          <p14:tracePt t="29690" x="6643688" y="2973388"/>
          <p14:tracePt t="29725" x="6643688" y="2965450"/>
          <p14:tracePt t="29725" x="6653213" y="2955925"/>
          <p14:tracePt t="29741" x="6653213" y="2946400"/>
          <p14:tracePt t="29756" x="6661150" y="2946400"/>
          <p14:tracePt t="29774" x="6670675" y="2928938"/>
          <p14:tracePt t="29790" x="6670675" y="2919413"/>
          <p14:tracePt t="29807" x="6670675" y="2911475"/>
          <p14:tracePt t="29852" x="6670675" y="2901950"/>
          <p14:tracePt t="29885" x="6670675" y="2894013"/>
          <p14:tracePt t="29892" x="6661150" y="2884488"/>
          <p14:tracePt t="29898" x="6661150" y="2874963"/>
          <p14:tracePt t="29909" x="6653213" y="2857500"/>
          <p14:tracePt t="29924" x="6626225" y="2847975"/>
          <p14:tracePt t="29941" x="6599238" y="2830513"/>
          <p14:tracePt t="29957" x="6581775" y="2822575"/>
          <p14:tracePt t="29974" x="6562725" y="2795588"/>
          <p14:tracePt t="29990" x="6537325" y="2786063"/>
          <p14:tracePt t="30007" x="6500813" y="2768600"/>
          <p14:tracePt t="30024" x="6483350" y="2751138"/>
          <p14:tracePt t="30041" x="6465888" y="2741613"/>
          <p14:tracePt t="30058" x="6438900" y="2732088"/>
          <p14:tracePt t="30074" x="6411913" y="2724150"/>
          <p14:tracePt t="30090" x="6402388" y="2724150"/>
          <p14:tracePt t="30107" x="6367463" y="2714625"/>
          <p14:tracePt t="30125" x="6340475" y="2697163"/>
          <p14:tracePt t="30141" x="6313488" y="2697163"/>
          <p14:tracePt t="30158" x="6286500" y="2697163"/>
          <p14:tracePt t="30174" x="6259513" y="2697163"/>
          <p14:tracePt t="30191" x="6232525" y="2697163"/>
          <p14:tracePt t="30208" x="6205538" y="2697163"/>
          <p14:tracePt t="30224" x="6161088" y="2697163"/>
          <p14:tracePt t="30240" x="6126163" y="2697163"/>
          <p14:tracePt t="30258" x="6081713" y="2697163"/>
          <p14:tracePt t="30274" x="6037263" y="2697163"/>
          <p14:tracePt t="30290" x="5983288" y="2697163"/>
          <p14:tracePt t="30307" x="5884863" y="2697163"/>
          <p14:tracePt t="30325" x="5822950" y="2687638"/>
          <p14:tracePt t="30341" x="5741988" y="2687638"/>
          <p14:tracePt t="30358" x="5670550" y="2687638"/>
          <p14:tracePt t="30374" x="5572125" y="2679700"/>
          <p14:tracePt t="30391" x="5483225" y="2670175"/>
          <p14:tracePt t="30408" x="5429250" y="2660650"/>
          <p14:tracePt t="30424" x="5402263" y="2652713"/>
          <p14:tracePt t="30440" x="5348288" y="2652713"/>
          <p14:tracePt t="30457" x="5313363" y="2643188"/>
          <p14:tracePt t="30474" x="5268913" y="2643188"/>
          <p14:tracePt t="30492" x="5232400" y="2643188"/>
          <p14:tracePt t="30508" x="5197475" y="2643188"/>
          <p14:tracePt t="30523" x="5160963" y="2643188"/>
          <p14:tracePt t="30541" x="5133975" y="2643188"/>
          <p14:tracePt t="30557" x="5099050" y="2633663"/>
          <p14:tracePt t="30574" x="5081588" y="2633663"/>
          <p14:tracePt t="30590" x="5072063" y="2633663"/>
          <p14:tracePt t="30607" x="5062538" y="2633663"/>
          <p14:tracePt t="30624" x="5054600" y="2633663"/>
          <p14:tracePt t="30641" x="5037138" y="2633663"/>
          <p14:tracePt t="30658" x="5018088" y="2633663"/>
          <p14:tracePt t="30674" x="5010150" y="2633663"/>
          <p14:tracePt t="30691" x="4991100" y="2643188"/>
          <p14:tracePt t="30725" x="4965700" y="2652713"/>
          <p14:tracePt t="30726" x="4938713" y="2660650"/>
          <p14:tracePt t="30741" x="4919663" y="2679700"/>
          <p14:tracePt t="30759" x="4902200" y="2679700"/>
          <p14:tracePt t="30775" x="4894263" y="2687638"/>
          <p14:tracePt t="30793" x="4875213" y="2697163"/>
          <p14:tracePt t="30831" x="4867275" y="2697163"/>
          <p14:tracePt t="30846" x="4848225" y="2705100"/>
          <p14:tracePt t="30846" x="4848225" y="2714625"/>
          <p14:tracePt t="30858" x="4830763" y="2714625"/>
          <p14:tracePt t="30858" x="4822825" y="2724150"/>
          <p14:tracePt t="30879" x="4795838" y="2732088"/>
          <p14:tracePt t="30895" x="4776788" y="2732088"/>
          <p14:tracePt t="30911" x="4768850" y="2741613"/>
          <p14:tracePt t="30926" x="4751388" y="2741613"/>
          <p14:tracePt t="30941" x="4741863" y="2751138"/>
          <p14:tracePt t="30959" x="4732338" y="2759075"/>
          <p14:tracePt t="30975" x="4724400" y="2759075"/>
          <p14:tracePt t="31022" x="4714875" y="2759075"/>
          <p14:tracePt t="31118" x="4714875" y="2768600"/>
          <p14:tracePt t="31518" x="4705350" y="2776538"/>
          <p14:tracePt t="31523" x="4705350" y="2786063"/>
          <p14:tracePt t="31533" x="4705350" y="2795588"/>
          <p14:tracePt t="31541" x="4705350" y="2803525"/>
          <p14:tracePt t="31550" x="4697413" y="2822575"/>
          <p14:tracePt t="31561" x="4687888" y="2840038"/>
          <p14:tracePt t="31575" x="4687888" y="2847975"/>
          <p14:tracePt t="31614" x="4687888" y="2857500"/>
          <p14:tracePt t="31637" x="4679950" y="2867025"/>
          <p14:tracePt t="31653" x="4679950" y="2874963"/>
          <p14:tracePt t="31661" x="4679950" y="2884488"/>
          <p14:tracePt t="31677" x="4679950" y="2894013"/>
          <p14:tracePt t="31693" x="4679950" y="2911475"/>
          <p14:tracePt t="31763" x="4670425" y="2911475"/>
          <p14:tracePt t="31771" x="4670425" y="2919413"/>
          <p14:tracePt t="32038" x="4670425" y="2938463"/>
          <p14:tracePt t="32047" x="4670425" y="2946400"/>
          <p14:tracePt t="32048" x="4679950" y="2955925"/>
          <p14:tracePt t="32077" x="4687888" y="2965450"/>
          <p14:tracePt t="32077" x="4705350" y="2973388"/>
          <p14:tracePt t="32094" x="4705350" y="2982913"/>
          <p14:tracePt t="32110" x="4714875" y="2990850"/>
          <p14:tracePt t="32126" x="4724400" y="3009900"/>
          <p14:tracePt t="32143" x="4724400" y="3017838"/>
          <p14:tracePt t="32190" x="4732338" y="3017838"/>
          <p14:tracePt t="32246" x="4732338" y="3027363"/>
          <p14:tracePt t="32254" x="4741863" y="3036888"/>
          <p14:tracePt t="32311" x="4751388" y="3036888"/>
          <p14:tracePt t="32318" x="4751388" y="3044825"/>
          <p14:tracePt t="32326" x="4759325" y="3044825"/>
          <p14:tracePt t="32335" x="4776788" y="3044825"/>
          <p14:tracePt t="32342" x="4786313" y="3054350"/>
          <p14:tracePt t="32359" x="4803775" y="3054350"/>
          <p14:tracePt t="32377" x="4840288" y="3071813"/>
          <p14:tracePt t="32392" x="4884738" y="3071813"/>
          <p14:tracePt t="32409" x="4929188" y="3081338"/>
          <p14:tracePt t="32425" x="4965700" y="3081338"/>
          <p14:tracePt t="32443" x="4973638" y="3081338"/>
          <p14:tracePt t="32459" x="5010150" y="3081338"/>
          <p14:tracePt t="32478" x="5045075" y="3089275"/>
          <p14:tracePt t="32495" x="5081588" y="3089275"/>
          <p14:tracePt t="32509" x="5133975" y="3089275"/>
          <p14:tracePt t="32525" x="5197475" y="3089275"/>
          <p14:tracePt t="32544" x="5251450" y="3098800"/>
          <p14:tracePt t="32559" x="5313363" y="3098800"/>
          <p14:tracePt t="32575" x="5367338" y="3098800"/>
          <p14:tracePt t="32592" x="5411788" y="3098800"/>
          <p14:tracePt t="32609" x="5465763" y="3108325"/>
          <p14:tracePt t="32626" x="5473700" y="3108325"/>
          <p14:tracePt t="32642" x="5491163" y="3108325"/>
          <p14:tracePt t="32659" x="5518150" y="3108325"/>
          <p14:tracePt t="32679" x="5537200" y="3108325"/>
          <p14:tracePt t="32694" x="5581650" y="3108325"/>
          <p14:tracePt t="32709" x="5616575" y="3108325"/>
          <p14:tracePt t="32726" x="5653088" y="3108325"/>
          <p14:tracePt t="32743" x="5680075" y="3108325"/>
          <p14:tracePt t="32759" x="5688013" y="3108325"/>
          <p14:tracePt t="32776" x="5705475" y="3108325"/>
          <p14:tracePt t="32792" x="5724525" y="3108325"/>
          <p14:tracePt t="32809" x="5741988" y="3108325"/>
          <p14:tracePt t="32825" x="5751513" y="3108325"/>
          <p14:tracePt t="32842" x="5759450" y="3108325"/>
          <p14:tracePt t="32858" x="5776913" y="3108325"/>
          <p14:tracePt t="32875" x="5795963" y="3108325"/>
          <p14:tracePt t="32892" x="5803900" y="3108325"/>
          <p14:tracePt t="32909" x="5813425" y="3108325"/>
          <p14:tracePt t="32925" x="5822950" y="3108325"/>
          <p14:tracePt t="32942" x="5848350" y="3108325"/>
          <p14:tracePt t="32958" x="5867400" y="3108325"/>
          <p14:tracePt t="32975" x="5884863" y="3108325"/>
          <p14:tracePt t="32992" x="5911850" y="3108325"/>
          <p14:tracePt t="33009" x="5938838" y="3108325"/>
          <p14:tracePt t="33027" x="5965825" y="3108325"/>
          <p14:tracePt t="33043" x="5991225" y="3108325"/>
          <p14:tracePt t="33061" x="6045200" y="3098800"/>
          <p14:tracePt t="33078" x="6072188" y="3089275"/>
          <p14:tracePt t="33093" x="6108700" y="3089275"/>
          <p14:tracePt t="33109" x="6153150" y="3089275"/>
          <p14:tracePt t="33125" x="6180138" y="3081338"/>
          <p14:tracePt t="33143" x="6215063" y="3071813"/>
          <p14:tracePt t="33160" x="6232525" y="3071813"/>
          <p14:tracePt t="33176" x="6242050" y="3071813"/>
          <p14:tracePt t="33193" x="6251575" y="3062288"/>
          <p14:tracePt t="33209" x="6269038" y="3062288"/>
          <p14:tracePt t="33226" x="6286500" y="3062288"/>
          <p14:tracePt t="33243" x="6303963" y="3062288"/>
          <p14:tracePt t="33259" x="6330950" y="3062288"/>
          <p14:tracePt t="33279" x="6340475" y="3062288"/>
          <p14:tracePt t="33293" x="6348413" y="3062288"/>
          <p14:tracePt t="33309" x="6357938" y="3062288"/>
          <p14:tracePt t="33326" x="6367463" y="3062288"/>
          <p14:tracePt t="33343" x="6375400" y="3062288"/>
          <p14:tracePt t="33360" x="6384925" y="3062288"/>
          <p14:tracePt t="33376" x="6394450" y="3062288"/>
          <p14:tracePt t="33394" x="6411913" y="3062288"/>
          <p14:tracePt t="33430" x="6419850" y="3062288"/>
          <p14:tracePt t="33443" x="6429375" y="3062288"/>
          <p14:tracePt t="33460" x="6446838" y="3062288"/>
          <p14:tracePt t="33465" x="6456363" y="3062288"/>
          <p14:tracePt t="33479" x="6473825" y="3062288"/>
          <p14:tracePt t="33518" x="6483350" y="3062288"/>
          <p14:tracePt t="33773" x="6473825" y="3062288"/>
          <p14:tracePt t="33781" x="6429375" y="3062288"/>
          <p14:tracePt t="33791" x="6419850" y="3062288"/>
          <p14:tracePt t="33793" x="6375400" y="3062288"/>
          <p14:tracePt t="33809" x="6340475" y="3062288"/>
          <p14:tracePt t="33826" x="6296025" y="3062288"/>
          <p14:tracePt t="33826" x="6286500" y="3071813"/>
          <p14:tracePt t="33847" x="6242050" y="3071813"/>
          <p14:tracePt t="33862" x="6197600" y="3089275"/>
          <p14:tracePt t="33879" x="6161088" y="3089275"/>
          <p14:tracePt t="33893" x="6143625" y="3089275"/>
          <p14:tracePt t="33911" x="6126163" y="3089275"/>
          <p14:tracePt t="33925" x="6099175" y="3089275"/>
          <p14:tracePt t="33942" x="6062663" y="3089275"/>
          <p14:tracePt t="33959" x="6018213" y="3089275"/>
          <p14:tracePt t="33975" x="5973763" y="3089275"/>
          <p14:tracePt t="33992" x="5956300" y="3089275"/>
          <p14:tracePt t="34009" x="5938838" y="3089275"/>
          <p14:tracePt t="34026" x="5929313" y="3089275"/>
          <p14:tracePt t="34042" x="5902325" y="3098800"/>
          <p14:tracePt t="34062" x="5875338" y="3098800"/>
          <p14:tracePt t="34077" x="5822950" y="3098800"/>
          <p14:tracePt t="34092" x="5768975" y="3098800"/>
          <p14:tracePt t="34109" x="5697538" y="3098800"/>
          <p14:tracePt t="34126" x="5643563" y="3098800"/>
          <p14:tracePt t="34142" x="5608638" y="3098800"/>
          <p14:tracePt t="34159" x="5562600" y="3098800"/>
          <p14:tracePt t="34176" x="5545138" y="3098800"/>
          <p14:tracePt t="34192" x="5537200" y="3098800"/>
          <p14:tracePt t="34209" x="5537200" y="3108325"/>
          <p14:tracePt t="34226" x="5527675" y="3108325"/>
          <p14:tracePt t="34243" x="5518150" y="3108325"/>
          <p14:tracePt t="34259" x="5510213" y="3116263"/>
          <p14:tracePt t="34276" x="5500688" y="3116263"/>
          <p14:tracePt t="34421" x="5510213" y="3116263"/>
          <p14:tracePt t="34431" x="5562600" y="3116263"/>
          <p14:tracePt t="34439" x="5589588" y="3116263"/>
          <p14:tracePt t="34443" x="5661025" y="3116263"/>
          <p14:tracePt t="34462" x="5715000" y="3116263"/>
          <p14:tracePt t="34479" x="5776913" y="3116263"/>
          <p14:tracePt t="34493" x="5822950" y="3116263"/>
          <p14:tracePt t="34510" x="5857875" y="3116263"/>
          <p14:tracePt t="34529" x="5911850" y="3116263"/>
          <p14:tracePt t="34543" x="5965825" y="3125788"/>
          <p14:tracePt t="34561" x="6018213" y="3125788"/>
          <p14:tracePt t="34576" x="6054725" y="3125788"/>
          <p14:tracePt t="34593" x="6108700" y="3125788"/>
          <p14:tracePt t="34611" x="6153150" y="3125788"/>
          <p14:tracePt t="34626" x="6180138" y="3125788"/>
          <p14:tracePt t="34626" x="6188075" y="3125788"/>
          <p14:tracePt t="34646" x="6224588" y="3125788"/>
          <p14:tracePt t="34663" x="6259513" y="3125788"/>
          <p14:tracePt t="34678" x="6303963" y="3125788"/>
          <p14:tracePt t="34693" x="6340475" y="3125788"/>
          <p14:tracePt t="34710" x="6375400" y="3125788"/>
          <p14:tracePt t="34727" x="6394450" y="3125788"/>
          <p14:tracePt t="34743" x="6419850" y="3125788"/>
          <p14:tracePt t="34760" x="6438900" y="3125788"/>
          <p14:tracePt t="34776" x="6446838" y="3125788"/>
          <p14:tracePt t="34793" x="6456363" y="3125788"/>
          <p14:tracePt t="34810" x="6465888" y="3116263"/>
          <p14:tracePt t="34826" x="6473825" y="3116263"/>
          <p14:tracePt t="34844" x="6483350" y="3116263"/>
          <p14:tracePt t="35052" x="6473825" y="3116263"/>
          <p14:tracePt t="35076" x="6465888" y="3116263"/>
          <p14:tracePt t="35108" x="6456363" y="3116263"/>
          <p14:tracePt t="35166" x="6446838" y="3116263"/>
          <p14:tracePt t="35245" x="6438900" y="3116263"/>
          <p14:tracePt t="35398" x="6429375" y="3116263"/>
          <p14:tracePt t="35918" x="6429375" y="3125788"/>
          <p14:tracePt t="36038" x="6419850" y="3125788"/>
          <p14:tracePt t="36046" x="6419850" y="3133725"/>
          <p14:tracePt t="36056" x="6411913" y="3143250"/>
          <p14:tracePt t="36061" x="6402388" y="3143250"/>
          <p14:tracePt t="36079" x="6394450" y="3152775"/>
          <p14:tracePt t="36094" x="6384925" y="3160713"/>
          <p14:tracePt t="36112" x="6375400" y="3170238"/>
          <p14:tracePt t="36128" x="6367463" y="3179763"/>
          <p14:tracePt t="36143" x="6357938" y="3179763"/>
          <p14:tracePt t="36160" x="6357938" y="3197225"/>
          <p14:tracePt t="36176" x="6340475" y="3197225"/>
          <p14:tracePt t="36193" x="6330950" y="3214688"/>
          <p14:tracePt t="36209" x="6313488" y="3251200"/>
          <p14:tracePt t="36226" x="6296025" y="3268663"/>
          <p14:tracePt t="36244" x="6259513" y="3313113"/>
          <p14:tracePt t="36262" x="6259513" y="3330575"/>
          <p14:tracePt t="36277" x="6224588" y="3367088"/>
          <p14:tracePt t="36293" x="6205538" y="3384550"/>
          <p14:tracePt t="36310" x="6180138" y="3411538"/>
          <p14:tracePt t="36327" x="6153150" y="3419475"/>
          <p14:tracePt t="36344" x="6126163" y="3446463"/>
          <p14:tracePt t="36360" x="6081713" y="3446463"/>
          <p14:tracePt t="36377" x="6054725" y="3465513"/>
          <p14:tracePt t="36395" x="6027738" y="3473450"/>
          <p14:tracePt t="36411" x="5983288" y="3490913"/>
          <p14:tracePt t="36431" x="5929313" y="3509963"/>
          <p14:tracePt t="36447" x="5857875" y="3527425"/>
          <p14:tracePt t="36461" x="5795963" y="3544888"/>
          <p14:tracePt t="36478" x="5697538" y="3562350"/>
          <p14:tracePt t="36494" x="5626100" y="3581400"/>
          <p14:tracePt t="36511" x="5554663" y="3581400"/>
          <p14:tracePt t="36527" x="5483225" y="3581400"/>
          <p14:tracePt t="36546" x="5411788" y="3598863"/>
          <p14:tracePt t="36561" x="5348288" y="3598863"/>
          <p14:tracePt t="36577" x="5268913" y="3598863"/>
          <p14:tracePt t="36595" x="5153025" y="3608388"/>
          <p14:tracePt t="36611" x="5099050" y="3616325"/>
          <p14:tracePt t="36628" x="5089525" y="3616325"/>
          <p14:tracePt t="36788" x="5081588" y="3616325"/>
          <p14:tracePt t="36799" x="5045075" y="3616325"/>
          <p14:tracePt t="36808" x="5010150" y="3616325"/>
          <p14:tracePt t="36815" x="4946650" y="3616325"/>
          <p14:tracePt t="36847" x="4929188" y="3616325"/>
          <p14:tracePt t="36847" x="4751388" y="3616325"/>
          <p14:tracePt t="36863" x="4537075" y="3616325"/>
          <p14:tracePt t="36879" x="4205288" y="3589338"/>
          <p14:tracePt t="36894" x="3973513" y="3581400"/>
          <p14:tracePt t="36911" x="3705225" y="3554413"/>
          <p14:tracePt t="36927" x="3429000" y="3544888"/>
          <p14:tracePt t="36944" x="3214688" y="3536950"/>
          <p14:tracePt t="36962" x="3017838" y="3527425"/>
          <p14:tracePt t="36977" x="2822575" y="3517900"/>
          <p14:tracePt t="36995" x="2741613" y="3517900"/>
          <p14:tracePt t="37011" x="2473325" y="3509963"/>
          <p14:tracePt t="37031" x="2384425" y="3517900"/>
          <p14:tracePt t="37047" x="2276475" y="3527425"/>
          <p14:tracePt t="37062" x="2187575" y="3536950"/>
          <p14:tracePt t="37078" x="2071688" y="3554413"/>
          <p14:tracePt t="37094" x="1965325" y="3581400"/>
          <p14:tracePt t="37111" x="1874838" y="3598863"/>
          <p14:tracePt t="37127" x="1839913" y="3608388"/>
          <p14:tracePt t="37144" x="1795463" y="3608388"/>
          <p14:tracePt t="37161" x="1776413" y="3625850"/>
          <p14:tracePt t="37177" x="1758950" y="3625850"/>
          <p14:tracePt t="37195" x="1731963" y="3633788"/>
          <p14:tracePt t="37212" x="1704975" y="3643313"/>
          <p14:tracePt t="37228" x="1625600" y="3643313"/>
          <p14:tracePt t="37246" x="1598613" y="3643313"/>
          <p14:tracePt t="37260" x="1517650" y="3643313"/>
          <p14:tracePt t="37278" x="1455738" y="3643313"/>
          <p14:tracePt t="37294" x="1393825" y="3643313"/>
          <p14:tracePt t="37310" x="1357313" y="3643313"/>
          <p14:tracePt t="37327" x="1330325" y="3643313"/>
          <p14:tracePt t="37343" x="1303338" y="3643313"/>
          <p14:tracePt t="37361" x="1276350" y="3643313"/>
          <p14:tracePt t="37378" x="1250950" y="3643313"/>
          <p14:tracePt t="37396" x="1214438" y="3652838"/>
          <p14:tracePt t="37411" x="1169988" y="3652838"/>
          <p14:tracePt t="37428" x="1133475" y="3652838"/>
          <p14:tracePt t="37445" x="1071563" y="3660775"/>
          <p14:tracePt t="37463" x="1054100" y="3660775"/>
          <p14:tracePt t="37479" x="1044575" y="3660775"/>
          <p14:tracePt t="37494" x="1044575" y="3670300"/>
          <p14:tracePt t="37536" x="1036638" y="3670300"/>
          <p14:tracePt t="37581" x="1036638" y="3679825"/>
          <p14:tracePt t="37590" x="1027113" y="3679825"/>
          <p14:tracePt t="37598" x="1017588" y="3679825"/>
          <p14:tracePt t="37600" x="1009650" y="3679825"/>
          <p14:tracePt t="37611" x="990600" y="3687763"/>
          <p14:tracePt t="37630" x="982663" y="3687763"/>
          <p14:tracePt t="37831" x="965200" y="3687763"/>
          <p14:tracePt t="37839" x="946150" y="3687763"/>
          <p14:tracePt t="37846" x="938213" y="3687763"/>
          <p14:tracePt t="37847" x="928688" y="3687763"/>
          <p14:tracePt t="37863" x="919163" y="3687763"/>
          <p14:tracePt t="37878" x="911225" y="3687763"/>
          <p14:tracePt t="38413" x="928688" y="3679825"/>
          <p14:tracePt t="38421" x="938213" y="3679825"/>
          <p14:tracePt t="38431" x="955675" y="3679825"/>
          <p14:tracePt t="38437" x="965200" y="3679825"/>
          <p14:tracePt t="38445" x="1009650" y="3679825"/>
          <p14:tracePt t="38461" x="1036638" y="3679825"/>
          <p14:tracePt t="38478" x="1081088" y="3679825"/>
          <p14:tracePt t="38495" x="1108075" y="3679825"/>
          <p14:tracePt t="38512" x="1143000" y="3679825"/>
          <p14:tracePt t="38528" x="1169988" y="3679825"/>
          <p14:tracePt t="38545" x="1204913" y="3670300"/>
          <p14:tracePt t="38561" x="1231900" y="3670300"/>
          <p14:tracePt t="38579" x="1268413" y="3670300"/>
          <p14:tracePt t="38595" x="1312863" y="3652838"/>
          <p14:tracePt t="38615" x="1322388" y="3652838"/>
          <p14:tracePt t="38629" x="1357313" y="3643313"/>
          <p14:tracePt t="38647" x="1401763" y="3643313"/>
          <p14:tracePt t="38662" x="1438275" y="3633788"/>
          <p14:tracePt t="38679" x="1490663" y="3625850"/>
          <p14:tracePt t="38696" x="1544638" y="3625850"/>
          <p14:tracePt t="38711" x="1581150" y="3625850"/>
          <p14:tracePt t="38729" x="1616075" y="3616325"/>
          <p14:tracePt t="38745" x="1633538" y="3608388"/>
          <p14:tracePt t="38761" x="1660525" y="3608388"/>
          <p14:tracePt t="38778" x="1687513" y="3608388"/>
          <p14:tracePt t="38795" x="1724025" y="3598863"/>
          <p14:tracePt t="38812" x="1768475" y="3598863"/>
          <p14:tracePt t="38831" x="1803400" y="3598863"/>
          <p14:tracePt t="38846" x="1812925" y="3598863"/>
          <p14:tracePt t="38862" x="1822450" y="3598863"/>
          <p14:tracePt t="38879" x="1830388" y="3598863"/>
          <p14:tracePt t="38896" x="1839913" y="3598863"/>
          <p14:tracePt t="38912" x="1857375" y="3598863"/>
          <p14:tracePt t="38928" x="1893888" y="3598863"/>
          <p14:tracePt t="38946" x="1901825" y="3598863"/>
          <p14:tracePt t="38962" x="1919288" y="3598863"/>
          <p14:tracePt t="38979" x="1928813" y="3598863"/>
          <p14:tracePt t="39327" x="1946275" y="3598863"/>
          <p14:tracePt t="39351" x="1955800" y="3598863"/>
          <p14:tracePt t="39367" x="1973263" y="3598863"/>
          <p14:tracePt t="39369" x="1982788" y="3598863"/>
          <p14:tracePt t="39395" x="1990725" y="3598863"/>
          <p14:tracePt t="39396" x="2000250" y="3598863"/>
          <p14:tracePt t="39413" x="2017713" y="3589338"/>
          <p14:tracePt t="39431" x="2036763" y="3589338"/>
          <p14:tracePt t="39501" x="2044700" y="3589338"/>
          <p14:tracePt t="39524" x="2054225" y="3589338"/>
          <p14:tracePt t="39541" x="2071688" y="3589338"/>
          <p14:tracePt t="39565" x="2081213" y="3589338"/>
          <p14:tracePt t="39591" x="2089150" y="3589338"/>
          <p14:tracePt t="39599" x="2098675" y="3589338"/>
          <p14:tracePt t="39615" x="2108200" y="3589338"/>
          <p14:tracePt t="39631" x="2116138" y="3589338"/>
          <p14:tracePt t="39656" x="2125663" y="3589338"/>
          <p14:tracePt t="39661" x="2133600" y="3589338"/>
          <p14:tracePt t="39687" x="2143125" y="3589338"/>
          <p14:tracePt t="39704" x="2152650" y="3589338"/>
          <p14:tracePt t="39706" x="2160588" y="3589338"/>
          <p14:tracePt t="39736" x="2170113" y="3589338"/>
          <p14:tracePt t="39751" x="2187575" y="3589338"/>
          <p14:tracePt t="39776" x="2197100" y="3589338"/>
          <p14:tracePt t="39783" x="2197100" y="3598863"/>
          <p14:tracePt t="39787" x="2205038" y="3598863"/>
          <p14:tracePt t="39795" x="2214563" y="3598863"/>
          <p14:tracePt t="39813" x="2224088" y="3598863"/>
          <p14:tracePt t="39862" x="2232025" y="3598863"/>
          <p14:tracePt t="39903" x="2241550" y="3598863"/>
          <p14:tracePt t="39919" x="2251075" y="3598863"/>
          <p14:tracePt t="39935" x="2259013" y="3598863"/>
          <p14:tracePt t="39980" x="2268538" y="3598863"/>
          <p14:tracePt t="40023" x="2276475" y="3598863"/>
          <p14:tracePt t="40047" x="2286000" y="3598863"/>
          <p14:tracePt t="40079" x="2295525" y="3598863"/>
          <p14:tracePt t="40111" x="2303463" y="3598863"/>
          <p14:tracePt t="40133" x="2322513" y="3598863"/>
          <p14:tracePt t="40158" x="2330450" y="3598863"/>
          <p14:tracePt t="40184" x="2339975" y="3598863"/>
          <p14:tracePt t="40190" x="2347913" y="3598863"/>
          <p14:tracePt t="40216" x="2357438" y="3598863"/>
          <p14:tracePt t="40222" x="2366963" y="3598863"/>
          <p14:tracePt t="40238" x="2374900" y="3598863"/>
          <p14:tracePt t="40255" x="2384425" y="3598863"/>
          <p14:tracePt t="40262" x="2393950" y="3598863"/>
          <p14:tracePt t="40272" x="2401888" y="3598863"/>
          <p14:tracePt t="40312" x="2411413" y="3598863"/>
          <p14:tracePt t="40351" x="2419350" y="3598863"/>
          <p14:tracePt t="40367" x="2428875" y="3598863"/>
          <p14:tracePt t="40375" x="2438400" y="3598863"/>
          <p14:tracePt t="40407" x="2446338" y="3598863"/>
          <p14:tracePt t="40432" x="2455863" y="3598863"/>
          <p14:tracePt t="40446" x="2465388" y="3598863"/>
          <p14:tracePt t="40463" x="2473325" y="3598863"/>
          <p14:tracePt t="40475" x="2482850" y="3598863"/>
          <p14:tracePt t="40503" x="2500313" y="3598863"/>
          <p14:tracePt t="40519" x="2509838" y="3598863"/>
          <p14:tracePt t="40534" x="2517775" y="3598863"/>
          <p14:tracePt t="40546" x="2527300" y="3598863"/>
          <p14:tracePt t="40550" x="2536825" y="3598863"/>
          <p14:tracePt t="40582" x="2544763" y="3598863"/>
          <p14:tracePt t="40605" x="2554288" y="3598863"/>
          <p14:tracePt t="40637" x="2562225" y="3598863"/>
          <p14:tracePt t="40677" x="2571750" y="3598863"/>
          <p14:tracePt t="40726" x="2581275" y="3598863"/>
          <p14:tracePt t="40751" x="2589213" y="3598863"/>
          <p14:tracePt t="40791" x="2598738" y="3598863"/>
          <p14:tracePt t="40839" x="2608263" y="3598863"/>
          <p14:tracePt t="42216" x="2608263" y="3608388"/>
          <p14:tracePt t="42222" x="2598738" y="3608388"/>
          <p14:tracePt t="42245" x="2589213" y="3608388"/>
          <p14:tracePt t="42255" x="2562225" y="3616325"/>
          <p14:tracePt t="42263" x="2544763" y="3616325"/>
          <p14:tracePt t="42263" x="2509838" y="3616325"/>
          <p14:tracePt t="42280" x="2455863" y="3633788"/>
          <p14:tracePt t="42297" x="2411413" y="3633788"/>
          <p14:tracePt t="42314" x="2374900" y="3633788"/>
          <p14:tracePt t="42330" x="2357438" y="3643313"/>
          <p14:tracePt t="42347" x="2339975" y="3643313"/>
          <p14:tracePt t="42364" x="2322513" y="3652838"/>
          <p14:tracePt t="42364" x="2303463" y="3652838"/>
          <p14:tracePt t="42382" x="2268538" y="3652838"/>
          <p14:tracePt t="42400" x="2241550" y="3652838"/>
          <p14:tracePt t="42416" x="2214563" y="3652838"/>
          <p14:tracePt t="42431" x="2170113" y="3652838"/>
          <p14:tracePt t="42447" x="2143125" y="3652838"/>
          <p14:tracePt t="42464" x="2098675" y="3652838"/>
          <p14:tracePt t="42480" x="2044700" y="3652838"/>
          <p14:tracePt t="42497" x="1973263" y="3652838"/>
          <p14:tracePt t="42514" x="1884363" y="3652838"/>
          <p14:tracePt t="42530" x="1803400" y="3652838"/>
          <p14:tracePt t="42548" x="1724025" y="3652838"/>
          <p14:tracePt t="42563" x="1633538" y="3652838"/>
          <p14:tracePt t="42580" x="1562100" y="3643313"/>
          <p14:tracePt t="42597" x="1509713" y="3633788"/>
          <p14:tracePt t="42614" x="1384300" y="3616325"/>
          <p14:tracePt t="42632" x="1312863" y="3608388"/>
          <p14:tracePt t="42648" x="1258888" y="3608388"/>
          <p14:tracePt t="42665" x="1204913" y="3608388"/>
          <p14:tracePt t="42680" x="1179513" y="3608388"/>
          <p14:tracePt t="42697" x="1098550" y="3608388"/>
          <p14:tracePt t="42714" x="1044575" y="3616325"/>
          <p14:tracePt t="42732" x="990600" y="3633788"/>
          <p14:tracePt t="42748" x="946150" y="3660775"/>
          <p14:tracePt t="42763" x="874713" y="3679825"/>
          <p14:tracePt t="42782" x="839788" y="3687763"/>
          <p14:tracePt t="42798" x="812800" y="3705225"/>
          <p14:tracePt t="42814" x="795338" y="3705225"/>
          <p14:tracePt t="42830" x="785813" y="3714750"/>
          <p14:tracePt t="42847" x="785813" y="3724275"/>
          <p14:tracePt t="42863" x="776288" y="3724275"/>
          <p14:tracePt t="42880" x="768350" y="3732213"/>
          <p14:tracePt t="42896" x="758825" y="3732213"/>
          <p14:tracePt t="42913" x="750888" y="3741738"/>
          <p14:tracePt t="42967" x="741363" y="3751263"/>
          <p14:tracePt t="43023" x="741363" y="3759200"/>
          <p14:tracePt t="43030" x="741363" y="3768725"/>
          <p14:tracePt t="43031" x="731838" y="3776663"/>
          <p14:tracePt t="43047" x="723900" y="3795713"/>
          <p14:tracePt t="43063" x="723900" y="3813175"/>
          <p14:tracePt t="43080" x="723900" y="3822700"/>
          <p14:tracePt t="43097" x="723900" y="3830638"/>
          <p14:tracePt t="43113" x="723900" y="3840163"/>
          <p14:tracePt t="43130" x="723900" y="3857625"/>
          <p14:tracePt t="43147" x="723900" y="3867150"/>
          <p14:tracePt t="43163" x="714375" y="3875088"/>
          <p14:tracePt t="43180" x="714375" y="3902075"/>
          <p14:tracePt t="43180" x="704850" y="3911600"/>
          <p14:tracePt t="43200" x="704850" y="3938588"/>
          <p14:tracePt t="43216" x="696913" y="3946525"/>
          <p14:tracePt t="43233" x="687388" y="3973513"/>
          <p14:tracePt t="43248" x="679450" y="3983038"/>
          <p14:tracePt t="43263" x="679450" y="3990975"/>
          <p14:tracePt t="43280" x="669925" y="4010025"/>
          <p14:tracePt t="43297" x="660400" y="4017963"/>
          <p14:tracePt t="43315" x="660400" y="4027488"/>
          <p14:tracePt t="43331" x="652463" y="4037013"/>
          <p14:tracePt t="43348" x="652463" y="4044950"/>
          <p14:tracePt t="43365" x="642938" y="4062413"/>
          <p14:tracePt t="43382" x="642938" y="4071938"/>
          <p14:tracePt t="43398" x="633413" y="4081463"/>
          <p14:tracePt t="43414" x="633413" y="4089400"/>
          <p14:tracePt t="43430" x="625475" y="4098925"/>
          <p14:tracePt t="43447" x="615950" y="4116388"/>
          <p14:tracePt t="43463" x="615950" y="4125913"/>
          <p14:tracePt t="43481" x="615950" y="4133850"/>
          <p14:tracePt t="43498" x="615950" y="4143375"/>
          <p14:tracePt t="43515" x="615950" y="4152900"/>
          <p14:tracePt t="43631" x="615950" y="4170363"/>
          <p14:tracePt t="43638" x="625475" y="4170363"/>
          <p14:tracePt t="43647" x="625475" y="4179888"/>
          <p14:tracePt t="43648" x="642938" y="4187825"/>
          <p14:tracePt t="43664" x="652463" y="4187825"/>
          <p14:tracePt t="43681" x="660400" y="4197350"/>
          <p14:tracePt t="43697" x="669925" y="4197350"/>
          <p14:tracePt t="43714" x="687388" y="4205288"/>
          <p14:tracePt t="43730" x="696913" y="4214813"/>
          <p14:tracePt t="43747" x="723900" y="4224338"/>
          <p14:tracePt t="43766" x="731838" y="4232275"/>
          <p14:tracePt t="43780" x="758825" y="4251325"/>
          <p14:tracePt t="43801" x="776288" y="4251325"/>
          <p14:tracePt t="43817" x="785813" y="4259263"/>
          <p14:tracePt t="43831" x="795338" y="4259263"/>
          <p14:tracePt t="43847" x="812800" y="4259263"/>
          <p14:tracePt t="43864" x="822325" y="4259263"/>
          <p14:tracePt t="43881" x="830263" y="4259263"/>
          <p14:tracePt t="43919" x="839788" y="4259263"/>
          <p14:tracePt t="43920" x="847725" y="4259263"/>
          <p14:tracePt t="43931" x="857250" y="4259263"/>
          <p14:tracePt t="43946" x="874713" y="4259263"/>
          <p14:tracePt t="43963" x="893763" y="4259263"/>
          <p14:tracePt t="43980" x="938213" y="4259263"/>
          <p14:tracePt t="43997" x="955675" y="4259263"/>
          <p14:tracePt t="44014" x="982663" y="4259263"/>
          <p14:tracePt t="44030" x="990600" y="4259263"/>
          <p14:tracePt t="44047" x="1000125" y="4259263"/>
          <p14:tracePt t="44094" x="1009650" y="4259263"/>
          <p14:tracePt t="44119" x="1017588" y="4259263"/>
          <p14:tracePt t="44135" x="1027113" y="4259263"/>
          <p14:tracePt t="44167" x="1036638" y="4259263"/>
          <p14:tracePt t="44223" x="1044575" y="4259263"/>
          <p14:tracePt t="44255" x="1054100" y="4259263"/>
          <p14:tracePt t="44279" x="1071563" y="4259263"/>
          <p14:tracePt t="44302" x="1081088" y="4259263"/>
          <p14:tracePt t="44328" x="1089025" y="4259263"/>
          <p14:tracePt t="44335" x="1098550" y="4259263"/>
          <p14:tracePt t="44384" x="1108075" y="4259263"/>
          <p14:tracePt t="44400" x="1116013" y="4259263"/>
          <p14:tracePt t="44448" x="1125538" y="4259263"/>
          <p14:tracePt t="44640" x="1125538" y="4268788"/>
          <p14:tracePt t="44823" x="1133475" y="4268788"/>
          <p14:tracePt t="44831" x="1152525" y="4268788"/>
          <p14:tracePt t="44847" x="1169988" y="4268788"/>
          <p14:tracePt t="44872" x="1187450" y="4268788"/>
          <p14:tracePt t="44887" x="1196975" y="4268788"/>
          <p14:tracePt t="44898" x="1204913" y="4268788"/>
          <p14:tracePt t="44899" x="1223963" y="4268788"/>
          <p14:tracePt t="44914" x="1231900" y="4268788"/>
          <p14:tracePt t="44935" x="1241425" y="4268788"/>
          <p14:tracePt t="44948" x="1250950" y="4268788"/>
          <p14:tracePt t="44964" x="1258888" y="4268788"/>
          <p14:tracePt t="44981" x="1268413" y="4268788"/>
          <p14:tracePt t="44998" x="1276350" y="4268788"/>
          <p14:tracePt t="45015" x="1285875" y="4268788"/>
          <p14:tracePt t="45032" x="1295400" y="4268788"/>
          <p14:tracePt t="45071" x="1303338" y="4268788"/>
          <p14:tracePt t="45128" x="1312863" y="4268788"/>
          <p14:tracePt t="45137" x="1322388" y="4268788"/>
          <p14:tracePt t="45151" x="1330325" y="4268788"/>
          <p14:tracePt t="45160" x="1339850" y="4268788"/>
          <p14:tracePt t="45168" x="1347788" y="4268788"/>
          <p14:tracePt t="45180" x="1374775" y="4268788"/>
          <p14:tracePt t="45198" x="1401763" y="4268788"/>
          <p14:tracePt t="45215" x="1428750" y="4268788"/>
          <p14:tracePt t="45230" x="1455738" y="4268788"/>
          <p14:tracePt t="45248" x="1490663" y="4268788"/>
          <p14:tracePt t="45264" x="1500188" y="4268788"/>
          <p14:tracePt t="45281" x="1517650" y="4268788"/>
          <p14:tracePt t="45327" x="1527175" y="4268788"/>
          <p14:tracePt t="45342" x="1536700" y="4268788"/>
          <p14:tracePt t="45359" x="1554163" y="4268788"/>
          <p14:tracePt t="45381" x="1562100" y="4268788"/>
          <p14:tracePt t="45397" x="1571625" y="4268788"/>
          <p14:tracePt t="45405" x="1581150" y="4268788"/>
          <p14:tracePt t="45423" x="1589088" y="4268788"/>
          <p14:tracePt t="45437" x="1608138" y="4268788"/>
          <p14:tracePt t="45455" x="1616075" y="4268788"/>
          <p14:tracePt t="45458" x="1633538" y="4268788"/>
          <p14:tracePt t="45463" x="1670050" y="4259263"/>
          <p14:tracePt t="45481" x="1714500" y="4251325"/>
          <p14:tracePt t="45498" x="1751013" y="4241800"/>
          <p14:tracePt t="45515" x="1776413" y="4241800"/>
          <p14:tracePt t="45531" x="1803400" y="4241800"/>
          <p14:tracePt t="45547" x="1822450" y="4232275"/>
          <p14:tracePt t="45565" x="1874838" y="4232275"/>
          <p14:tracePt t="45581" x="1938338" y="4232275"/>
          <p14:tracePt t="45599" x="1982788" y="4232275"/>
          <p14:tracePt t="45615" x="2017713" y="4232275"/>
          <p14:tracePt t="45631" x="2054225" y="4232275"/>
          <p14:tracePt t="45647" x="2089150" y="4232275"/>
          <p14:tracePt t="45665" x="2125663" y="4232275"/>
          <p14:tracePt t="45681" x="2160588" y="4232275"/>
          <p14:tracePt t="45698" x="2205038" y="4232275"/>
          <p14:tracePt t="45715" x="2224088" y="4232275"/>
          <p14:tracePt t="45731" x="2259013" y="4232275"/>
          <p14:tracePt t="45749" x="2276475" y="4232275"/>
          <p14:tracePt t="45765" x="2312988" y="4232275"/>
          <p14:tracePt t="45785" x="2339975" y="4232275"/>
          <p14:tracePt t="45801" x="2357438" y="4232275"/>
          <p14:tracePt t="45815" x="2374900" y="4232275"/>
          <p14:tracePt t="45832" x="2393950" y="4232275"/>
          <p14:tracePt t="45848" x="2401888" y="4232275"/>
          <p14:tracePt t="45865" x="2419350" y="4232275"/>
          <p14:tracePt t="45899" x="2446338" y="4232275"/>
          <p14:tracePt t="45899" x="2455863" y="4232275"/>
          <p14:tracePt t="45916" x="2482850" y="4232275"/>
          <p14:tracePt t="45931" x="2490788" y="4232275"/>
          <p14:tracePt t="45948" x="2500313" y="4232275"/>
          <p14:tracePt t="45965" x="2509838" y="4232275"/>
          <p14:tracePt t="45982" x="2517775" y="4232275"/>
          <p14:tracePt t="45999" x="2527300" y="4232275"/>
          <p14:tracePt t="46015" x="2536825" y="4232275"/>
          <p14:tracePt t="46032" x="2554288" y="4232275"/>
          <p14:tracePt t="46048" x="2562225" y="4232275"/>
          <p14:tracePt t="46067" x="2581275" y="4232275"/>
          <p14:tracePt t="46082" x="2589213" y="4232275"/>
          <p14:tracePt t="46098" x="2598738" y="4232275"/>
          <p14:tracePt t="46116" x="2625725" y="4232275"/>
          <p14:tracePt t="46132" x="2643188" y="4232275"/>
          <p14:tracePt t="46149" x="2687638" y="4232275"/>
          <p14:tracePt t="46165" x="2724150" y="4224338"/>
          <p14:tracePt t="46181" x="2776538" y="4224338"/>
          <p14:tracePt t="46198" x="2795588" y="4224338"/>
          <p14:tracePt t="46214" x="2822575" y="4214813"/>
          <p14:tracePt t="46231" x="2840038" y="4214813"/>
          <p14:tracePt t="46248" x="2857500" y="4205288"/>
          <p14:tracePt t="46265" x="2874963" y="4205288"/>
          <p14:tracePt t="46282" x="2894013" y="4205288"/>
          <p14:tracePt t="46297" x="2911475" y="4205288"/>
          <p14:tracePt t="46316" x="2919413" y="4205288"/>
          <p14:tracePt t="46332" x="2928938" y="4205288"/>
          <p14:tracePt t="46348" x="2955925" y="4205288"/>
          <p14:tracePt t="46392" x="2965450" y="4197350"/>
          <p14:tracePt t="46408" x="2973388" y="4197350"/>
          <p14:tracePt t="46425" x="2982913" y="4197350"/>
          <p14:tracePt t="46432" x="2990850" y="4197350"/>
          <p14:tracePt t="46432" x="3000375" y="4197350"/>
          <p14:tracePt t="46457" x="3009900" y="4197350"/>
          <p14:tracePt t="46481" x="3017838" y="4197350"/>
          <p14:tracePt t="46888" x="3009900" y="4197350"/>
          <p14:tracePt t="46912" x="3000375" y="4197350"/>
          <p14:tracePt t="46912" x="2982913" y="4197350"/>
          <p14:tracePt t="46928" x="2955925" y="4205288"/>
          <p14:tracePt t="46937" x="2928938" y="4214813"/>
          <p14:tracePt t="46944" x="2911475" y="4224338"/>
          <p14:tracePt t="46952" x="2874963" y="4232275"/>
          <p14:tracePt t="46952" x="2847975" y="4241800"/>
          <p14:tracePt t="46969" x="2795588" y="4251325"/>
          <p14:tracePt t="46985" x="2751138" y="4268788"/>
          <p14:tracePt t="47000" x="2697163" y="4276725"/>
          <p14:tracePt t="47016" x="2643188" y="4286250"/>
          <p14:tracePt t="47032" x="2554288" y="4295775"/>
          <p14:tracePt t="47049" x="2419350" y="4303713"/>
          <p14:tracePt t="47066" x="2312988" y="4303713"/>
          <p14:tracePt t="47083" x="2241550" y="4303713"/>
          <p14:tracePt t="47099" x="2187575" y="4303713"/>
          <p14:tracePt t="47115" x="2152650" y="4313238"/>
          <p14:tracePt t="47132" x="2133600" y="4313238"/>
          <p14:tracePt t="47149" x="2089150" y="4313238"/>
          <p14:tracePt t="47169" x="2054225" y="4313238"/>
          <p14:tracePt t="47184" x="2027238" y="4313238"/>
          <p14:tracePt t="47199" x="1973263" y="4313238"/>
          <p14:tracePt t="47215" x="1946275" y="4322763"/>
          <p14:tracePt t="47232" x="1938338" y="4322763"/>
          <p14:tracePt t="47249" x="1919288" y="4322763"/>
          <p14:tracePt t="47325" x="1911350" y="4322763"/>
          <p14:tracePt t="47342" x="1901825" y="4322763"/>
          <p14:tracePt t="47351" x="1893888" y="4322763"/>
          <p14:tracePt t="47360" x="1884363" y="4322763"/>
          <p14:tracePt t="47365" x="1839913" y="4322763"/>
          <p14:tracePt t="47384" x="1803400" y="4322763"/>
          <p14:tracePt t="47399" x="1795463" y="4322763"/>
          <p14:tracePt t="47808" x="1785938" y="4322763"/>
          <p14:tracePt t="56553" x="1776413" y="4322763"/>
          <p14:tracePt t="56992" x="1795463" y="4322763"/>
          <p14:tracePt t="57001" x="1866900" y="4322763"/>
          <p14:tracePt t="57010" x="1946275" y="4322763"/>
          <p14:tracePt t="57020" x="2054225" y="4330700"/>
          <p14:tracePt t="57058" x="2116138" y="4330700"/>
          <p14:tracePt t="57070" x="2276475" y="4340225"/>
          <p14:tracePt t="57073" x="2339975" y="4348163"/>
          <p14:tracePt t="57073" x="2401888" y="4357688"/>
          <p14:tracePt t="57091" x="2446338" y="4367213"/>
          <p14:tracePt t="57106" x="2562225" y="4375150"/>
          <p14:tracePt t="64993" x="2554288" y="4375150"/>
          <p14:tracePt t="65008" x="2544763" y="4348163"/>
          <p14:tracePt t="65016" x="2544763" y="4330700"/>
          <p14:tracePt t="65024" x="2544763" y="4322763"/>
          <p14:tracePt t="65032" x="2544763" y="4295775"/>
          <p14:tracePt t="65032" x="2544763" y="4276725"/>
          <p14:tracePt t="65040" x="2544763" y="4241800"/>
          <p14:tracePt t="65080" x="2544763" y="4232275"/>
          <p14:tracePt t="65247" x="2536825" y="4232275"/>
          <p14:tracePt t="65280" x="2527300" y="4232275"/>
          <p14:tracePt t="65288" x="2517775" y="4232275"/>
          <p14:tracePt t="65336" x="2500313" y="4232275"/>
          <p14:tracePt t="65344" x="2473325" y="4232275"/>
          <p14:tracePt t="65352" x="2428875" y="4232275"/>
          <p14:tracePt t="65357" x="2303463" y="4214813"/>
          <p14:tracePt t="65373" x="2179638" y="4205288"/>
          <p14:tracePt t="65389" x="2062163" y="4197350"/>
          <p14:tracePt t="65406" x="1928813" y="4197350"/>
          <p14:tracePt t="65426" x="1866900" y="4197350"/>
          <p14:tracePt t="65442" x="1785938" y="4205288"/>
          <p14:tracePt t="65458" x="1741488" y="4214813"/>
          <p14:tracePt t="65474" x="1697038" y="4232275"/>
          <p14:tracePt t="65491" x="1643063" y="4251325"/>
          <p14:tracePt t="65507" x="1581150" y="4276725"/>
          <p14:tracePt t="65524" x="1527175" y="4286250"/>
          <p14:tracePt t="65540" x="1465263" y="4295775"/>
          <p14:tracePt t="65557" x="1393825" y="4303713"/>
          <p14:tracePt t="65574" x="1339850" y="4303713"/>
          <p14:tracePt t="65590" x="1295400" y="4303713"/>
          <p14:tracePt t="65607" x="1250950" y="4303713"/>
          <p14:tracePt t="65624" x="1214438" y="4303713"/>
          <p14:tracePt t="65641" x="1196975" y="4303713"/>
          <p14:tracePt t="65657" x="1169988" y="4313238"/>
          <p14:tracePt t="65674" x="1116013" y="4322763"/>
          <p14:tracePt t="65690" x="1044575" y="4322763"/>
          <p14:tracePt t="65707" x="938213" y="4322763"/>
          <p14:tracePt t="65724" x="857250" y="4322763"/>
          <p14:tracePt t="65740" x="812800" y="4322763"/>
          <p14:tracePt t="65756" x="785813" y="4313238"/>
          <p14:tracePt t="65773" x="776288" y="4313238"/>
          <p14:tracePt t="65790" x="758825" y="4313238"/>
          <p14:tracePt t="65849" x="750888" y="4313238"/>
          <p14:tracePt t="65865" x="741363" y="4313238"/>
          <p14:tracePt t="65880" x="714375" y="4313238"/>
          <p14:tracePt t="65881" x="696913" y="4313238"/>
          <p14:tracePt t="65890" x="669925" y="4313238"/>
          <p14:tracePt t="65907" x="652463" y="4322763"/>
          <p14:tracePt t="65924" x="642938" y="4322763"/>
          <p14:tracePt t="65985" x="642938" y="4330700"/>
          <p14:tracePt t="66024" x="642938" y="4340225"/>
          <p14:tracePt t="66032" x="642938" y="4357688"/>
          <p14:tracePt t="66040" x="642938" y="4367213"/>
          <p14:tracePt t="66048" x="642938" y="4394200"/>
          <p14:tracePt t="66057" x="642938" y="4402138"/>
          <p14:tracePt t="66074" x="642938" y="4419600"/>
          <p14:tracePt t="66090" x="642938" y="4429125"/>
          <p14:tracePt t="66107" x="642938" y="4446588"/>
          <p14:tracePt t="66124" x="660400" y="4473575"/>
          <p14:tracePt t="66141" x="660400" y="4491038"/>
          <p14:tracePt t="66157" x="660400" y="4500563"/>
          <p14:tracePt t="66174" x="669925" y="4510088"/>
          <p14:tracePt t="66208" x="669925" y="4518025"/>
          <p14:tracePt t="66210" x="669925" y="4527550"/>
          <p14:tracePt t="66224" x="669925" y="4545013"/>
          <p14:tracePt t="66240" x="669925" y="4562475"/>
          <p14:tracePt t="66257" x="669925" y="4572000"/>
          <p14:tracePt t="66273" x="669925" y="4589463"/>
          <p14:tracePt t="66290" x="679450" y="4625975"/>
          <p14:tracePt t="66307" x="679450" y="4652963"/>
          <p14:tracePt t="66323" x="679450" y="4679950"/>
          <p14:tracePt t="66340" x="696913" y="4697413"/>
          <p14:tracePt t="66357" x="704850" y="4724400"/>
          <p14:tracePt t="66374" x="704850" y="4732338"/>
          <p14:tracePt t="66390" x="714375" y="4741863"/>
          <p14:tracePt t="66442" x="714375" y="4751388"/>
          <p14:tracePt t="66457" x="714375" y="4759325"/>
          <p14:tracePt t="66465" x="723900" y="4759325"/>
          <p14:tracePt t="66473" x="723900" y="4776788"/>
          <p14:tracePt t="66496" x="723900" y="4795838"/>
          <p14:tracePt t="66507" x="731838" y="4795838"/>
          <p14:tracePt t="66507" x="741363" y="4803775"/>
          <p14:tracePt t="66523" x="741363" y="4813300"/>
          <p14:tracePt t="66540" x="750888" y="4813300"/>
          <p14:tracePt t="66557" x="785813" y="4822825"/>
          <p14:tracePt t="66574" x="839788" y="4830763"/>
          <p14:tracePt t="66590" x="893763" y="4830763"/>
          <p14:tracePt t="66607" x="1036638" y="4830763"/>
          <p14:tracePt t="66624" x="1133475" y="4830763"/>
          <p14:tracePt t="66641" x="1250950" y="4822825"/>
          <p14:tracePt t="66657" x="1366838" y="4795838"/>
          <p14:tracePt t="66673" x="1473200" y="4776788"/>
          <p14:tracePt t="66691" x="1562100" y="4768850"/>
          <p14:tracePt t="66708" x="1643063" y="4759325"/>
          <p14:tracePt t="66725" x="1704975" y="4741863"/>
          <p14:tracePt t="66741" x="1768475" y="4732338"/>
          <p14:tracePt t="66758" x="1830388" y="4724400"/>
          <p14:tracePt t="66774" x="1874838" y="4724400"/>
          <p14:tracePt t="66791" x="1946275" y="4714875"/>
          <p14:tracePt t="66807" x="2125663" y="4714875"/>
          <p14:tracePt t="66824" x="2224088" y="4705350"/>
          <p14:tracePt t="66841" x="2347913" y="4705350"/>
          <p14:tracePt t="66857" x="2446338" y="4705350"/>
          <p14:tracePt t="66874" x="2500313" y="4705350"/>
          <p14:tracePt t="66890" x="2527300" y="4705350"/>
          <p14:tracePt t="66908" x="2536825" y="4705350"/>
          <p14:tracePt t="66924" x="2562225" y="4705350"/>
          <p14:tracePt t="66941" x="2589213" y="4705350"/>
          <p14:tracePt t="66957" x="2633663" y="4705350"/>
          <p14:tracePt t="66974" x="2687638" y="4705350"/>
          <p14:tracePt t="66991" x="2751138" y="4705350"/>
          <p14:tracePt t="67007" x="2795588" y="4705350"/>
          <p14:tracePt t="67024" x="2830513" y="4705350"/>
          <p14:tracePt t="67040" x="2840038" y="4705350"/>
          <p14:tracePt t="67057" x="2847975" y="4705350"/>
          <p14:tracePt t="67074" x="2857500" y="4705350"/>
          <p14:tracePt t="67090" x="2867025" y="4705350"/>
          <p14:tracePt t="67107" x="2884488" y="4705350"/>
          <p14:tracePt t="67124" x="2919413" y="4705350"/>
          <p14:tracePt t="67140" x="2955925" y="4705350"/>
          <p14:tracePt t="67158" x="2990850" y="4697413"/>
          <p14:tracePt t="67174" x="3009900" y="4697413"/>
          <p14:tracePt t="67191" x="3036888" y="4679950"/>
          <p14:tracePt t="67208" x="3081338" y="4670425"/>
          <p14:tracePt t="67225" x="3098800" y="4670425"/>
          <p14:tracePt t="67241" x="3108325" y="4670425"/>
          <p14:tracePt t="67257" x="3133725" y="4660900"/>
          <p14:tracePt t="67274" x="3143250" y="4652963"/>
          <p14:tracePt t="67291" x="3170238" y="4643438"/>
          <p14:tracePt t="67308" x="3197225" y="4625975"/>
          <p14:tracePt t="67324" x="3214688" y="4608513"/>
          <p14:tracePt t="67341" x="3232150" y="4598988"/>
          <p14:tracePt t="67358" x="3241675" y="4589463"/>
          <p14:tracePt t="67374" x="3251200" y="4581525"/>
          <p14:tracePt t="67391" x="3251200" y="4572000"/>
          <p14:tracePt t="67407" x="3251200" y="4554538"/>
          <p14:tracePt t="67448" x="3251200" y="4545013"/>
          <p14:tracePt t="67464" x="3251200" y="4537075"/>
          <p14:tracePt t="67474" x="3251200" y="4518025"/>
          <p14:tracePt t="67474" x="3251200" y="4500563"/>
          <p14:tracePt t="67491" x="3232150" y="4483100"/>
          <p14:tracePt t="67507" x="3214688" y="4465638"/>
          <p14:tracePt t="67524" x="3197225" y="4446588"/>
          <p14:tracePt t="67541" x="3152775" y="4419600"/>
          <p14:tracePt t="67558" x="3116263" y="4394200"/>
          <p14:tracePt t="67573" x="3054350" y="4367213"/>
          <p14:tracePt t="67591" x="3009900" y="4348163"/>
          <p14:tracePt t="67609" x="2955925" y="4340225"/>
          <p14:tracePt t="67626" x="2928938" y="4322763"/>
          <p14:tracePt t="67642" x="2901950" y="4322763"/>
          <p14:tracePt t="67658" x="2857500" y="4322763"/>
          <p14:tracePt t="67674" x="2795588" y="4322763"/>
          <p14:tracePt t="67691" x="2732088" y="4322763"/>
          <p14:tracePt t="67707" x="2633663" y="4313238"/>
          <p14:tracePt t="67724" x="2544763" y="4295775"/>
          <p14:tracePt t="67740" x="2465388" y="4286250"/>
          <p14:tracePt t="67758" x="2374900" y="4259263"/>
          <p14:tracePt t="67774" x="2286000" y="4259263"/>
          <p14:tracePt t="67791" x="2152650" y="4259263"/>
          <p14:tracePt t="67809" x="2081213" y="4259263"/>
          <p14:tracePt t="67825" x="2000250" y="4268788"/>
          <p14:tracePt t="67841" x="1946275" y="4268788"/>
          <p14:tracePt t="67858" x="1911350" y="4286250"/>
          <p14:tracePt t="67874" x="1866900" y="4286250"/>
          <p14:tracePt t="67891" x="1803400" y="4295775"/>
          <p14:tracePt t="67908" x="1768475" y="4303713"/>
          <p14:tracePt t="67925" x="1714500" y="4303713"/>
          <p14:tracePt t="67941" x="1660525" y="4303713"/>
          <p14:tracePt t="67958" x="1598613" y="4313238"/>
          <p14:tracePt t="67974" x="1554163" y="4313238"/>
          <p14:tracePt t="67991" x="1509713" y="4313238"/>
          <p14:tracePt t="67991" x="1490663" y="4313238"/>
          <p14:tracePt t="68008" x="1455738" y="4313238"/>
          <p14:tracePt t="68024" x="1401763" y="4313238"/>
          <p14:tracePt t="68041" x="1357313" y="4313238"/>
          <p14:tracePt t="68058" x="1303338" y="4313238"/>
          <p14:tracePt t="68075" x="1250950" y="4313238"/>
          <p14:tracePt t="68092" x="1204913" y="4313238"/>
          <p14:tracePt t="68108" x="1169988" y="4313238"/>
          <p14:tracePt t="68126" x="1152525" y="4313238"/>
          <p14:tracePt t="68141" x="1125538" y="4313238"/>
          <p14:tracePt t="68159" x="1098550" y="4313238"/>
          <p14:tracePt t="68176" x="1054100" y="4313238"/>
          <p14:tracePt t="68192" x="1000125" y="4313238"/>
          <p14:tracePt t="68210" x="955675" y="4313238"/>
          <p14:tracePt t="68226" x="911225" y="4313238"/>
          <p14:tracePt t="68241" x="857250" y="4322763"/>
          <p14:tracePt t="68258" x="803275" y="4330700"/>
          <p14:tracePt t="68274" x="758825" y="4340225"/>
          <p14:tracePt t="68291" x="731838" y="4340225"/>
          <p14:tracePt t="68308" x="723900" y="4340225"/>
          <p14:tracePt t="68324" x="714375" y="4348163"/>
          <p14:tracePt t="68341" x="704850" y="4348163"/>
          <p14:tracePt t="68358" x="704850" y="4357688"/>
          <p14:tracePt t="68375" x="696913" y="4367213"/>
          <p14:tracePt t="68392" x="669925" y="4375150"/>
          <p14:tracePt t="68409" x="660400" y="4384675"/>
          <p14:tracePt t="68425" x="652463" y="4394200"/>
          <p14:tracePt t="68441" x="642938" y="4402138"/>
          <p14:tracePt t="68480" x="633413" y="4411663"/>
          <p14:tracePt t="68496" x="633413" y="4419600"/>
          <p14:tracePt t="68504" x="633413" y="4429125"/>
          <p14:tracePt t="68520" x="633413" y="4438650"/>
          <p14:tracePt t="68524" x="633413" y="4446588"/>
          <p14:tracePt t="68541" x="633413" y="4456113"/>
          <p14:tracePt t="68558" x="633413" y="4465638"/>
          <p14:tracePt t="68575" x="633413" y="4473575"/>
          <p14:tracePt t="68591" x="633413" y="4491038"/>
          <p14:tracePt t="68609" x="633413" y="4500563"/>
          <p14:tracePt t="68625" x="633413" y="4510088"/>
          <p14:tracePt t="68642" x="633413" y="4518025"/>
          <p14:tracePt t="68658" x="633413" y="4537075"/>
          <p14:tracePt t="68675" x="633413" y="4554538"/>
          <p14:tracePt t="68691" x="633413" y="4572000"/>
          <p14:tracePt t="68708" x="633413" y="4589463"/>
          <p14:tracePt t="68724" x="642938" y="4608513"/>
          <p14:tracePt t="68741" x="642938" y="4616450"/>
          <p14:tracePt t="68758" x="642938" y="4625975"/>
          <p14:tracePt t="68775" x="652463" y="4643438"/>
          <p14:tracePt t="68791" x="660400" y="4660900"/>
          <p14:tracePt t="68808" x="660400" y="4679950"/>
          <p14:tracePt t="68824" x="679450" y="4705350"/>
          <p14:tracePt t="68841" x="704850" y="4724400"/>
          <p14:tracePt t="68857" x="714375" y="4732338"/>
          <p14:tracePt t="68875" x="741363" y="4751388"/>
          <p14:tracePt t="68891" x="776288" y="4759325"/>
          <p14:tracePt t="68908" x="847725" y="4776788"/>
          <p14:tracePt t="68925" x="911225" y="4786313"/>
          <p14:tracePt t="68941" x="965200" y="4786313"/>
          <p14:tracePt t="68958" x="1000125" y="4786313"/>
          <p14:tracePt t="68975" x="1044575" y="4786313"/>
          <p14:tracePt t="68991" x="1098550" y="4786313"/>
          <p14:tracePt t="69008" x="1187450" y="4786313"/>
          <p14:tracePt t="69025" x="1276350" y="4786313"/>
          <p14:tracePt t="69041" x="1330325" y="4776788"/>
          <p14:tracePt t="69058" x="1446213" y="4776788"/>
          <p14:tracePt t="69074" x="1500188" y="4768850"/>
          <p14:tracePt t="69091" x="1562100" y="4751388"/>
          <p14:tracePt t="69108" x="1633538" y="4741863"/>
          <p14:tracePt t="69124" x="1697038" y="4741863"/>
          <p14:tracePt t="69142" x="1768475" y="4732338"/>
          <p14:tracePt t="69158" x="1893888" y="4724400"/>
          <p14:tracePt t="69178" x="1973263" y="4714875"/>
          <p14:tracePt t="69194" x="2044700" y="4714875"/>
          <p14:tracePt t="69210" x="2108200" y="4705350"/>
          <p14:tracePt t="69225" x="2160588" y="4705350"/>
          <p14:tracePt t="69242" x="2205038" y="4697413"/>
          <p14:tracePt t="69260" x="2241550" y="4697413"/>
          <p14:tracePt t="69276" x="2295525" y="4697413"/>
          <p14:tracePt t="69293" x="2339975" y="4697413"/>
          <p14:tracePt t="69310" x="2374900" y="4697413"/>
          <p14:tracePt t="69326" x="2419350" y="4697413"/>
          <p14:tracePt t="69343" x="2455863" y="4697413"/>
          <p14:tracePt t="69359" x="2500313" y="4697413"/>
          <p14:tracePt t="69376" x="2536825" y="4697413"/>
          <p14:tracePt t="69392" x="2581275" y="4697413"/>
          <p14:tracePt t="69408" x="2633663" y="4697413"/>
          <p14:tracePt t="69425" x="2670175" y="4697413"/>
          <p14:tracePt t="69442" x="2705100" y="4697413"/>
          <p14:tracePt t="69458" x="2732088" y="4697413"/>
          <p14:tracePt t="69475" x="2776538" y="4697413"/>
          <p14:tracePt t="69491" x="2813050" y="4697413"/>
          <p14:tracePt t="69508" x="2847975" y="4705350"/>
          <p14:tracePt t="69524" x="2884488" y="4705350"/>
          <p14:tracePt t="69541" x="2901950" y="4705350"/>
          <p14:tracePt t="69558" x="2928938" y="4705350"/>
          <p14:tracePt t="69575" x="2946400" y="4705350"/>
          <p14:tracePt t="69592" x="2982913" y="4705350"/>
          <p14:tracePt t="69609" x="3017838" y="4705350"/>
          <p14:tracePt t="69626" x="3027363" y="4705350"/>
          <p14:tracePt t="69642" x="3044825" y="4697413"/>
          <p14:tracePt t="69682" x="3054350" y="4697413"/>
          <p14:tracePt t="69691" x="3054350" y="4687888"/>
          <p14:tracePt t="69708" x="3071813" y="4679950"/>
          <p14:tracePt t="69709" x="3089275" y="4660900"/>
          <p14:tracePt t="69725" x="3098800" y="4652963"/>
          <p14:tracePt t="69742" x="3116263" y="4643438"/>
          <p14:tracePt t="69758" x="3116263" y="4633913"/>
          <p14:tracePt t="69775" x="3133725" y="4608513"/>
          <p14:tracePt t="69792" x="3133725" y="4589463"/>
          <p14:tracePt t="69808" x="3133725" y="4572000"/>
          <p14:tracePt t="69825" x="3133725" y="4554538"/>
          <p14:tracePt t="69842" x="3133725" y="4537075"/>
          <p14:tracePt t="69858" x="3133725" y="4518025"/>
          <p14:tracePt t="69875" x="3133725" y="4510088"/>
          <p14:tracePt t="69912" x="3125788" y="4500563"/>
          <p14:tracePt t="69925" x="3125788" y="4491038"/>
          <p14:tracePt t="69943" x="3116263" y="4483100"/>
          <p14:tracePt t="69969" x="3108325" y="4473575"/>
          <p14:tracePt t="69986" x="3098800" y="4465638"/>
          <p14:tracePt t="69995" x="3089275" y="4456113"/>
          <p14:tracePt t="70002" x="3071813" y="4446588"/>
          <p14:tracePt t="70011" x="3062288" y="4429125"/>
          <p14:tracePt t="70026" x="3054350" y="4429125"/>
          <p14:tracePt t="70042" x="3036888" y="4419600"/>
          <p14:tracePt t="70059" x="3027363" y="4411663"/>
          <p14:tracePt t="70075" x="3000375" y="4402138"/>
          <p14:tracePt t="70092" x="2965450" y="4384675"/>
          <p14:tracePt t="70109" x="2938463" y="4384675"/>
          <p14:tracePt t="70126" x="2901950" y="4375150"/>
          <p14:tracePt t="70143" x="2874963" y="4375150"/>
          <p14:tracePt t="70159" x="2847975" y="4367213"/>
          <p14:tracePt t="70176" x="2840038" y="4367213"/>
          <p14:tracePt t="70192" x="2776538" y="4367213"/>
          <p14:tracePt t="70210" x="2732088" y="4357688"/>
          <p14:tracePt t="70226" x="2687638" y="4348163"/>
          <p14:tracePt t="70242" x="2625725" y="4340225"/>
          <p14:tracePt t="70259" x="2571750" y="4340225"/>
          <p14:tracePt t="70275" x="2527300" y="4340225"/>
          <p14:tracePt t="70292" x="2482850" y="4340225"/>
          <p14:tracePt t="70309" x="2446338" y="4340225"/>
          <p14:tracePt t="70326" x="2411413" y="4340225"/>
          <p14:tracePt t="70342" x="2393950" y="4340225"/>
          <p14:tracePt t="70359" x="2312988" y="4340225"/>
          <p14:tracePt t="70359" x="2286000" y="4340225"/>
          <p14:tracePt t="70377" x="2232025" y="4340225"/>
          <p14:tracePt t="70393" x="2187575" y="4340225"/>
          <p14:tracePt t="70409" x="2108200" y="4340225"/>
          <p14:tracePt t="70426" x="2036763" y="4340225"/>
          <p14:tracePt t="70442" x="1965325" y="4340225"/>
          <p14:tracePt t="70459" x="1911350" y="4340225"/>
          <p14:tracePt t="70475" x="1857375" y="4340225"/>
          <p14:tracePt t="70492" x="1812925" y="4340225"/>
          <p14:tracePt t="70509" x="1776413" y="4340225"/>
          <p14:tracePt t="70525" x="1731963" y="4340225"/>
          <p14:tracePt t="70542" x="1670050" y="4340225"/>
          <p14:tracePt t="70559" x="1616075" y="4340225"/>
          <p14:tracePt t="70575" x="1554163" y="4340225"/>
          <p14:tracePt t="70592" x="1473200" y="4340225"/>
          <p14:tracePt t="70611" x="1438275" y="4340225"/>
          <p14:tracePt t="70626" x="1401763" y="4348163"/>
          <p14:tracePt t="70643" x="1374775" y="4348163"/>
          <p14:tracePt t="70659" x="1339850" y="4357688"/>
          <p14:tracePt t="70676" x="1312863" y="4357688"/>
          <p14:tracePt t="70693" x="1268413" y="4357688"/>
          <p14:tracePt t="70709" x="1223963" y="4357688"/>
          <p14:tracePt t="70725" x="1179513" y="4367213"/>
          <p14:tracePt t="70742" x="1143000" y="4367213"/>
          <p14:tracePt t="70759" x="1116013" y="4375150"/>
          <p14:tracePt t="70776" x="1089025" y="4375150"/>
          <p14:tracePt t="70793" x="1071563" y="4375150"/>
          <p14:tracePt t="70810" x="1054100" y="4384675"/>
          <p14:tracePt t="70826" x="1027113" y="4384675"/>
          <p14:tracePt t="70843" x="1009650" y="4384675"/>
          <p14:tracePt t="70859" x="982663" y="4384675"/>
          <p14:tracePt t="70876" x="955675" y="4384675"/>
          <p14:tracePt t="70893" x="919163" y="4402138"/>
          <p14:tracePt t="70908" x="893763" y="4402138"/>
          <p14:tracePt t="70926" x="847725" y="4411663"/>
          <p14:tracePt t="70942" x="830263" y="4419600"/>
          <p14:tracePt t="70959" x="812800" y="4419600"/>
          <p14:tracePt t="70975" x="803275" y="4419600"/>
          <p14:tracePt t="70993" x="795338" y="4419600"/>
          <p14:tracePt t="71009" x="785813" y="4419600"/>
          <p14:tracePt t="71026" x="768350" y="4419600"/>
          <p14:tracePt t="71042" x="750888" y="4429125"/>
          <p14:tracePt t="71058" x="741363" y="4429125"/>
          <p14:tracePt t="71076" x="731838" y="4429125"/>
          <p14:tracePt t="71162" x="731838" y="4438650"/>
          <p14:tracePt t="71235" x="731838" y="4446588"/>
          <p14:tracePt t="71242" x="723900" y="4446588"/>
          <p14:tracePt t="71251" x="723900" y="4456113"/>
          <p14:tracePt t="71258" x="714375" y="4456113"/>
          <p14:tracePt t="71274" x="704850" y="4473575"/>
          <p14:tracePt t="71276" x="696913" y="4483100"/>
          <p14:tracePt t="71292" x="696913" y="4491038"/>
          <p14:tracePt t="71310" x="687388" y="4500563"/>
          <p14:tracePt t="71346" x="687388" y="4510088"/>
          <p14:tracePt t="71379" x="687388" y="4518025"/>
          <p14:tracePt t="71401" x="687388" y="4527550"/>
          <p14:tracePt t="71410" x="687388" y="4537075"/>
          <p14:tracePt t="71419" x="679450" y="4537075"/>
          <p14:tracePt t="71435" x="679450" y="4545013"/>
          <p14:tracePt t="71442" x="669925" y="4554538"/>
          <p14:tracePt t="71442" x="669925" y="4562475"/>
          <p14:tracePt t="71460" x="669925" y="4572000"/>
          <p14:tracePt t="71475" x="660400" y="4581525"/>
          <p14:tracePt t="71493" x="660400" y="4598988"/>
          <p14:tracePt t="71510" x="652463" y="4598988"/>
          <p14:tracePt t="71526" x="652463" y="4608513"/>
          <p14:tracePt t="71542" x="652463" y="4625975"/>
          <p14:tracePt t="71651" x="652463" y="4633913"/>
          <p14:tracePt t="71706" x="652463" y="4643438"/>
          <p14:tracePt t="71747" x="660400" y="4643438"/>
          <p14:tracePt t="71764" x="669925" y="4652963"/>
          <p14:tracePt t="71766" x="687388" y="4660900"/>
          <p14:tracePt t="71779" x="714375" y="4660900"/>
          <p14:tracePt t="71796" x="750888" y="4670425"/>
          <p14:tracePt t="71810" x="785813" y="4670425"/>
          <p14:tracePt t="71826" x="822325" y="4670425"/>
          <p14:tracePt t="71844" x="866775" y="4670425"/>
          <p14:tracePt t="71860" x="911225" y="4670425"/>
          <p14:tracePt t="71877" x="973138" y="4670425"/>
          <p14:tracePt t="71894" x="1017588" y="4670425"/>
          <p14:tracePt t="71910" x="1062038" y="4670425"/>
          <p14:tracePt t="71927" x="1089025" y="4670425"/>
          <p14:tracePt t="71943" x="1108075" y="4670425"/>
          <p14:tracePt t="71960" x="1116013" y="4670425"/>
          <p14:tracePt t="71981" x="1125538" y="4670425"/>
          <p14:tracePt t="71996" x="1143000" y="4670425"/>
          <p14:tracePt t="72011" x="1160463" y="4670425"/>
          <p14:tracePt t="72028" x="1196975" y="4670425"/>
          <p14:tracePt t="72044" x="1223963" y="4670425"/>
          <p14:tracePt t="72061" x="1250950" y="4670425"/>
          <p14:tracePt t="72077" x="1268413" y="4670425"/>
          <p14:tracePt t="72094" x="1285875" y="4670425"/>
          <p14:tracePt t="72110" x="1303338" y="4670425"/>
          <p14:tracePt t="72127" x="1330325" y="4670425"/>
          <p14:tracePt t="72143" x="1357313" y="4670425"/>
          <p14:tracePt t="72160" x="1438275" y="4670425"/>
          <p14:tracePt t="72196" x="1490663" y="4670425"/>
          <p14:tracePt t="72196" x="1544638" y="4670425"/>
          <p14:tracePt t="72212" x="1581150" y="4670425"/>
          <p14:tracePt t="72227" x="1616075" y="4670425"/>
          <p14:tracePt t="72243" x="1660525" y="4670425"/>
          <p14:tracePt t="72260" x="1704975" y="4679950"/>
          <p14:tracePt t="72278" x="1795463" y="4679950"/>
          <p14:tracePt t="72294" x="1857375" y="4687888"/>
          <p14:tracePt t="72310" x="1919288" y="4687888"/>
          <p14:tracePt t="72327" x="2000250" y="4687888"/>
          <p14:tracePt t="72347" x="2017713" y="4687888"/>
          <p14:tracePt t="72360" x="2062163" y="4687888"/>
          <p14:tracePt t="72381" x="2089150" y="4687888"/>
          <p14:tracePt t="72394" x="2125663" y="4687888"/>
          <p14:tracePt t="72411" x="2179638" y="4687888"/>
          <p14:tracePt t="72427" x="2224088" y="4687888"/>
          <p14:tracePt t="72444" x="2268538" y="4687888"/>
          <p14:tracePt t="72461" x="2322513" y="4687888"/>
          <p14:tracePt t="72478" x="2374900" y="4687888"/>
          <p14:tracePt t="72495" x="2419350" y="4687888"/>
          <p14:tracePt t="72510" x="2455863" y="4687888"/>
          <p14:tracePt t="72527" x="2490788" y="4687888"/>
          <p14:tracePt t="72544" x="2527300" y="4687888"/>
          <p14:tracePt t="72561" x="2581275" y="4687888"/>
          <p14:tracePt t="72580" x="2616200" y="4687888"/>
          <p14:tracePt t="72595" x="2643188" y="4687888"/>
          <p14:tracePt t="72611" x="2679700" y="4687888"/>
          <p14:tracePt t="72628" x="2724150" y="4687888"/>
          <p14:tracePt t="72643" x="2751138" y="4687888"/>
          <p14:tracePt t="72660" x="2776538" y="4687888"/>
          <p14:tracePt t="72676" x="2813050" y="4687888"/>
          <p14:tracePt t="72693" x="2840038" y="4687888"/>
          <p14:tracePt t="72709" x="2874963" y="4687888"/>
          <p14:tracePt t="72726" x="2884488" y="4687888"/>
          <p14:tracePt t="72744" x="2901950" y="4687888"/>
          <p14:tracePt t="72760" x="2919413" y="4687888"/>
          <p14:tracePt t="72780" x="2928938" y="4687888"/>
          <p14:tracePt t="72794" x="2938463" y="4687888"/>
          <p14:tracePt t="72810" x="2946400" y="4687888"/>
          <p14:tracePt t="72827" x="2965450" y="4687888"/>
          <p14:tracePt t="72844" x="2973388" y="4687888"/>
          <p14:tracePt t="72860" x="2990850" y="4687888"/>
          <p14:tracePt t="72877" x="3000375" y="4687888"/>
          <p14:tracePt t="72894" x="3027363" y="4687888"/>
          <p14:tracePt t="72910" x="3044825" y="4687888"/>
          <p14:tracePt t="72926" x="3054350" y="4687888"/>
          <p14:tracePt t="72943" x="3071813" y="4687888"/>
          <p14:tracePt t="72960" x="3081338" y="4687888"/>
          <p14:tracePt t="72981" x="3098800" y="4687888"/>
          <p14:tracePt t="72994" x="3108325" y="4687888"/>
          <p14:tracePt t="73036" x="3116263" y="4687888"/>
          <p14:tracePt t="73115" x="3125788" y="4687888"/>
          <p14:tracePt t="73529" x="0" y="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BGP Messages</a:t>
            </a:r>
            <a:endParaRPr lang="ar-IQ" sz="36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  <p:sp>
        <p:nvSpPr>
          <p:cNvPr id="4" name="Rectangle 3"/>
          <p:cNvSpPr/>
          <p:nvPr/>
        </p:nvSpPr>
        <p:spPr>
          <a:xfrm>
            <a:off x="395536" y="1859340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>
                <a:latin typeface="Bookman Old Style" pitchFamily="18" charset="0"/>
              </a:rPr>
              <a:t>BGP messages exchanged between peers over </a:t>
            </a:r>
            <a:r>
              <a:rPr lang="en-US" b="1" i="1" dirty="0">
                <a:latin typeface="Bookman Old Style" pitchFamily="18" charset="0"/>
              </a:rPr>
              <a:t>TCP</a:t>
            </a:r>
            <a:r>
              <a:rPr lang="en-US" i="1" dirty="0">
                <a:latin typeface="Bookman Old Style" pitchFamily="18" charset="0"/>
              </a:rPr>
              <a:t> connection, BGP has four types of messages </a:t>
            </a:r>
            <a:endParaRPr lang="en-US" i="1" dirty="0" smtClean="0">
              <a:latin typeface="Bookman Old Style" pitchFamily="18" charset="0"/>
            </a:endParaRPr>
          </a:p>
          <a:p>
            <a:pPr algn="just"/>
            <a:endParaRPr lang="en-US" i="1" dirty="0">
              <a:latin typeface="Bookman Old Style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b="1" i="1" dirty="0">
                <a:latin typeface="Bookman Old Style" pitchFamily="18" charset="0"/>
              </a:rPr>
              <a:t>OPEN</a:t>
            </a:r>
            <a:r>
              <a:rPr lang="en-US" i="1" dirty="0">
                <a:latin typeface="Bookman Old Style" pitchFamily="18" charset="0"/>
              </a:rPr>
              <a:t>: Establish a connection with a BGP peer </a:t>
            </a:r>
          </a:p>
          <a:p>
            <a:pPr marL="342900" lvl="0" indent="-342900" algn="just">
              <a:buFont typeface="+mj-lt"/>
              <a:buAutoNum type="arabicPeriod"/>
            </a:pPr>
            <a:endParaRPr lang="en-US" i="1" dirty="0" smtClean="0">
              <a:latin typeface="Bookman Old Style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b="1" i="1" dirty="0" smtClean="0">
                <a:latin typeface="Bookman Old Style" pitchFamily="18" charset="0"/>
              </a:rPr>
              <a:t>UPDATE</a:t>
            </a:r>
            <a:r>
              <a:rPr lang="en-US" i="1" dirty="0" smtClean="0">
                <a:latin typeface="Bookman Old Style" pitchFamily="18" charset="0"/>
              </a:rPr>
              <a:t> : </a:t>
            </a:r>
            <a:r>
              <a:rPr lang="en-US" i="1" dirty="0">
                <a:latin typeface="Bookman Old Style" pitchFamily="18" charset="0"/>
              </a:rPr>
              <a:t>advertise or withdraw routes to a destination </a:t>
            </a:r>
          </a:p>
          <a:p>
            <a:pPr marL="342900" lvl="0" indent="-342900" algn="just">
              <a:buFont typeface="+mj-lt"/>
              <a:buAutoNum type="arabicPeriod"/>
            </a:pPr>
            <a:endParaRPr lang="en-US" i="1" dirty="0" smtClean="0">
              <a:latin typeface="Bookman Old Style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b="1" i="1" dirty="0" smtClean="0">
                <a:latin typeface="Bookman Old Style" pitchFamily="18" charset="0"/>
              </a:rPr>
              <a:t>KEEPALIVE</a:t>
            </a:r>
            <a:r>
              <a:rPr lang="en-US" i="1" dirty="0">
                <a:latin typeface="Bookman Old Style" pitchFamily="18" charset="0"/>
              </a:rPr>
              <a:t>: Inform a peer that the sender is still alive but has no information to send. </a:t>
            </a:r>
          </a:p>
          <a:p>
            <a:pPr marL="342900" indent="-342900" algn="just">
              <a:buFont typeface="+mj-lt"/>
              <a:buAutoNum type="arabicPeriod"/>
            </a:pPr>
            <a:endParaRPr lang="en-US" i="1" dirty="0" smtClean="0">
              <a:latin typeface="Bookman Old Style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b="1" i="1" dirty="0" smtClean="0">
                <a:latin typeface="Bookman Old Style" pitchFamily="18" charset="0"/>
              </a:rPr>
              <a:t>NOTIFICATION</a:t>
            </a:r>
            <a:r>
              <a:rPr lang="en-US" i="1" dirty="0">
                <a:latin typeface="Bookman Old Style" pitchFamily="18" charset="0"/>
              </a:rPr>
              <a:t>: Notify that errors are detected, also used to close connection.</a:t>
            </a:r>
            <a:endParaRPr lang="ar-IQ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15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266"/>
    </mc:Choice>
    <mc:Fallback xmlns="">
      <p:transition spd="slow" advTm="140266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6777" x="2982913" y="1250950"/>
          <p14:tracePt t="6831" x="2982913" y="1241425"/>
          <p14:tracePt t="6927" x="2990850" y="1241425"/>
          <p14:tracePt t="6967" x="3000375" y="1241425"/>
          <p14:tracePt t="6998" x="3009900" y="1241425"/>
          <p14:tracePt t="7031" x="3017838" y="1241425"/>
          <p14:tracePt t="7062" x="3027363" y="1241425"/>
          <p14:tracePt t="7143" x="3027363" y="1250950"/>
          <p14:tracePt t="7592" x="3027363" y="1258888"/>
          <p14:tracePt t="8800" x="3027363" y="1268413"/>
          <p14:tracePt t="8807" x="3027363" y="1276350"/>
          <p14:tracePt t="8815" x="3027363" y="1285875"/>
          <p14:tracePt t="8936" x="3036888" y="1285875"/>
          <p14:tracePt t="9536" x="3044825" y="1285875"/>
          <p14:tracePt t="9582" x="3054350" y="1285875"/>
          <p14:tracePt t="9621" x="3062288" y="1285875"/>
          <p14:tracePt t="9662" x="3071813" y="1285875"/>
          <p14:tracePt t="9670" x="3081338" y="1285875"/>
          <p14:tracePt t="9693" x="3089275" y="1285875"/>
          <p14:tracePt t="9701" x="3098800" y="1285875"/>
          <p14:tracePt t="9709" x="3108325" y="1295400"/>
          <p14:tracePt t="9717" x="3116263" y="1295400"/>
          <p14:tracePt t="9726" x="3152775" y="1295400"/>
          <p14:tracePt t="9742" x="3170238" y="1295400"/>
          <p14:tracePt t="9757" x="3187700" y="1295400"/>
          <p14:tracePt t="9774" x="3197225" y="1295400"/>
          <p14:tracePt t="9821" x="3205163" y="1295400"/>
          <p14:tracePt t="9845" x="3214688" y="1295400"/>
          <p14:tracePt t="9861" x="3224213" y="1295400"/>
          <p14:tracePt t="9886" x="3232150" y="1303338"/>
          <p14:tracePt t="9901" x="3241675" y="1303338"/>
          <p14:tracePt t="9911" x="3251200" y="1303338"/>
          <p14:tracePt t="9941" x="3259138" y="1303338"/>
          <p14:tracePt t="9957" x="3268663" y="1303338"/>
          <p14:tracePt t="9966" x="3276600" y="1303338"/>
          <p14:tracePt t="9974" x="3286125" y="1303338"/>
          <p14:tracePt t="9974" x="3303588" y="1303338"/>
          <p14:tracePt t="9991" x="3330575" y="1303338"/>
          <p14:tracePt t="10007" x="3367088" y="1303338"/>
          <p14:tracePt t="10024" x="3411538" y="1303338"/>
          <p14:tracePt t="10040" x="3446463" y="1303338"/>
          <p14:tracePt t="10057" x="3509963" y="1303338"/>
          <p14:tracePt t="10073" x="3571875" y="1303338"/>
          <p14:tracePt t="10090" x="3670300" y="1303338"/>
          <p14:tracePt t="10107" x="3751263" y="1303338"/>
          <p14:tracePt t="10123" x="3822700" y="1303338"/>
          <p14:tracePt t="10123" x="3867150" y="1303338"/>
          <p14:tracePt t="10142" x="3973513" y="1303338"/>
          <p14:tracePt t="10159" x="4081463" y="1303338"/>
          <p14:tracePt t="10174" x="4205288" y="1303338"/>
          <p14:tracePt t="10190" x="4303713" y="1303338"/>
          <p14:tracePt t="10207" x="4384675" y="1303338"/>
          <p14:tracePt t="10224" x="4473575" y="1303338"/>
          <p14:tracePt t="10240" x="4545013" y="1303338"/>
          <p14:tracePt t="10257" x="4616450" y="1303338"/>
          <p14:tracePt t="10274" x="4670425" y="1303338"/>
          <p14:tracePt t="10290" x="4714875" y="1303338"/>
          <p14:tracePt t="10307" x="4741863" y="1303338"/>
          <p14:tracePt t="10324" x="4768850" y="1303338"/>
          <p14:tracePt t="10324" x="4786313" y="1303338"/>
          <p14:tracePt t="10358" x="4803775" y="1303338"/>
          <p14:tracePt t="10358" x="4840288" y="1303338"/>
          <p14:tracePt t="10376" x="4875213" y="1303338"/>
          <p14:tracePt t="10390" x="4919663" y="1303338"/>
          <p14:tracePt t="10407" x="5010150" y="1303338"/>
          <p14:tracePt t="10424" x="5072063" y="1303338"/>
          <p14:tracePt t="10441" x="5126038" y="1303338"/>
          <p14:tracePt t="10457" x="5170488" y="1303338"/>
          <p14:tracePt t="10474" x="5205413" y="1303338"/>
          <p14:tracePt t="10491" x="5251450" y="1303338"/>
          <p14:tracePt t="10507" x="5340350" y="1312863"/>
          <p14:tracePt t="10541" x="5402263" y="1312863"/>
          <p14:tracePt t="10542" x="5465763" y="1312863"/>
          <p14:tracePt t="10557" x="5510213" y="1312863"/>
          <p14:tracePt t="10574" x="5545138" y="1312863"/>
          <p14:tracePt t="10591" x="5581650" y="1312863"/>
          <p14:tracePt t="10607" x="5599113" y="1312863"/>
          <p14:tracePt t="10624" x="5634038" y="1312863"/>
          <p14:tracePt t="10640" x="5680075" y="1312863"/>
          <p14:tracePt t="10659" x="5715000" y="1312863"/>
          <p14:tracePt t="10674" x="5776913" y="1322388"/>
          <p14:tracePt t="10690" x="5813425" y="1322388"/>
          <p14:tracePt t="10708" x="5840413" y="1322388"/>
          <p14:tracePt t="10723" x="5857875" y="1322388"/>
          <p14:tracePt t="10740" x="5919788" y="1322388"/>
          <p14:tracePt t="10757" x="5965825" y="1330325"/>
          <p14:tracePt t="10774" x="6018213" y="1330325"/>
          <p14:tracePt t="10791" x="6062663" y="1330325"/>
          <p14:tracePt t="10807" x="6099175" y="1330325"/>
          <p14:tracePt t="10824" x="6116638" y="1330325"/>
          <p14:tracePt t="10840" x="6153150" y="1330325"/>
          <p14:tracePt t="10857" x="6170613" y="1330325"/>
          <p14:tracePt t="10874" x="6205538" y="1330325"/>
          <p14:tracePt t="10891" x="6242050" y="1330325"/>
          <p14:tracePt t="10907" x="6286500" y="1330325"/>
          <p14:tracePt t="10924" x="6330950" y="1330325"/>
          <p14:tracePt t="10944" x="6340475" y="1330325"/>
          <p14:tracePt t="10958" x="6348413" y="1330325"/>
          <p14:tracePt t="10974" x="6357938" y="1330325"/>
          <p14:tracePt t="11023" x="6367463" y="1330325"/>
          <p14:tracePt t="11039" x="6375400" y="1330325"/>
          <p14:tracePt t="11047" x="6384925" y="1322388"/>
          <p14:tracePt t="11061" x="6394450" y="1322388"/>
          <p14:tracePt t="11079" x="6402388" y="1312863"/>
          <p14:tracePt t="11086" x="6411913" y="1303338"/>
          <p14:tracePt t="11101" x="6419850" y="1295400"/>
          <p14:tracePt t="11108" x="6438900" y="1285875"/>
          <p14:tracePt t="11128" x="6456363" y="1276350"/>
          <p14:tracePt t="11141" x="6465888" y="1258888"/>
          <p14:tracePt t="11158" x="6473825" y="1231900"/>
          <p14:tracePt t="11174" x="6473825" y="1223963"/>
          <p14:tracePt t="11191" x="6483350" y="1214438"/>
          <p14:tracePt t="11207" x="6491288" y="1187450"/>
          <p14:tracePt t="11225" x="6500813" y="1169988"/>
          <p14:tracePt t="11242" x="6510338" y="1152525"/>
          <p14:tracePt t="11258" x="6518275" y="1125538"/>
          <p14:tracePt t="11275" x="6527800" y="1108075"/>
          <p14:tracePt t="11291" x="6537325" y="1089025"/>
          <p14:tracePt t="11308" x="6537325" y="1062038"/>
          <p14:tracePt t="11328" x="6537325" y="1044575"/>
          <p14:tracePt t="11343" x="6537325" y="1027113"/>
          <p14:tracePt t="11358" x="6545263" y="1000125"/>
          <p14:tracePt t="11374" x="6554788" y="990600"/>
          <p14:tracePt t="11392" x="6554788" y="965200"/>
          <p14:tracePt t="11408" x="6554788" y="938213"/>
          <p14:tracePt t="11424" x="6562725" y="919163"/>
          <p14:tracePt t="11441" x="6562725" y="884238"/>
          <p14:tracePt t="11458" x="6562725" y="847725"/>
          <p14:tracePt t="11475" x="6562725" y="830263"/>
          <p14:tracePt t="11491" x="6562725" y="795338"/>
          <p14:tracePt t="11527" x="6562725" y="768350"/>
          <p14:tracePt t="11527" x="6562725" y="741363"/>
          <p14:tracePt t="11543" x="6554788" y="731838"/>
          <p14:tracePt t="11559" x="6545263" y="723900"/>
          <p14:tracePt t="11575" x="6545263" y="704850"/>
          <p14:tracePt t="11592" x="6537325" y="696913"/>
          <p14:tracePt t="11608" x="6527800" y="679450"/>
          <p14:tracePt t="11624" x="6500813" y="660400"/>
          <p14:tracePt t="11641" x="6473825" y="633413"/>
          <p14:tracePt t="11659" x="6456363" y="608013"/>
          <p14:tracePt t="11675" x="6429375" y="588963"/>
          <p14:tracePt t="11691" x="6402388" y="581025"/>
          <p14:tracePt t="11711" x="6375400" y="561975"/>
          <p14:tracePt t="11725" x="6340475" y="554038"/>
          <p14:tracePt t="11742" x="6286500" y="527050"/>
          <p14:tracePt t="11759" x="6215063" y="509588"/>
          <p14:tracePt t="11775" x="6089650" y="473075"/>
          <p14:tracePt t="11791" x="5946775" y="446088"/>
          <p14:tracePt t="11809" x="5751513" y="401638"/>
          <p14:tracePt t="11825" x="5572125" y="366713"/>
          <p14:tracePt t="11840" x="5438775" y="339725"/>
          <p14:tracePt t="11857" x="5330825" y="322263"/>
          <p14:tracePt t="11874" x="5286375" y="312738"/>
          <p14:tracePt t="11891" x="5251450" y="312738"/>
          <p14:tracePt t="11908" x="5214938" y="312738"/>
          <p14:tracePt t="11925" x="5126038" y="312738"/>
          <p14:tracePt t="11942" x="5054600" y="312738"/>
          <p14:tracePt t="11958" x="4938713" y="312738"/>
          <p14:tracePt t="11974" x="4822825" y="312738"/>
          <p14:tracePt t="11991" x="4732338" y="312738"/>
          <p14:tracePt t="12009" x="4670425" y="312738"/>
          <p14:tracePt t="12025" x="4625975" y="312738"/>
          <p14:tracePt t="12042" x="4581525" y="312738"/>
          <p14:tracePt t="12059" x="4537075" y="312738"/>
          <p14:tracePt t="12076" x="4483100" y="312738"/>
          <p14:tracePt t="12091" x="4394200" y="312738"/>
          <p14:tracePt t="12111" x="4322763" y="312738"/>
          <p14:tracePt t="12128" x="4251325" y="312738"/>
          <p14:tracePt t="12142" x="4170363" y="330200"/>
          <p14:tracePt t="12159" x="4089400" y="330200"/>
          <p14:tracePt t="12174" x="4017963" y="339725"/>
          <p14:tracePt t="12191" x="3956050" y="347663"/>
          <p14:tracePt t="12208" x="3884613" y="347663"/>
          <p14:tracePt t="12225" x="3795713" y="347663"/>
          <p14:tracePt t="12242" x="3714750" y="357188"/>
          <p14:tracePt t="12258" x="3625850" y="357188"/>
          <p14:tracePt t="12275" x="3562350" y="357188"/>
          <p14:tracePt t="12292" x="3517900" y="366713"/>
          <p14:tracePt t="12309" x="3411538" y="384175"/>
          <p14:tracePt t="12326" x="3340100" y="393700"/>
          <p14:tracePt t="12342" x="3241675" y="411163"/>
          <p14:tracePt t="12358" x="3143250" y="428625"/>
          <p14:tracePt t="12375" x="3044825" y="438150"/>
          <p14:tracePt t="12391" x="2955925" y="446088"/>
          <p14:tracePt t="12409" x="2884488" y="455613"/>
          <p14:tracePt t="12426" x="2822575" y="473075"/>
          <p14:tracePt t="12442" x="2776538" y="473075"/>
          <p14:tracePt t="12458" x="2741613" y="473075"/>
          <p14:tracePt t="12475" x="2705100" y="482600"/>
          <p14:tracePt t="12492" x="2679700" y="500063"/>
          <p14:tracePt t="12508" x="2608263" y="509588"/>
          <p14:tracePt t="12528" x="2554288" y="517525"/>
          <p14:tracePt t="12542" x="2517775" y="527050"/>
          <p14:tracePt t="12560" x="2490788" y="527050"/>
          <p14:tracePt t="12576" x="2482850" y="536575"/>
          <p14:tracePt t="12854" x="0" y="0"/>
        </p14:tracePtLst>
        <p14:tracePtLst>
          <p14:tracePt t="14906" x="1517650" y="1652588"/>
          <p14:tracePt t="15111" x="1517650" y="1660525"/>
          <p14:tracePt t="15127" x="1517650" y="1679575"/>
          <p14:tracePt t="15135" x="1517650" y="1687513"/>
          <p14:tracePt t="15143" x="1517650" y="1697038"/>
          <p14:tracePt t="15151" x="1517650" y="1724025"/>
          <p14:tracePt t="15160" x="1517650" y="1751013"/>
          <p14:tracePt t="15175" x="1517650" y="1812925"/>
          <p14:tracePt t="15193" x="1509713" y="1839913"/>
          <p14:tracePt t="15209" x="1500188" y="1866900"/>
          <p14:tracePt t="15226" x="1490663" y="1884363"/>
          <p14:tracePt t="15242" x="1482725" y="1901825"/>
          <p14:tracePt t="15258" x="1465263" y="1901825"/>
          <p14:tracePt t="15276" x="1455738" y="1911350"/>
          <p14:tracePt t="15296" x="1428750" y="1911350"/>
          <p14:tracePt t="15310" x="1411288" y="1911350"/>
          <p14:tracePt t="15326" x="1374775" y="1919288"/>
          <p14:tracePt t="15343" x="1357313" y="1919288"/>
          <p14:tracePt t="15359" x="1322388" y="1919288"/>
          <p14:tracePt t="15376" x="1285875" y="1919288"/>
          <p14:tracePt t="15393" x="1268413" y="1919288"/>
          <p14:tracePt t="15410" x="1258888" y="1919288"/>
          <p14:tracePt t="15426" x="1250950" y="1919288"/>
          <p14:tracePt t="15527" x="1241425" y="1919288"/>
          <p14:tracePt t="15535" x="1223963" y="1919288"/>
          <p14:tracePt t="15542" x="1214438" y="1919288"/>
          <p14:tracePt t="15543" x="1169988" y="1919288"/>
          <p14:tracePt t="15561" x="1125538" y="1919288"/>
          <p14:tracePt t="15576" x="1036638" y="1919288"/>
          <p14:tracePt t="15592" x="946150" y="1901825"/>
          <p14:tracePt t="15610" x="847725" y="1884363"/>
          <p14:tracePt t="15625" x="750888" y="1866900"/>
          <p14:tracePt t="15643" x="687388" y="1839913"/>
          <p14:tracePt t="15660" x="652463" y="1822450"/>
          <p14:tracePt t="15676" x="625475" y="1812925"/>
          <p14:tracePt t="15693" x="598488" y="1803400"/>
          <p14:tracePt t="15710" x="561975" y="1785938"/>
          <p14:tracePt t="15743" x="554038" y="1785938"/>
          <p14:tracePt t="15743" x="517525" y="1776413"/>
          <p14:tracePt t="15759" x="500063" y="1776413"/>
          <p14:tracePt t="15776" x="482600" y="1776413"/>
          <p14:tracePt t="15793" x="473075" y="1776413"/>
          <p14:tracePt t="15810" x="446088" y="1776413"/>
          <p14:tracePt t="15827" x="438150" y="1776413"/>
          <p14:tracePt t="15910" x="428625" y="1776413"/>
          <p14:tracePt t="15928" x="428625" y="1785938"/>
          <p14:tracePt t="15929" x="419100" y="1812925"/>
          <p14:tracePt t="15943" x="419100" y="1839913"/>
          <p14:tracePt t="15960" x="401638" y="1857375"/>
          <p14:tracePt t="15977" x="393700" y="1893888"/>
          <p14:tracePt t="15993" x="384175" y="1919288"/>
          <p14:tracePt t="16010" x="374650" y="1955800"/>
          <p14:tracePt t="16026" x="374650" y="1982788"/>
          <p14:tracePt t="16043" x="366713" y="2027238"/>
          <p14:tracePt t="16043" x="357188" y="2036763"/>
          <p14:tracePt t="16063" x="347663" y="2062163"/>
          <p14:tracePt t="16079" x="330200" y="2089150"/>
          <p14:tracePt t="16095" x="330200" y="2098675"/>
          <p14:tracePt t="16110" x="330200" y="2125663"/>
          <p14:tracePt t="16128" x="330200" y="2143125"/>
          <p14:tracePt t="16143" x="322263" y="2160588"/>
          <p14:tracePt t="16160" x="322263" y="2170113"/>
          <p14:tracePt t="16177" x="322263" y="2187575"/>
          <p14:tracePt t="16193" x="322263" y="2197100"/>
          <p14:tracePt t="16211" x="322263" y="2205038"/>
          <p14:tracePt t="16227" x="322263" y="2224088"/>
          <p14:tracePt t="16243" x="322263" y="2251075"/>
          <p14:tracePt t="16259" x="322263" y="2259013"/>
          <p14:tracePt t="16276" x="339725" y="2295525"/>
          <p14:tracePt t="16293" x="339725" y="2322513"/>
          <p14:tracePt t="16309" x="357188" y="2357438"/>
          <p14:tracePt t="16328" x="357188" y="2374900"/>
          <p14:tracePt t="16343" x="374650" y="2401888"/>
          <p14:tracePt t="16360" x="374650" y="2411413"/>
          <p14:tracePt t="16376" x="384175" y="2419350"/>
          <p14:tracePt t="16415" x="393700" y="2438400"/>
          <p14:tracePt t="16448" x="401638" y="2438400"/>
          <p14:tracePt t="16455" x="401638" y="2446338"/>
          <p14:tracePt t="16472" x="411163" y="2446338"/>
          <p14:tracePt t="16488" x="428625" y="2455863"/>
          <p14:tracePt t="16503" x="438150" y="2465388"/>
          <p14:tracePt t="16503" x="455613" y="2473325"/>
          <p14:tracePt t="16511" x="473075" y="2473325"/>
          <p14:tracePt t="16527" x="509588" y="2482850"/>
          <p14:tracePt t="16543" x="561975" y="2490788"/>
          <p14:tracePt t="16561" x="625475" y="2490788"/>
          <p14:tracePt t="16577" x="687388" y="2490788"/>
          <p14:tracePt t="16593" x="723900" y="2490788"/>
          <p14:tracePt t="16610" x="768350" y="2490788"/>
          <p14:tracePt t="16628" x="822325" y="2500313"/>
          <p14:tracePt t="16643" x="884238" y="2509838"/>
          <p14:tracePt t="16643" x="919163" y="2509838"/>
          <p14:tracePt t="16663" x="1000125" y="2517775"/>
          <p14:tracePt t="16679" x="1089025" y="2517775"/>
          <p14:tracePt t="16696" x="1187450" y="2517775"/>
          <p14:tracePt t="16711" x="1268413" y="2517775"/>
          <p14:tracePt t="16727" x="1357313" y="2517775"/>
          <p14:tracePt t="16744" x="1411288" y="2517775"/>
          <p14:tracePt t="16760" x="1455738" y="2517775"/>
          <p14:tracePt t="16778" x="1500188" y="2517775"/>
          <p14:tracePt t="16793" x="1562100" y="2517775"/>
          <p14:tracePt t="16811" x="1625600" y="2517775"/>
          <p14:tracePt t="16829" x="1679575" y="2517775"/>
          <p14:tracePt t="16844" x="1731963" y="2517775"/>
          <p14:tracePt t="16861" x="1795463" y="2517775"/>
          <p14:tracePt t="16877" x="1901825" y="2517775"/>
          <p14:tracePt t="16897" x="1990725" y="2517775"/>
          <p14:tracePt t="16912" x="2098675" y="2517775"/>
          <p14:tracePt t="16928" x="2197100" y="2509838"/>
          <p14:tracePt t="16944" x="2286000" y="2509838"/>
          <p14:tracePt t="16960" x="2347913" y="2509838"/>
          <p14:tracePt t="16977" x="2401888" y="2509838"/>
          <p14:tracePt t="16993" x="2455863" y="2509838"/>
          <p14:tracePt t="17010" x="2509838" y="2509838"/>
          <p14:tracePt t="17027" x="2544763" y="2509838"/>
          <p14:tracePt t="17044" x="2598738" y="2509838"/>
          <p14:tracePt t="17062" x="2652713" y="2509838"/>
          <p14:tracePt t="17077" x="2732088" y="2509838"/>
          <p14:tracePt t="17097" x="2776538" y="2509838"/>
          <p14:tracePt t="17112" x="2813050" y="2509838"/>
          <p14:tracePt t="17127" x="2982913" y="2509838"/>
          <p14:tracePt t="17144" x="3081338" y="2509838"/>
          <p14:tracePt t="17160" x="3187700" y="2509838"/>
          <p14:tracePt t="17177" x="3322638" y="2509838"/>
          <p14:tracePt t="17195" x="3455988" y="2509838"/>
          <p14:tracePt t="17210" x="3598863" y="2509838"/>
          <p14:tracePt t="17227" x="3714750" y="2509838"/>
          <p14:tracePt t="17244" x="3884613" y="2509838"/>
          <p14:tracePt t="17265" x="3990975" y="2509838"/>
          <p14:tracePt t="17280" x="4098925" y="2500313"/>
          <p14:tracePt t="17295" x="4214813" y="2490788"/>
          <p14:tracePt t="17312" x="4322763" y="2490788"/>
          <p14:tracePt t="17328" x="4429125" y="2490788"/>
          <p14:tracePt t="17345" x="4554538" y="2490788"/>
          <p14:tracePt t="17360" x="4679950" y="2490788"/>
          <p14:tracePt t="17377" x="4776788" y="2490788"/>
          <p14:tracePt t="17393" x="4867275" y="2490788"/>
          <p14:tracePt t="17410" x="4965700" y="2490788"/>
          <p14:tracePt t="17426" x="5027613" y="2490788"/>
          <p14:tracePt t="17444" x="5099050" y="2490788"/>
          <p14:tracePt t="17460" x="5197475" y="2490788"/>
          <p14:tracePt t="17477" x="5330825" y="2490788"/>
          <p14:tracePt t="17496" x="5438775" y="2490788"/>
          <p14:tracePt t="17511" x="5518150" y="2490788"/>
          <p14:tracePt t="17527" x="5608638" y="2490788"/>
          <p14:tracePt t="17544" x="5670550" y="2490788"/>
          <p14:tracePt t="17561" x="5724525" y="2490788"/>
          <p14:tracePt t="17577" x="5768975" y="2490788"/>
          <p14:tracePt t="17594" x="5813425" y="2490788"/>
          <p14:tracePt t="17611" x="5857875" y="2490788"/>
          <p14:tracePt t="17627" x="5894388" y="2490788"/>
          <p14:tracePt t="17644" x="5938838" y="2490788"/>
          <p14:tracePt t="17660" x="5991225" y="2490788"/>
          <p14:tracePt t="17681" x="6000750" y="2490788"/>
          <p14:tracePt t="17696" x="6010275" y="2490788"/>
          <p14:tracePt t="18443" x="0" y="0"/>
        </p14:tracePtLst>
        <p14:tracePtLst>
          <p14:tracePt t="24844" x="231775" y="0"/>
          <p14:tracePt t="24994" x="241300" y="0"/>
          <p14:tracePt t="25010" x="250825" y="0"/>
          <p14:tracePt t="25025" x="258763" y="0"/>
          <p14:tracePt t="25041" x="276225" y="0"/>
          <p14:tracePt t="25057" x="285750" y="0"/>
          <p14:tracePt t="25064" x="295275" y="0"/>
          <p14:tracePt t="25080" x="303213" y="0"/>
          <p14:tracePt t="25080" x="312738" y="0"/>
          <p14:tracePt t="25098" x="322263" y="0"/>
          <p14:tracePt t="25098" x="347663" y="0"/>
          <p14:tracePt t="25114" x="366713" y="0"/>
          <p14:tracePt t="25131" x="411163" y="0"/>
          <p14:tracePt t="25148" x="465138" y="0"/>
          <p14:tracePt t="25164" x="571500" y="0"/>
          <p14:tracePt t="25181" x="660400" y="0"/>
          <p14:tracePt t="25198" x="741363" y="0"/>
          <p14:tracePt t="25214" x="785813" y="0"/>
          <p14:tracePt t="25232" x="919163" y="0"/>
          <p14:tracePt t="25248" x="1017588" y="0"/>
          <p14:tracePt t="25264" x="1133475" y="0"/>
          <p14:tracePt t="25282" x="1250950" y="0"/>
          <p14:tracePt t="25298" x="1357313" y="0"/>
          <p14:tracePt t="25314" x="1465263" y="0"/>
          <p14:tracePt t="25332" x="1589088" y="0"/>
          <p14:tracePt t="25348" x="1776413" y="0"/>
          <p14:tracePt t="25365" x="1973263" y="0"/>
          <p14:tracePt t="25381" x="2133600" y="0"/>
          <p14:tracePt t="25398" x="2295525" y="26988"/>
          <p14:tracePt t="25432" x="2357438" y="53975"/>
          <p14:tracePt t="25432" x="2393950" y="80963"/>
          <p14:tracePt t="25447" x="2438400" y="152400"/>
          <p14:tracePt t="25465" x="2482850" y="241300"/>
          <p14:tracePt t="25482" x="2517775" y="330200"/>
          <p14:tracePt t="25498" x="2527300" y="401638"/>
          <p14:tracePt t="25514" x="2544763" y="482600"/>
          <p14:tracePt t="25532" x="2544763" y="536575"/>
          <p14:tracePt t="25548" x="2544763" y="571500"/>
          <p14:tracePt t="25565" x="2554288" y="615950"/>
          <p14:tracePt t="25582" x="2554288" y="660400"/>
          <p14:tracePt t="25598" x="2554288" y="687388"/>
          <p14:tracePt t="25615" x="2554288" y="731838"/>
          <p14:tracePt t="25631" x="2554288" y="795338"/>
          <p14:tracePt t="25649" x="2554288" y="830263"/>
          <p14:tracePt t="25664" x="2554288" y="884238"/>
          <p14:tracePt t="25681" x="2554288" y="938213"/>
          <p14:tracePt t="25698" x="2571750" y="990600"/>
          <p14:tracePt t="25714" x="2598738" y="1027113"/>
          <p14:tracePt t="25731" x="2616200" y="1054100"/>
          <p14:tracePt t="25747" x="2643188" y="1081088"/>
          <p14:tracePt t="25764" x="2687638" y="1108075"/>
          <p14:tracePt t="25782" x="2759075" y="1143000"/>
          <p14:tracePt t="25798" x="2822575" y="1179513"/>
          <p14:tracePt t="25815" x="2928938" y="1204913"/>
          <p14:tracePt t="25832" x="3009900" y="1231900"/>
          <p14:tracePt t="25849" x="3044825" y="1258888"/>
          <p14:tracePt t="25864" x="3081338" y="1276350"/>
          <p14:tracePt t="25881" x="3108325" y="1276350"/>
          <p14:tracePt t="25899" x="3152775" y="1285875"/>
          <p14:tracePt t="25915" x="3170238" y="1295400"/>
          <p14:tracePt t="25932" x="3179763" y="1295400"/>
          <p14:tracePt t="26017" x="3187700" y="1295400"/>
          <p14:tracePt t="26386" x="3214688" y="1312863"/>
          <p14:tracePt t="26393" x="3241675" y="1339850"/>
          <p14:tracePt t="26402" x="3295650" y="1384300"/>
          <p14:tracePt t="26419" x="3322638" y="1411288"/>
          <p14:tracePt t="26422" x="3384550" y="1465263"/>
          <p14:tracePt t="26434" x="3517900" y="1554163"/>
          <p14:tracePt t="26450" x="3670300" y="1633538"/>
          <p14:tracePt t="26466" x="3795713" y="1704975"/>
          <p14:tracePt t="26483" x="3911600" y="1751013"/>
          <p14:tracePt t="26499" x="4054475" y="1795463"/>
          <p14:tracePt t="26516" x="4214813" y="1839913"/>
          <p14:tracePt t="26532" x="4286250" y="1866900"/>
          <p14:tracePt t="26550" x="4554538" y="1928813"/>
          <p14:tracePt t="26566" x="4724400" y="1965325"/>
          <p14:tracePt t="26586" x="4813300" y="1973263"/>
          <p14:tracePt t="26602" x="4857750" y="1982788"/>
          <p14:tracePt t="26616" x="4902200" y="1990725"/>
          <p14:tracePt t="26634" x="5010150" y="2027238"/>
          <p14:tracePt t="26650" x="5160963" y="2081213"/>
          <p14:tracePt t="26665" x="5322888" y="2143125"/>
          <p14:tracePt t="26682" x="5456238" y="2170113"/>
          <p14:tracePt t="26699" x="5581650" y="2187575"/>
          <p14:tracePt t="26716" x="5634038" y="2187575"/>
          <p14:tracePt t="26732" x="5653088" y="2187575"/>
          <p14:tracePt t="26749" x="5670550" y="2187575"/>
          <p14:tracePt t="26766" x="5688013" y="2187575"/>
          <p14:tracePt t="26783" x="5724525" y="2187575"/>
          <p14:tracePt t="26783" x="5759450" y="2187575"/>
          <p14:tracePt t="26802" x="5822950" y="2197100"/>
          <p14:tracePt t="26819" x="5875338" y="2205038"/>
          <p14:tracePt t="26834" x="5911850" y="2214563"/>
          <p14:tracePt t="26850" x="5965825" y="2224088"/>
          <p14:tracePt t="26866" x="6010275" y="2241550"/>
          <p14:tracePt t="26883" x="6037263" y="2259013"/>
          <p14:tracePt t="26899" x="6054725" y="2259013"/>
          <p14:tracePt t="26917" x="6062663" y="2259013"/>
          <p14:tracePt t="27073" x="6054725" y="2259013"/>
          <p14:tracePt t="27090" x="6045200" y="2259013"/>
          <p14:tracePt t="27106" x="6037263" y="2251075"/>
          <p14:tracePt t="27122" x="6027738" y="2241550"/>
          <p14:tracePt t="27130" x="6018213" y="2241550"/>
          <p14:tracePt t="27138" x="6000750" y="2224088"/>
          <p14:tracePt t="27149" x="5991225" y="2205038"/>
          <p14:tracePt t="27166" x="5973763" y="2197100"/>
          <p14:tracePt t="27182" x="5965825" y="2179638"/>
          <p14:tracePt t="27200" x="5946775" y="2160588"/>
          <p14:tracePt t="27217" x="5929313" y="2152650"/>
          <p14:tracePt t="27234" x="5919788" y="2143125"/>
          <p14:tracePt t="27479" x="5919788" y="2160588"/>
          <p14:tracePt t="27490" x="5919788" y="2187575"/>
          <p14:tracePt t="27506" x="5919788" y="2197100"/>
          <p14:tracePt t="27514" x="5919788" y="2224088"/>
          <p14:tracePt t="27516" x="5929313" y="2251075"/>
          <p14:tracePt t="27533" x="5938838" y="2286000"/>
          <p14:tracePt t="27550" x="5956300" y="2303463"/>
          <p14:tracePt t="27550" x="5965825" y="2303463"/>
          <p14:tracePt t="27570" x="5965825" y="2322513"/>
          <p14:tracePt t="27583" x="5983288" y="2330450"/>
          <p14:tracePt t="27602" x="5991225" y="2330450"/>
          <p14:tracePt t="27619" x="5991225" y="2339975"/>
          <p14:tracePt t="27634" x="6000750" y="2339975"/>
          <p14:tracePt t="27650" x="6018213" y="2339975"/>
          <p14:tracePt t="27722" x="6027738" y="2339975"/>
          <p14:tracePt t="27738" x="6037263" y="2347913"/>
          <p14:tracePt t="27753" x="6045200" y="2347913"/>
          <p14:tracePt t="27759" x="6054725" y="2347913"/>
          <p14:tracePt t="27766" x="6062663" y="2347913"/>
          <p14:tracePt t="27783" x="6089650" y="2347913"/>
          <p14:tracePt t="27802" x="6116638" y="2347913"/>
          <p14:tracePt t="27819" x="6134100" y="2347913"/>
          <p14:tracePt t="27834" x="6161088" y="2347913"/>
          <p14:tracePt t="27849" x="6170613" y="2347913"/>
          <p14:tracePt t="27866" x="6188075" y="2347913"/>
          <p14:tracePt t="27884" x="6205538" y="2347913"/>
          <p14:tracePt t="27938" x="6215063" y="2347913"/>
          <p14:tracePt t="27954" x="6224588" y="2339975"/>
          <p14:tracePt t="27962" x="6232525" y="2339975"/>
          <p14:tracePt t="27966" x="6242050" y="2339975"/>
          <p14:tracePt t="27984" x="6269038" y="2330450"/>
          <p14:tracePt t="28026" x="6276975" y="2330450"/>
          <p14:tracePt t="28042" x="6286500" y="2322513"/>
          <p14:tracePt t="28050" x="6296025" y="2322513"/>
          <p14:tracePt t="28050" x="6313488" y="2303463"/>
          <p14:tracePt t="28067" x="6330950" y="2303463"/>
          <p14:tracePt t="28085" x="6340475" y="2295525"/>
          <p14:tracePt t="28100" x="6348413" y="2286000"/>
          <p14:tracePt t="28117" x="6367463" y="2286000"/>
          <p14:tracePt t="28133" x="6375400" y="2276475"/>
          <p14:tracePt t="28150" x="6394450" y="2268538"/>
          <p14:tracePt t="28167" x="6402388" y="2268538"/>
          <p14:tracePt t="28184" x="6419850" y="2251075"/>
          <p14:tracePt t="28203" x="6419850" y="2241550"/>
          <p14:tracePt t="28218" x="6429375" y="2232025"/>
          <p14:tracePt t="28234" x="6429375" y="2224088"/>
          <p14:tracePt t="28250" x="6438900" y="2214563"/>
          <p14:tracePt t="28266" x="6446838" y="2197100"/>
          <p14:tracePt t="28283" x="6456363" y="2197100"/>
          <p14:tracePt t="28300" x="6456363" y="2187575"/>
          <p14:tracePt t="28338" x="6456363" y="2179638"/>
          <p14:tracePt t="28353" x="6456363" y="2170113"/>
          <p14:tracePt t="28360" x="6456363" y="2160588"/>
          <p14:tracePt t="28366" x="6456363" y="2152650"/>
          <p14:tracePt t="28382" x="6456363" y="2125663"/>
          <p14:tracePt t="28399" x="6456363" y="2081213"/>
          <p14:tracePt t="28417" x="6456363" y="2062163"/>
          <p14:tracePt t="28433" x="6456363" y="2036763"/>
          <p14:tracePt t="28450" x="6456363" y="2017713"/>
          <p14:tracePt t="28466" x="6456363" y="1990725"/>
          <p14:tracePt t="28483" x="6456363" y="1973263"/>
          <p14:tracePt t="28501" x="6456363" y="1965325"/>
          <p14:tracePt t="28517" x="6456363" y="1955800"/>
          <p14:tracePt t="28533" x="6456363" y="1938338"/>
          <p14:tracePt t="28551" x="6456363" y="1919288"/>
          <p14:tracePt t="28566" x="6456363" y="1911350"/>
          <p14:tracePt t="28586" x="6446838" y="1893888"/>
          <p14:tracePt t="28603" x="6446838" y="1884363"/>
          <p14:tracePt t="28618" x="6438900" y="1884363"/>
          <p14:tracePt t="28658" x="6429375" y="1874838"/>
          <p14:tracePt t="28682" x="6419850" y="1874838"/>
          <p14:tracePt t="28690" x="6411913" y="1874838"/>
          <p14:tracePt t="28706" x="6402388" y="1866900"/>
          <p14:tracePt t="28714" x="6384925" y="1857375"/>
          <p14:tracePt t="28722" x="6357938" y="1847850"/>
          <p14:tracePt t="28734" x="6303963" y="1830388"/>
          <p14:tracePt t="28750" x="6269038" y="1830388"/>
          <p14:tracePt t="28767" x="6215063" y="1812925"/>
          <p14:tracePt t="28787" x="6180138" y="1803400"/>
          <p14:tracePt t="28803" x="6170613" y="1803400"/>
          <p14:tracePt t="28818" x="6153150" y="1803400"/>
          <p14:tracePt t="28834" x="6143625" y="1803400"/>
          <p14:tracePt t="28874" x="6134100" y="1803400"/>
          <p14:tracePt t="28890" x="6126163" y="1803400"/>
          <p14:tracePt t="28900" x="6116638" y="1803400"/>
          <p14:tracePt t="28901" x="6099175" y="1803400"/>
          <p14:tracePt t="28917" x="6081713" y="1803400"/>
          <p14:tracePt t="28934" x="6062663" y="1803400"/>
          <p14:tracePt t="28950" x="6045200" y="1803400"/>
          <p14:tracePt t="28967" x="6027738" y="1803400"/>
          <p14:tracePt t="28987" x="6018213" y="1803400"/>
          <p14:tracePt t="29002" x="6010275" y="1803400"/>
          <p14:tracePt t="29019" x="5991225" y="1812925"/>
          <p14:tracePt t="29035" x="5983288" y="1822450"/>
          <p14:tracePt t="29051" x="5973763" y="1830388"/>
          <p14:tracePt t="29068" x="5965825" y="1839913"/>
          <p14:tracePt t="29104" x="5956300" y="1847850"/>
          <p14:tracePt t="29117" x="5956300" y="1857375"/>
          <p14:tracePt t="29118" x="5946775" y="1866900"/>
          <p14:tracePt t="29139" x="5946775" y="1884363"/>
          <p14:tracePt t="29151" x="5938838" y="1893888"/>
          <p14:tracePt t="29167" x="5929313" y="1919288"/>
          <p14:tracePt t="29187" x="5929313" y="1946275"/>
          <p14:tracePt t="29202" x="5929313" y="1965325"/>
          <p14:tracePt t="29217" x="5929313" y="1982788"/>
          <p14:tracePt t="29234" x="5929313" y="1990725"/>
          <p14:tracePt t="29250" x="5929313" y="2009775"/>
          <p14:tracePt t="29268" x="5929313" y="2017713"/>
          <p14:tracePt t="29283" x="5929313" y="2027238"/>
          <p14:tracePt t="29300" x="5929313" y="2044700"/>
          <p14:tracePt t="29317" x="5929313" y="2062163"/>
          <p14:tracePt t="29334" x="5938838" y="2081213"/>
          <p14:tracePt t="29351" x="5938838" y="2098675"/>
          <p14:tracePt t="29367" x="5946775" y="2125663"/>
          <p14:tracePt t="29402" x="5946775" y="2133600"/>
          <p14:tracePt t="29403" x="5946775" y="2152650"/>
          <p14:tracePt t="29418" x="5956300" y="2160588"/>
          <p14:tracePt t="29433" x="5956300" y="2170113"/>
          <p14:tracePt t="29451" x="5956300" y="2187575"/>
          <p14:tracePt t="29468" x="5965825" y="2205038"/>
          <p14:tracePt t="29504" x="5973763" y="2214563"/>
          <p14:tracePt t="29528" x="5973763" y="2224088"/>
          <p14:tracePt t="29536" x="5983288" y="2224088"/>
          <p14:tracePt t="29542" x="5983288" y="2232025"/>
          <p14:tracePt t="29549" x="5991225" y="2251075"/>
          <p14:tracePt t="29585" x="6000750" y="2259013"/>
          <p14:tracePt t="29585" x="6010275" y="2268538"/>
          <p14:tracePt t="29600" x="6018213" y="2276475"/>
          <p14:tracePt t="29617" x="6027738" y="2286000"/>
          <p14:tracePt t="29657" x="6037263" y="2295525"/>
          <p14:tracePt t="29657" x="6045200" y="2295525"/>
          <p14:tracePt t="29666" x="6062663" y="2295525"/>
          <p14:tracePt t="29689" x="6072188" y="2295525"/>
          <p14:tracePt t="29699" x="6081713" y="2295525"/>
          <p14:tracePt t="29704" x="6089650" y="2303463"/>
          <p14:tracePt t="29717" x="6108700" y="2303463"/>
          <p14:tracePt t="29734" x="6134100" y="2303463"/>
          <p14:tracePt t="29751" x="6143625" y="2312988"/>
          <p14:tracePt t="29767" x="6215063" y="2322513"/>
          <p14:tracePt t="29788" x="6224588" y="2322513"/>
          <p14:tracePt t="29802" x="6251575" y="2322513"/>
          <p14:tracePt t="29818" x="6269038" y="2322513"/>
          <p14:tracePt t="29835" x="6276975" y="2322513"/>
          <p14:tracePt t="29850" x="6296025" y="2322513"/>
          <p14:tracePt t="29868" x="6303963" y="2322513"/>
          <p14:tracePt t="29884" x="6313488" y="2322513"/>
          <p14:tracePt t="29900" x="6330950" y="2322513"/>
          <p14:tracePt t="29917" x="6340475" y="2322513"/>
          <p14:tracePt t="29934" x="6357938" y="2322513"/>
          <p14:tracePt t="29951" x="6367463" y="2312988"/>
          <p14:tracePt t="29967" x="6394450" y="2303463"/>
          <p14:tracePt t="29986" x="6402388" y="2303463"/>
          <p14:tracePt t="30002" x="6411913" y="2303463"/>
          <p14:tracePt t="30018" x="6411913" y="2295525"/>
          <p14:tracePt t="30066" x="6411913" y="2286000"/>
          <p14:tracePt t="30070" x="6411913" y="2276475"/>
          <p14:tracePt t="30084" x="6419850" y="2276475"/>
          <p14:tracePt t="30085" x="6419850" y="2259013"/>
          <p14:tracePt t="30100" x="6419850" y="2241550"/>
          <p14:tracePt t="30118" x="6429375" y="2214563"/>
          <p14:tracePt t="30134" x="6429375" y="2197100"/>
          <p14:tracePt t="30151" x="6438900" y="2152650"/>
          <p14:tracePt t="30168" x="6438900" y="2108200"/>
          <p14:tracePt t="30186" x="6438900" y="2081213"/>
          <p14:tracePt t="30201" x="6438900" y="2044700"/>
          <p14:tracePt t="30218" x="6438900" y="2027238"/>
          <p14:tracePt t="30235" x="6438900" y="2009775"/>
          <p14:tracePt t="30251" x="6438900" y="1990725"/>
          <p14:tracePt t="30267" x="6438900" y="1982788"/>
          <p14:tracePt t="30284" x="6438900" y="1973263"/>
          <p14:tracePt t="30301" x="6438900" y="1965325"/>
          <p14:tracePt t="30317" x="6438900" y="1955800"/>
          <p14:tracePt t="30354" x="6438900" y="1946275"/>
          <p14:tracePt t="30378" x="6438900" y="1938338"/>
          <p14:tracePt t="30401" x="6438900" y="1928813"/>
          <p14:tracePt t="30410" x="6438900" y="1919288"/>
          <p14:tracePt t="30433" x="6438900" y="1911350"/>
          <p14:tracePt t="30450" x="6429375" y="1901825"/>
          <p14:tracePt t="30473" x="6419850" y="1901825"/>
          <p14:tracePt t="30490" x="6402388" y="1893888"/>
          <p14:tracePt t="30501" x="6394450" y="1893888"/>
          <p14:tracePt t="30506" x="6367463" y="1874838"/>
          <p14:tracePt t="30518" x="6323013" y="1874838"/>
          <p14:tracePt t="30539" x="6303963" y="1874838"/>
          <p14:tracePt t="30552" x="6259513" y="1857375"/>
          <p14:tracePt t="30570" x="6215063" y="1857375"/>
          <p14:tracePt t="30585" x="6205538" y="1847850"/>
          <p14:tracePt t="30602" x="6188075" y="1847850"/>
          <p14:tracePt t="30617" x="6180138" y="1847850"/>
          <p14:tracePt t="30634" x="6161088" y="1847850"/>
          <p14:tracePt t="30651" x="6153150" y="1847850"/>
          <p14:tracePt t="30666" x="6126163" y="1847850"/>
          <p14:tracePt t="30684" x="6108700" y="1847850"/>
          <p14:tracePt t="30700" x="6089650" y="1847850"/>
          <p14:tracePt t="30717" x="6072188" y="1847850"/>
          <p14:tracePt t="30733" x="6062663" y="1847850"/>
          <p14:tracePt t="30751" x="6045200" y="1847850"/>
          <p14:tracePt t="30767" x="6037263" y="1847850"/>
          <p14:tracePt t="30786" x="6027738" y="1847850"/>
          <p14:tracePt t="30801" x="6018213" y="1857375"/>
          <p14:tracePt t="30837" x="6000750" y="1866900"/>
          <p14:tracePt t="30858" x="6000750" y="1874838"/>
          <p14:tracePt t="30866" x="5991225" y="1874838"/>
          <p14:tracePt t="30866" x="5983288" y="1874838"/>
          <p14:tracePt t="30898" x="5973763" y="1884363"/>
          <p14:tracePt t="30922" x="5965825" y="1893888"/>
          <p14:tracePt t="30939" x="5956300" y="1893888"/>
          <p14:tracePt t="30947" x="5956300" y="1901825"/>
          <p14:tracePt t="30964" x="5946775" y="1911350"/>
          <p14:tracePt t="30972" x="5938838" y="1911350"/>
          <p14:tracePt t="30972" x="5938838" y="1919288"/>
          <p14:tracePt t="30986" x="5929313" y="1938338"/>
          <p14:tracePt t="31004" x="5929313" y="1946275"/>
          <p14:tracePt t="31042" x="5929313" y="1955800"/>
          <p14:tracePt t="31051" x="5929313" y="1965325"/>
          <p14:tracePt t="31052" x="5929313" y="1990725"/>
          <p14:tracePt t="31068" x="5929313" y="2017713"/>
          <p14:tracePt t="31085" x="5929313" y="2054225"/>
          <p14:tracePt t="31101" x="5929313" y="2098675"/>
          <p14:tracePt t="31118" x="5938838" y="2125663"/>
          <p14:tracePt t="31135" x="5946775" y="2160588"/>
          <p14:tracePt t="31151" x="5973763" y="2179638"/>
          <p14:tracePt t="31171" x="5973763" y="2187575"/>
          <p14:tracePt t="31210" x="5983288" y="2197100"/>
          <p14:tracePt t="31227" x="5991225" y="2205038"/>
          <p14:tracePt t="31233" x="6000750" y="2224088"/>
          <p14:tracePt t="31242" x="6010275" y="2224088"/>
          <p14:tracePt t="31251" x="6018213" y="2232025"/>
          <p14:tracePt t="31268" x="6018213" y="2241550"/>
          <p14:tracePt t="31268" x="6027738" y="2241550"/>
          <p14:tracePt t="31291" x="6037263" y="2241550"/>
          <p14:tracePt t="31301" x="6045200" y="2251075"/>
          <p14:tracePt t="31318" x="6054725" y="2259013"/>
          <p14:tracePt t="31335" x="6062663" y="2259013"/>
          <p14:tracePt t="31351" x="6089650" y="2276475"/>
          <p14:tracePt t="31385" x="6099175" y="2286000"/>
          <p14:tracePt t="31402" x="6134100" y="2295525"/>
          <p14:tracePt t="31402" x="6153150" y="2303463"/>
          <p14:tracePt t="31418" x="6170613" y="2303463"/>
          <p14:tracePt t="31434" x="6197600" y="2303463"/>
          <p14:tracePt t="31452" x="6215063" y="2303463"/>
          <p14:tracePt t="31469" x="6232525" y="2312988"/>
          <p14:tracePt t="31485" x="6259513" y="2312988"/>
          <p14:tracePt t="31501" x="6276975" y="2312988"/>
          <p14:tracePt t="31518" x="6303963" y="2312988"/>
          <p14:tracePt t="31535" x="6323013" y="2312988"/>
          <p14:tracePt t="31553" x="6348413" y="2295525"/>
          <p14:tracePt t="31572" x="6375400" y="2286000"/>
          <p14:tracePt t="31587" x="6394450" y="2276475"/>
          <p14:tracePt t="31603" x="6411913" y="2259013"/>
          <p14:tracePt t="31619" x="6419850" y="2259013"/>
          <p14:tracePt t="31634" x="6429375" y="2251075"/>
          <p14:tracePt t="31651" x="6446838" y="2241550"/>
          <p14:tracePt t="31669" x="6456363" y="2224088"/>
          <p14:tracePt t="31685" x="6465888" y="2205038"/>
          <p14:tracePt t="31703" x="6473825" y="2179638"/>
          <p14:tracePt t="31719" x="6491288" y="2160588"/>
          <p14:tracePt t="31734" x="6500813" y="2143125"/>
          <p14:tracePt t="31751" x="6518275" y="2125663"/>
          <p14:tracePt t="31767" x="6518275" y="2116138"/>
          <p14:tracePt t="31784" x="6518275" y="2108200"/>
          <p14:tracePt t="31801" x="6518275" y="2089150"/>
          <p14:tracePt t="31818" x="6518275" y="2062163"/>
          <p14:tracePt t="31834" x="6518275" y="2027238"/>
          <p14:tracePt t="31851" x="6518275" y="1990725"/>
          <p14:tracePt t="31868" x="6500813" y="1955800"/>
          <p14:tracePt t="31885" x="6491288" y="1928813"/>
          <p14:tracePt t="31901" x="6483350" y="1911350"/>
          <p14:tracePt t="31919" x="6483350" y="1901825"/>
          <p14:tracePt t="31934" x="6473825" y="1901825"/>
          <p14:tracePt t="31951" x="6473825" y="1893888"/>
          <p14:tracePt t="31970" x="6473825" y="1884363"/>
          <p14:tracePt t="31985" x="6465888" y="1884363"/>
          <p14:tracePt t="32001" x="6465888" y="1866900"/>
          <p14:tracePt t="32018" x="6446838" y="1857375"/>
          <p14:tracePt t="32034" x="6429375" y="1839913"/>
          <p14:tracePt t="32051" x="6419850" y="1839913"/>
          <p14:tracePt t="32068" x="6394450" y="1822450"/>
          <p14:tracePt t="32085" x="6367463" y="1812925"/>
          <p14:tracePt t="32101" x="6340475" y="1803400"/>
          <p14:tracePt t="32118" x="6296025" y="1795463"/>
          <p14:tracePt t="32135" x="6259513" y="1795463"/>
          <p14:tracePt t="32151" x="6215063" y="1795463"/>
          <p14:tracePt t="32168" x="6153150" y="1795463"/>
          <p14:tracePt t="32188" x="6108700" y="1795463"/>
          <p14:tracePt t="32201" x="6081713" y="1795463"/>
          <p14:tracePt t="32218" x="6054725" y="1795463"/>
          <p14:tracePt t="32235" x="6037263" y="1795463"/>
          <p14:tracePt t="32251" x="6018213" y="1795463"/>
          <p14:tracePt t="32268" x="6000750" y="1795463"/>
          <p14:tracePt t="32307" x="5991225" y="1795463"/>
          <p14:tracePt t="32322" x="5983288" y="1795463"/>
          <p14:tracePt t="32339" x="5965825" y="1803400"/>
          <p14:tracePt t="32351" x="5946775" y="1822450"/>
          <p14:tracePt t="32352" x="5938838" y="1830388"/>
          <p14:tracePt t="32370" x="5938838" y="1839913"/>
          <p14:tracePt t="32385" x="5929313" y="1847850"/>
          <p14:tracePt t="32401" x="5919788" y="1866900"/>
          <p14:tracePt t="32418" x="5911850" y="1884363"/>
          <p14:tracePt t="32435" x="5911850" y="1901825"/>
          <p14:tracePt t="32451" x="5911850" y="1928813"/>
          <p14:tracePt t="32468" x="5911850" y="1946275"/>
          <p14:tracePt t="32485" x="5911850" y="1973263"/>
          <p14:tracePt t="32501" x="5919788" y="2000250"/>
          <p14:tracePt t="32518" x="5929313" y="2017713"/>
          <p14:tracePt t="32534" x="5938838" y="2036763"/>
          <p14:tracePt t="32555" x="5956300" y="2062163"/>
          <p14:tracePt t="32593" x="5956300" y="2071688"/>
          <p14:tracePt t="32617" x="5956300" y="2081213"/>
          <p14:tracePt t="32626" x="5956300" y="2089150"/>
          <p14:tracePt t="32635" x="5965825" y="2098675"/>
          <p14:tracePt t="32635" x="5965825" y="2108200"/>
          <p14:tracePt t="32652" x="5965825" y="2116138"/>
          <p14:tracePt t="32668" x="5983288" y="2133600"/>
          <p14:tracePt t="32707" x="5983288" y="2143125"/>
          <p14:tracePt t="32707" x="5991225" y="2152650"/>
          <p14:tracePt t="32722" x="5991225" y="2160588"/>
          <p14:tracePt t="32740" x="6000750" y="2160588"/>
          <p14:tracePt t="32752" x="6010275" y="2170113"/>
          <p14:tracePt t="32768" x="6018213" y="2187575"/>
          <p14:tracePt t="32787" x="6027738" y="2187575"/>
          <p14:tracePt t="32802" x="6037263" y="2197100"/>
          <p14:tracePt t="32818" x="6045200" y="2205038"/>
          <p14:tracePt t="32835" x="6054725" y="2205038"/>
          <p14:tracePt t="32851" x="6072188" y="2224088"/>
          <p14:tracePt t="32868" x="6089650" y="2224088"/>
          <p14:tracePt t="32885" x="6108700" y="2232025"/>
          <p14:tracePt t="32901" x="6126163" y="2232025"/>
          <p14:tracePt t="32918" x="6134100" y="2232025"/>
          <p14:tracePt t="32934" x="6143625" y="2232025"/>
          <p14:tracePt t="32951" x="6170613" y="2232025"/>
          <p14:tracePt t="32970" x="6180138" y="2232025"/>
          <p14:tracePt t="32986" x="6197600" y="2232025"/>
          <p14:tracePt t="33002" x="6215063" y="2232025"/>
          <p14:tracePt t="33019" x="6232525" y="2232025"/>
          <p14:tracePt t="33035" x="6251575" y="2232025"/>
          <p14:tracePt t="33052" x="6269038" y="2232025"/>
          <p14:tracePt t="33069" x="6276975" y="2224088"/>
          <p14:tracePt t="33085" x="6296025" y="2224088"/>
          <p14:tracePt t="33119" x="6303963" y="2224088"/>
          <p14:tracePt t="33135" x="6313488" y="2214563"/>
          <p14:tracePt t="33138" x="6330950" y="2205038"/>
          <p14:tracePt t="33155" x="6340475" y="2205038"/>
          <p14:tracePt t="33170" x="6357938" y="2197100"/>
          <p14:tracePt t="33186" x="6367463" y="2197100"/>
          <p14:tracePt t="33202" x="6375400" y="2187575"/>
          <p14:tracePt t="33219" x="6384925" y="2187575"/>
          <p14:tracePt t="33235" x="6394450" y="2187575"/>
          <p14:tracePt t="33252" x="6394450" y="2179638"/>
          <p14:tracePt t="33269" x="6402388" y="2179638"/>
          <p14:tracePt t="33286" x="6411913" y="2170113"/>
          <p14:tracePt t="33302" x="6419850" y="2170113"/>
          <p14:tracePt t="33320" x="6429375" y="2170113"/>
          <p14:tracePt t="33335" x="6446838" y="2160588"/>
          <p14:tracePt t="33353" x="6456363" y="2143125"/>
          <p14:tracePt t="33371" x="6465888" y="2133600"/>
          <p14:tracePt t="33387" x="6473825" y="2116138"/>
          <p14:tracePt t="33403" x="6483350" y="2108200"/>
          <p14:tracePt t="33419" x="6483350" y="2098675"/>
          <p14:tracePt t="33435" x="6483350" y="2081213"/>
          <p14:tracePt t="33453" x="6483350" y="2054225"/>
          <p14:tracePt t="33469" x="6483350" y="2027238"/>
          <p14:tracePt t="33486" x="6483350" y="2009775"/>
          <p14:tracePt t="33502" x="6483350" y="1990725"/>
          <p14:tracePt t="33519" x="6483350" y="1973263"/>
          <p14:tracePt t="33535" x="6483350" y="1965325"/>
          <p14:tracePt t="33553" x="6483350" y="1955800"/>
          <p14:tracePt t="33571" x="6483350" y="1946275"/>
          <p14:tracePt t="33586" x="6483350" y="1938338"/>
          <p14:tracePt t="33603" x="6483350" y="1928813"/>
          <p14:tracePt t="33619" x="6473825" y="1901825"/>
          <p14:tracePt t="33635" x="6456363" y="1884363"/>
          <p14:tracePt t="33652" x="6446838" y="1874838"/>
          <p14:tracePt t="33669" x="6438900" y="1866900"/>
          <p14:tracePt t="33686" x="6429375" y="1866900"/>
          <p14:tracePt t="33702" x="6429375" y="1857375"/>
          <p14:tracePt t="33719" x="6402388" y="1839913"/>
          <p14:tracePt t="33739" x="6375400" y="1830388"/>
          <p14:tracePt t="33754" x="6348413" y="1822450"/>
          <p14:tracePt t="33770" x="6330950" y="1812925"/>
          <p14:tracePt t="33786" x="6286500" y="1795463"/>
          <p14:tracePt t="33803" x="6269038" y="1795463"/>
          <p14:tracePt t="33819" x="6232525" y="1795463"/>
          <p14:tracePt t="33835" x="6205538" y="1785938"/>
          <p14:tracePt t="33853" x="6197600" y="1785938"/>
          <p14:tracePt t="33869" x="6170613" y="1785938"/>
          <p14:tracePt t="33887" x="6153150" y="1785938"/>
          <p14:tracePt t="33902" x="6143625" y="1785938"/>
          <p14:tracePt t="33920" x="6126163" y="1785938"/>
          <p14:tracePt t="33936" x="6108700" y="1785938"/>
          <p14:tracePt t="33952" x="6081713" y="1795463"/>
          <p14:tracePt t="33969" x="6062663" y="1812925"/>
          <p14:tracePt t="33985" x="6054725" y="1812925"/>
          <p14:tracePt t="34002" x="6037263" y="1830388"/>
          <p14:tracePt t="34018" x="6027738" y="1839913"/>
          <p14:tracePt t="34036" x="6010275" y="1857375"/>
          <p14:tracePt t="34052" x="5991225" y="1874838"/>
          <p14:tracePt t="34069" x="5973763" y="1893888"/>
          <p14:tracePt t="34085" x="5965825" y="1911350"/>
          <p14:tracePt t="34102" x="5956300" y="1928813"/>
          <p14:tracePt t="34118" x="5946775" y="1946275"/>
          <p14:tracePt t="34136" x="5929313" y="1955800"/>
          <p14:tracePt t="34152" x="5919788" y="1973263"/>
          <p14:tracePt t="34172" x="5919788" y="1990725"/>
          <p14:tracePt t="34186" x="5911850" y="2009775"/>
          <p14:tracePt t="34202" x="5911850" y="2036763"/>
          <p14:tracePt t="34220" x="5911850" y="2044700"/>
          <p14:tracePt t="34236" x="5911850" y="2071688"/>
          <p14:tracePt t="34252" x="5911850" y="2089150"/>
          <p14:tracePt t="34269" x="5911850" y="2108200"/>
          <p14:tracePt t="34285" x="5911850" y="2125663"/>
          <p14:tracePt t="34302" x="5911850" y="2133600"/>
          <p14:tracePt t="34319" x="5919788" y="2160588"/>
          <p14:tracePt t="34338" x="5938838" y="2179638"/>
          <p14:tracePt t="34352" x="5938838" y="2197100"/>
          <p14:tracePt t="34368" x="5946775" y="2214563"/>
          <p14:tracePt t="34386" x="5965825" y="2232025"/>
          <p14:tracePt t="34403" x="5965825" y="2241550"/>
          <p14:tracePt t="34419" x="5973763" y="2251075"/>
          <p14:tracePt t="34459" x="5983288" y="2259013"/>
          <p14:tracePt t="34476" x="5991225" y="2268538"/>
          <p14:tracePt t="34485" x="5991225" y="2276475"/>
          <p14:tracePt t="34493" x="6000750" y="2276475"/>
          <p14:tracePt t="34503" x="6010275" y="2295525"/>
          <p14:tracePt t="34519" x="6037263" y="2303463"/>
          <p14:tracePt t="34519" x="6045200" y="2312988"/>
          <p14:tracePt t="34540" x="6062663" y="2312988"/>
          <p14:tracePt t="34556" x="6089650" y="2322513"/>
          <p14:tracePt t="34571" x="6116638" y="2330450"/>
          <p14:tracePt t="34587" x="6134100" y="2330450"/>
          <p14:tracePt t="34602" x="6161088" y="2330450"/>
          <p14:tracePt t="34620" x="6180138" y="2330450"/>
          <p14:tracePt t="34637" x="6215063" y="2330450"/>
          <p14:tracePt t="34653" x="6242050" y="2330450"/>
          <p14:tracePt t="34669" x="6276975" y="2330450"/>
          <p14:tracePt t="34686" x="6313488" y="2330450"/>
          <p14:tracePt t="34686" x="6323013" y="2330450"/>
          <p14:tracePt t="34707" x="6330950" y="2330450"/>
          <p14:tracePt t="34720" x="6340475" y="2330450"/>
          <p14:tracePt t="34736" x="6357938" y="2330450"/>
          <p14:tracePt t="34779" x="6367463" y="2330450"/>
          <p14:tracePt t="34795" x="6375400" y="2322513"/>
          <p14:tracePt t="34802" x="6394450" y="2312988"/>
          <p14:tracePt t="34819" x="6394450" y="2303463"/>
          <p14:tracePt t="34820" x="6419850" y="2295525"/>
          <p14:tracePt t="34836" x="6429375" y="2276475"/>
          <p14:tracePt t="34854" x="6438900" y="2276475"/>
          <p14:tracePt t="34869" x="6446838" y="2268538"/>
          <p14:tracePt t="34913" x="6456363" y="2251075"/>
          <p14:tracePt t="34922" x="6465888" y="2251075"/>
          <p14:tracePt t="34930" x="6465888" y="2232025"/>
          <p14:tracePt t="34938" x="6473825" y="2214563"/>
          <p14:tracePt t="34954" x="6483350" y="2197100"/>
          <p14:tracePt t="34969" x="6491288" y="2170113"/>
          <p14:tracePt t="34986" x="6491288" y="2133600"/>
          <p14:tracePt t="35003" x="6491288" y="2116138"/>
          <p14:tracePt t="35020" x="6491288" y="2108200"/>
          <p14:tracePt t="35037" x="6491288" y="2089150"/>
          <p14:tracePt t="35073" x="6491288" y="2081213"/>
          <p14:tracePt t="35089" x="6491288" y="2071688"/>
          <p14:tracePt t="35102" x="6491288" y="2062163"/>
          <p14:tracePt t="35103" x="6491288" y="2036763"/>
          <p14:tracePt t="35119" x="6483350" y="2009775"/>
          <p14:tracePt t="35135" x="6473825" y="1990725"/>
          <p14:tracePt t="35152" x="6473825" y="1973263"/>
          <p14:tracePt t="35168" x="6473825" y="1965325"/>
          <p14:tracePt t="35211" x="6473825" y="1955800"/>
          <p14:tracePt t="35226" x="6473825" y="1946275"/>
          <p14:tracePt t="35226" x="6465888" y="1946275"/>
          <p14:tracePt t="35235" x="6465888" y="1938338"/>
          <p14:tracePt t="35253" x="6465888" y="1919288"/>
          <p14:tracePt t="35269" x="6456363" y="1911350"/>
          <p14:tracePt t="35286" x="6456363" y="1901825"/>
          <p14:tracePt t="35303" x="6446838" y="1901825"/>
          <p14:tracePt t="35319" x="6446838" y="1893888"/>
          <p14:tracePt t="35336" x="6446838" y="1884363"/>
          <p14:tracePt t="35353" x="6438900" y="1884363"/>
          <p14:tracePt t="35369" x="6429375" y="1874838"/>
          <p14:tracePt t="35386" x="6419850" y="1874838"/>
          <p14:tracePt t="35403" x="6402388" y="1866900"/>
          <p14:tracePt t="35420" x="6367463" y="1857375"/>
          <p14:tracePt t="35436" x="6330950" y="1839913"/>
          <p14:tracePt t="35453" x="6286500" y="1822450"/>
          <p14:tracePt t="35470" x="6251575" y="1812925"/>
          <p14:tracePt t="35486" x="6224588" y="1812925"/>
          <p14:tracePt t="35503" x="6197600" y="1803400"/>
          <p14:tracePt t="35519" x="6180138" y="1795463"/>
          <p14:tracePt t="35536" x="6153150" y="1795463"/>
          <p14:tracePt t="35553" x="6126163" y="1795463"/>
          <p14:tracePt t="35569" x="6108700" y="1785938"/>
          <p14:tracePt t="35586" x="6099175" y="1776413"/>
          <p14:tracePt t="35602" x="6081713" y="1776413"/>
          <p14:tracePt t="35619" x="6072188" y="1776413"/>
          <p14:tracePt t="35636" x="6062663" y="1776413"/>
          <p14:tracePt t="35653" x="6054725" y="1776413"/>
          <p14:tracePt t="35670" x="6037263" y="1776413"/>
          <p14:tracePt t="35686" x="6018213" y="1785938"/>
          <p14:tracePt t="35703" x="6000750" y="1803400"/>
          <p14:tracePt t="35719" x="5983288" y="1812925"/>
          <p14:tracePt t="35735" x="5965825" y="1830388"/>
          <p14:tracePt t="35754" x="5946775" y="1839913"/>
          <p14:tracePt t="35770" x="5938838" y="1857375"/>
          <p14:tracePt t="35786" x="5929313" y="1857375"/>
          <p14:tracePt t="35803" x="5919788" y="1874838"/>
          <p14:tracePt t="35820" x="5911850" y="1884363"/>
          <p14:tracePt t="35836" x="5894388" y="1901825"/>
          <p14:tracePt t="35852" x="5894388" y="1911350"/>
          <p14:tracePt t="35870" x="5894388" y="1919288"/>
          <p14:tracePt t="35886" x="5884863" y="1938338"/>
          <p14:tracePt t="35903" x="5884863" y="1965325"/>
          <p14:tracePt t="35920" x="5884863" y="1990725"/>
          <p14:tracePt t="35936" x="5884863" y="2017713"/>
          <p14:tracePt t="35955" x="5884863" y="2036763"/>
          <p14:tracePt t="35970" x="5884863" y="2044700"/>
          <p14:tracePt t="35985" x="5884863" y="2062163"/>
          <p14:tracePt t="36003" x="5884863" y="2071688"/>
          <p14:tracePt t="36020" x="5894388" y="2081213"/>
          <p14:tracePt t="36036" x="5902325" y="2098675"/>
          <p14:tracePt t="36053" x="5911850" y="2116138"/>
          <p14:tracePt t="36070" x="5911850" y="2125663"/>
          <p14:tracePt t="36086" x="5919788" y="2133600"/>
          <p14:tracePt t="36103" x="5938838" y="2143125"/>
          <p14:tracePt t="36120" x="5938838" y="2160588"/>
          <p14:tracePt t="36136" x="5946775" y="2179638"/>
          <p14:tracePt t="36153" x="5965825" y="2197100"/>
          <p14:tracePt t="36192" x="5973763" y="2205038"/>
          <p14:tracePt t="36200" x="5983288" y="2214563"/>
          <p14:tracePt t="36232" x="5991225" y="2214563"/>
          <p14:tracePt t="36241" x="5991225" y="2224088"/>
          <p14:tracePt t="36259" x="6000750" y="2224088"/>
          <p14:tracePt t="36273" x="6000750" y="2232025"/>
          <p14:tracePt t="36274" x="6010275" y="2232025"/>
          <p14:tracePt t="36291" x="6018213" y="2232025"/>
          <p14:tracePt t="36307" x="6027738" y="2232025"/>
          <p14:tracePt t="36319" x="6037263" y="2241550"/>
          <p14:tracePt t="36336" x="6072188" y="2251075"/>
          <p14:tracePt t="36370" x="6089650" y="2251075"/>
          <p14:tracePt t="36370" x="6116638" y="2259013"/>
          <p14:tracePt t="36386" x="6134100" y="2259013"/>
          <p14:tracePt t="36426" x="6143625" y="2259013"/>
          <p14:tracePt t="36459" x="6153150" y="2259013"/>
          <p14:tracePt t="36482" x="6170613" y="2259013"/>
          <p14:tracePt t="36499" x="6180138" y="2259013"/>
          <p14:tracePt t="36506" x="6188075" y="2259013"/>
          <p14:tracePt t="36515" x="6197600" y="2259013"/>
          <p14:tracePt t="36519" x="6215063" y="2259013"/>
          <p14:tracePt t="36537" x="6232525" y="2259013"/>
          <p14:tracePt t="36555" x="6242050" y="2259013"/>
          <p14:tracePt t="36570" x="6251575" y="2259013"/>
          <p14:tracePt t="36587" x="6259513" y="2259013"/>
          <p14:tracePt t="36603" x="6276975" y="2259013"/>
          <p14:tracePt t="36619" x="6296025" y="2251075"/>
          <p14:tracePt t="36636" x="6313488" y="2251075"/>
          <p14:tracePt t="36653" x="6323013" y="2241550"/>
          <p14:tracePt t="36669" x="6330950" y="2241550"/>
          <p14:tracePt t="36687" x="6340475" y="2241550"/>
          <p14:tracePt t="36703" x="6348413" y="2241550"/>
          <p14:tracePt t="36739" x="6357938" y="2241550"/>
          <p14:tracePt t="36739" x="6367463" y="2241550"/>
          <p14:tracePt t="36753" x="6375400" y="2241550"/>
          <p14:tracePt t="36770" x="6394450" y="2241550"/>
          <p14:tracePt t="36787" x="6402388" y="2224088"/>
          <p14:tracePt t="36803" x="6411913" y="2224088"/>
          <p14:tracePt t="36819" x="6419850" y="2224088"/>
          <p14:tracePt t="36837" x="6429375" y="2224088"/>
          <p14:tracePt t="36875" x="6438900" y="2214563"/>
          <p14:tracePt t="36899" x="6456363" y="2214563"/>
          <p14:tracePt t="36907" x="6456363" y="2205038"/>
          <p14:tracePt t="36909" x="6465888" y="2205038"/>
          <p14:tracePt t="36919" x="6473825" y="2187575"/>
          <p14:tracePt t="36937" x="6483350" y="2170113"/>
          <p14:tracePt t="36953" x="6483350" y="2143125"/>
          <p14:tracePt t="36970" x="6491288" y="2133600"/>
          <p14:tracePt t="36987" x="6491288" y="2125663"/>
          <p14:tracePt t="37004" x="6491288" y="2116138"/>
          <p14:tracePt t="37020" x="6491288" y="2108200"/>
          <p14:tracePt t="37037" x="6491288" y="2089150"/>
          <p14:tracePt t="37055" x="6491288" y="2071688"/>
          <p14:tracePt t="37071" x="6491288" y="2054225"/>
          <p14:tracePt t="37088" x="6491288" y="2036763"/>
          <p14:tracePt t="37104" x="6500813" y="2009775"/>
          <p14:tracePt t="37124" x="6510338" y="1982788"/>
          <p14:tracePt t="37141" x="6510338" y="1955800"/>
          <p14:tracePt t="37155" x="6510338" y="1946275"/>
          <p14:tracePt t="37172" x="6510338" y="1938338"/>
          <p14:tracePt t="37211" x="6510338" y="1928813"/>
          <p14:tracePt t="37234" x="6510338" y="1919288"/>
          <p14:tracePt t="37257" x="6510338" y="1911350"/>
          <p14:tracePt t="37265" x="6510338" y="1901825"/>
          <p14:tracePt t="37281" x="6510338" y="1884363"/>
          <p14:tracePt t="37289" x="6500813" y="1874838"/>
          <p14:tracePt t="37297" x="6483350" y="1866900"/>
          <p14:tracePt t="37305" x="6473825" y="1847850"/>
          <p14:tracePt t="37321" x="6456363" y="1830388"/>
          <p14:tracePt t="37362" x="6438900" y="1822450"/>
          <p14:tracePt t="37379" x="6429375" y="1822450"/>
          <p14:tracePt t="37395" x="6411913" y="1812925"/>
          <p14:tracePt t="37402" x="6394450" y="1803400"/>
          <p14:tracePt t="37412" x="6375400" y="1803400"/>
          <p14:tracePt t="37420" x="6340475" y="1795463"/>
          <p14:tracePt t="37437" x="6313488" y="1785938"/>
          <p14:tracePt t="37455" x="6286500" y="1785938"/>
          <p14:tracePt t="37470" x="6259513" y="1776413"/>
          <p14:tracePt t="37488" x="6242050" y="1776413"/>
          <p14:tracePt t="37504" x="6215063" y="1776413"/>
          <p14:tracePt t="37523" x="6188075" y="1776413"/>
          <p14:tracePt t="37539" x="6170613" y="1785938"/>
          <p14:tracePt t="37555" x="6143625" y="1795463"/>
          <p14:tracePt t="37571" x="6116638" y="1803400"/>
          <p14:tracePt t="37588" x="6099175" y="1822450"/>
          <p14:tracePt t="37604" x="6089650" y="1830388"/>
          <p14:tracePt t="37621" x="6072188" y="1839913"/>
          <p14:tracePt t="37637" x="6054725" y="1847850"/>
          <p14:tracePt t="37654" x="6027738" y="1857375"/>
          <p14:tracePt t="37671" x="6018213" y="1866900"/>
          <p14:tracePt t="37687" x="6010275" y="1866900"/>
          <p14:tracePt t="37705" x="6000750" y="1884363"/>
          <p14:tracePt t="37721" x="5991225" y="1884363"/>
          <p14:tracePt t="37852" x="5991225" y="1893888"/>
          <p14:tracePt t="37931" x="5983288" y="1893888"/>
          <p14:tracePt t="37954" x="5983288" y="1901825"/>
          <p14:tracePt t="37995" x="5983288" y="1911350"/>
          <p14:tracePt t="38091" x="5983288" y="1919288"/>
          <p14:tracePt t="38091" x="5973763" y="1919288"/>
          <p14:tracePt t="38132" x="5973763" y="1928813"/>
          <p14:tracePt t="38154" x="5965825" y="1938338"/>
          <p14:tracePt t="38170" x="5965825" y="1946275"/>
          <p14:tracePt t="38180" x="5956300" y="1955800"/>
          <p14:tracePt t="38187" x="5956300" y="1965325"/>
          <p14:tracePt t="38204" x="5946775" y="1973263"/>
          <p14:tracePt t="38221" x="5946775" y="1982788"/>
          <p14:tracePt t="38238" x="5946775" y="1990725"/>
          <p14:tracePt t="38254" x="5946775" y="2000250"/>
          <p14:tracePt t="38271" x="5938838" y="2009775"/>
          <p14:tracePt t="38306" x="5929313" y="2017713"/>
          <p14:tracePt t="38322" x="5929313" y="2027238"/>
          <p14:tracePt t="38323" x="5929313" y="2036763"/>
          <p14:tracePt t="38338" x="5929313" y="2054225"/>
          <p14:tracePt t="38354" x="5929313" y="2071688"/>
          <p14:tracePt t="38371" x="5929313" y="2081213"/>
          <p14:tracePt t="38387" x="5929313" y="2089150"/>
          <p14:tracePt t="38403" x="5929313" y="2098675"/>
          <p14:tracePt t="38420" x="5929313" y="2108200"/>
          <p14:tracePt t="38437" x="5929313" y="2116138"/>
          <p14:tracePt t="38454" x="5929313" y="2133600"/>
          <p14:tracePt t="38471" x="5929313" y="2143125"/>
          <p14:tracePt t="38487" x="5929313" y="2152650"/>
          <p14:tracePt t="38504" x="5929313" y="2170113"/>
          <p14:tracePt t="38522" x="5929313" y="2179638"/>
          <p14:tracePt t="38537" x="5929313" y="2187575"/>
          <p14:tracePt t="38578" x="5929313" y="2197100"/>
          <p14:tracePt t="38611" x="5929313" y="2205038"/>
          <p14:tracePt t="39252" x="5929313" y="2214563"/>
          <p14:tracePt t="39931" x="5938838" y="2224088"/>
          <p14:tracePt t="39948" x="5946775" y="2232025"/>
          <p14:tracePt t="40235" x="5946775" y="2241550"/>
          <p14:tracePt t="40500" x="5956300" y="2241550"/>
          <p14:tracePt t="40546" x="5965825" y="2241550"/>
          <p14:tracePt t="40602" x="5973763" y="2241550"/>
          <p14:tracePt t="40772" x="5983288" y="2241550"/>
          <p14:tracePt t="40773" x="5991225" y="2241550"/>
          <p14:tracePt t="40789" x="6000750" y="2241550"/>
          <p14:tracePt t="40790" x="6027738" y="2241550"/>
          <p14:tracePt t="40806" x="6062663" y="2241550"/>
          <p14:tracePt t="40823" x="6089650" y="2241550"/>
          <p14:tracePt t="40839" x="6134100" y="2241550"/>
          <p14:tracePt t="40855" x="6143625" y="2241550"/>
          <p14:tracePt t="40873" x="6170613" y="2241550"/>
          <p14:tracePt t="40893" x="6188075" y="2241550"/>
          <p14:tracePt t="40907" x="6197600" y="2241550"/>
          <p14:tracePt t="40922" x="6215063" y="2241550"/>
          <p14:tracePt t="40963" x="6224588" y="2241550"/>
          <p14:tracePt t="40988" x="6232525" y="2241550"/>
          <p14:tracePt t="41002" x="6242050" y="2241550"/>
          <p14:tracePt t="41011" x="6251575" y="2241550"/>
          <p14:tracePt t="41023" x="6259513" y="2241550"/>
          <p14:tracePt t="41044" x="6269038" y="2241550"/>
          <p14:tracePt t="41068" x="6276975" y="2241550"/>
          <p14:tracePt t="41083" x="6286500" y="2241550"/>
          <p14:tracePt t="41243" x="6276975" y="2241550"/>
          <p14:tracePt t="41268" x="6269038" y="2241550"/>
          <p14:tracePt t="41276" x="6269038" y="2251075"/>
          <p14:tracePt t="41292" x="6259513" y="2251075"/>
          <p14:tracePt t="41307" x="6251575" y="2251075"/>
          <p14:tracePt t="41322" x="6242050" y="2251075"/>
          <p14:tracePt t="41339" x="6232525" y="2251075"/>
          <p14:tracePt t="41339" x="6215063" y="2251075"/>
          <p14:tracePt t="41356" x="6197600" y="2251075"/>
          <p14:tracePt t="41373" x="6170613" y="2251075"/>
          <p14:tracePt t="41390" x="6153150" y="2251075"/>
          <p14:tracePt t="41405" x="6134100" y="2251075"/>
          <p14:tracePt t="41424" x="6126163" y="2251075"/>
          <p14:tracePt t="41460" x="6116638" y="2251075"/>
          <p14:tracePt t="41460" x="6099175" y="2241550"/>
          <p14:tracePt t="41476" x="6072188" y="2232025"/>
          <p14:tracePt t="41491" x="6037263" y="2232025"/>
          <p14:tracePt t="41507" x="6010275" y="2224088"/>
          <p14:tracePt t="41523" x="6000750" y="2224088"/>
          <p14:tracePt t="41972" x="6018213" y="2224088"/>
          <p14:tracePt t="41980" x="6037263" y="2224088"/>
          <p14:tracePt t="41995" x="6062663" y="2224088"/>
          <p14:tracePt t="42003" x="6072188" y="2224088"/>
          <p14:tracePt t="42012" x="6089650" y="2224088"/>
          <p14:tracePt t="42024" x="6116638" y="2224088"/>
          <p14:tracePt t="42040" x="6126163" y="2232025"/>
          <p14:tracePt t="42056" x="6134100" y="2232025"/>
          <p14:tracePt t="42099" x="6143625" y="2232025"/>
          <p14:tracePt t="42114" x="6153150" y="2232025"/>
          <p14:tracePt t="42146" x="6161088" y="2232025"/>
          <p14:tracePt t="42834" x="6161088" y="2241550"/>
          <p14:tracePt t="44427" x="6153150" y="2241550"/>
          <p14:tracePt t="44459" x="6143625" y="2241550"/>
          <p14:tracePt t="44507" x="6143625" y="2251075"/>
          <p14:tracePt t="44601" x="6134100" y="2251075"/>
          <p14:tracePt t="44851" x="6126163" y="2251075"/>
          <p14:tracePt t="44866" x="6116638" y="2251075"/>
          <p14:tracePt t="44875" x="6108700" y="2251075"/>
          <p14:tracePt t="44875" x="6089650" y="2251075"/>
          <p14:tracePt t="44890" x="6062663" y="2251075"/>
          <p14:tracePt t="44907" x="6045200" y="2251075"/>
          <p14:tracePt t="44923" x="6037263" y="2251075"/>
          <p14:tracePt t="44940" x="6027738" y="2251075"/>
          <p14:tracePt t="44956" x="6018213" y="2251075"/>
          <p14:tracePt t="45025" x="6010275" y="2251075"/>
          <p14:tracePt t="45043" x="6000750" y="2251075"/>
          <p14:tracePt t="45067" x="5991225" y="2251075"/>
          <p14:tracePt t="45075" x="5983288" y="2251075"/>
          <p14:tracePt t="45091" x="5973763" y="2251075"/>
          <p14:tracePt t="45138" x="5965825" y="2251075"/>
          <p14:tracePt t="45163" x="5956300" y="2251075"/>
          <p14:tracePt t="45189" x="5946775" y="2251075"/>
          <p14:tracePt t="45220" x="5938838" y="2251075"/>
          <p14:tracePt t="45243" x="5929313" y="2251075"/>
          <p14:tracePt t="45322" x="5929313" y="2241550"/>
          <p14:tracePt t="45597" x="5938838" y="2241550"/>
          <p14:tracePt t="45722" x="5946775" y="2241550"/>
          <p14:tracePt t="45738" x="5956300" y="2241550"/>
          <p14:tracePt t="45747" x="5965825" y="2241550"/>
          <p14:tracePt t="45756" x="5973763" y="2241550"/>
          <p14:tracePt t="45773" x="6000750" y="2241550"/>
          <p14:tracePt t="45790" x="6018213" y="2241550"/>
          <p14:tracePt t="45807" x="6037263" y="2241550"/>
          <p14:tracePt t="45823" x="6045200" y="2241550"/>
          <p14:tracePt t="45840" x="6062663" y="2241550"/>
          <p14:tracePt t="45875" x="6072188" y="2241550"/>
          <p14:tracePt t="45875" x="6089650" y="2241550"/>
          <p14:tracePt t="45890" x="6099175" y="2251075"/>
          <p14:tracePt t="45907" x="6108700" y="2251075"/>
          <p14:tracePt t="45923" x="6116638" y="2251075"/>
          <p14:tracePt t="45940" x="6134100" y="2251075"/>
          <p14:tracePt t="45978" x="6143625" y="2251075"/>
          <p14:tracePt t="46002" x="6153150" y="2251075"/>
          <p14:tracePt t="46018" x="6161088" y="2251075"/>
          <p14:tracePt t="46027" x="6170613" y="2251075"/>
          <p14:tracePt t="46039" x="6180138" y="2251075"/>
          <p14:tracePt t="46057" x="6188075" y="2251075"/>
          <p14:tracePt t="46081" x="6197600" y="2251075"/>
          <p14:tracePt t="46104" x="6205538" y="2251075"/>
          <p14:tracePt t="46129" x="6215063" y="2251075"/>
          <p14:tracePt t="46137" x="6224588" y="2251075"/>
          <p14:tracePt t="46153" x="6232525" y="2251075"/>
          <p14:tracePt t="46169" x="6242050" y="2251075"/>
          <p14:tracePt t="46185" x="6251575" y="2251075"/>
          <p14:tracePt t="46203" x="6259513" y="2251075"/>
          <p14:tracePt t="46210" x="6269038" y="2251075"/>
          <p14:tracePt t="46222" x="6276975" y="2251075"/>
          <p14:tracePt t="46239" x="6286500" y="2251075"/>
          <p14:tracePt t="46243" x="6303963" y="2251075"/>
          <p14:tracePt t="46256" x="6323013" y="2251075"/>
          <p14:tracePt t="46300" x="6330950" y="2251075"/>
          <p14:tracePt t="46323" x="6340475" y="2251075"/>
          <p14:tracePt t="46498" x="6323013" y="2251075"/>
          <p14:tracePt t="46507" x="6296025" y="2251075"/>
          <p14:tracePt t="46523" x="6259513" y="2251075"/>
          <p14:tracePt t="46541" x="6242050" y="2251075"/>
          <p14:tracePt t="46541" x="6188075" y="2251075"/>
          <p14:tracePt t="46557" x="6161088" y="2251075"/>
          <p14:tracePt t="46576" x="6134100" y="2251075"/>
          <p14:tracePt t="46590" x="6108700" y="2259013"/>
          <p14:tracePt t="46608" x="6081713" y="2268538"/>
          <p14:tracePt t="46623" x="6072188" y="2268538"/>
          <p14:tracePt t="46642" x="6054725" y="2268538"/>
          <p14:tracePt t="49730" x="6037263" y="2286000"/>
          <p14:tracePt t="49740" x="6018213" y="2286000"/>
          <p14:tracePt t="49754" x="5991225" y="2303463"/>
          <p14:tracePt t="49765" x="5965825" y="2322513"/>
          <p14:tracePt t="49775" x="5929313" y="2330450"/>
          <p14:tracePt t="49776" x="5867400" y="2347913"/>
          <p14:tracePt t="49792" x="5776913" y="2366963"/>
          <p14:tracePt t="49811" x="5670550" y="2401888"/>
          <p14:tracePt t="49827" x="5562600" y="2419350"/>
          <p14:tracePt t="49843" x="5402263" y="2446338"/>
          <p14:tracePt t="49859" x="5259388" y="2465388"/>
          <p14:tracePt t="49875" x="5099050" y="2500313"/>
          <p14:tracePt t="49893" x="4938713" y="2536825"/>
          <p14:tracePt t="49909" x="4795838" y="2571750"/>
          <p14:tracePt t="49925" x="4643438" y="2598738"/>
          <p14:tracePt t="49943" x="4537075" y="2616200"/>
          <p14:tracePt t="49958" x="4446588" y="2633663"/>
          <p14:tracePt t="49976" x="4348163" y="2652713"/>
          <p14:tracePt t="49992" x="4276725" y="2652713"/>
          <p14:tracePt t="50008" x="4152900" y="2670175"/>
          <p14:tracePt t="50029" x="4054475" y="2679700"/>
          <p14:tracePt t="50045" x="3946525" y="2687638"/>
          <p14:tracePt t="50059" x="3875088" y="2687638"/>
          <p14:tracePt t="50076" x="3795713" y="2687638"/>
          <p14:tracePt t="50092" x="3670300" y="2687638"/>
          <p14:tracePt t="50109" x="3544888" y="2687638"/>
          <p14:tracePt t="50127" x="3411538" y="2687638"/>
          <p14:tracePt t="50142" x="3286125" y="2687638"/>
          <p14:tracePt t="50159" x="3160713" y="2687638"/>
          <p14:tracePt t="50175" x="3027363" y="2687638"/>
          <p14:tracePt t="50192" x="2911475" y="2687638"/>
          <p14:tracePt t="50209" x="2724150" y="2687638"/>
          <p14:tracePt t="50228" x="2643188" y="2687638"/>
          <p14:tracePt t="50259" x="2581275" y="2687638"/>
          <p14:tracePt t="50260" x="2517775" y="2687638"/>
          <p14:tracePt t="50275" x="2465388" y="2697163"/>
          <p14:tracePt t="50292" x="2393950" y="2705100"/>
          <p14:tracePt t="50309" x="2322513" y="2714625"/>
          <p14:tracePt t="50326" x="2286000" y="2714625"/>
          <p14:tracePt t="50343" x="2152650" y="2714625"/>
          <p14:tracePt t="50359" x="2116138" y="2714625"/>
          <p14:tracePt t="50376" x="2062163" y="2714625"/>
          <p14:tracePt t="50393" x="1973263" y="2732088"/>
          <p14:tracePt t="50411" x="1901825" y="2751138"/>
          <p14:tracePt t="50426" x="1839913" y="2751138"/>
          <p14:tracePt t="50443" x="1751013" y="2751138"/>
          <p14:tracePt t="50459" x="1670050" y="2751138"/>
          <p14:tracePt t="50476" x="1554163" y="2751138"/>
          <p14:tracePt t="50493" x="1465263" y="2751138"/>
          <p14:tracePt t="50508" x="1374775" y="2751138"/>
          <p14:tracePt t="50525" x="1339850" y="2751138"/>
          <p14:tracePt t="50542" x="1322388" y="2751138"/>
          <p14:tracePt t="50558" x="1312863" y="2751138"/>
          <p14:tracePt t="51099" x="1303338" y="2751138"/>
          <p14:tracePt t="51104" x="1276350" y="2751138"/>
          <p14:tracePt t="51116" x="1268413" y="2751138"/>
          <p14:tracePt t="51123" x="1258888" y="2751138"/>
          <p14:tracePt t="51131" x="1223963" y="2741613"/>
          <p14:tracePt t="51131" x="1214438" y="2732088"/>
          <p14:tracePt t="51149" x="1204913" y="2724150"/>
          <p14:tracePt t="51159" x="1196975" y="2714625"/>
          <p14:tracePt t="51176" x="1169988" y="2705100"/>
          <p14:tracePt t="51193" x="1143000" y="2687638"/>
          <p14:tracePt t="51209" x="1133475" y="2687638"/>
          <p14:tracePt t="51226" x="1125538" y="2679700"/>
          <p14:tracePt t="51243" x="1108075" y="2679700"/>
          <p14:tracePt t="51260" x="1098550" y="2670175"/>
          <p14:tracePt t="51278" x="1089025" y="2670175"/>
          <p14:tracePt t="51293" x="1071563" y="2670175"/>
          <p14:tracePt t="51371" x="1062038" y="2670175"/>
          <p14:tracePt t="51381" x="1062038" y="2660650"/>
          <p14:tracePt t="51444" x="1054100" y="2660650"/>
          <p14:tracePt t="51451" x="1054100" y="2652713"/>
          <p14:tracePt t="51460" x="1036638" y="2652713"/>
          <p14:tracePt t="51484" x="1027113" y="2652713"/>
          <p14:tracePt t="51491" x="1000125" y="2652713"/>
          <p14:tracePt t="51508" x="973138" y="2643188"/>
          <p14:tracePt t="51516" x="955675" y="2633663"/>
          <p14:tracePt t="51526" x="911225" y="2633663"/>
          <p14:tracePt t="51543" x="857250" y="2633663"/>
          <p14:tracePt t="51561" x="803275" y="2625725"/>
          <p14:tracePt t="51576" x="741363" y="2616200"/>
          <p14:tracePt t="51576" x="714375" y="2616200"/>
          <p14:tracePt t="51595" x="696913" y="2616200"/>
          <p14:tracePt t="51609" x="633413" y="2616200"/>
          <p14:tracePt t="51627" x="625475" y="2616200"/>
          <p14:tracePt t="51642" x="598488" y="2616200"/>
          <p14:tracePt t="51658" x="581025" y="2616200"/>
          <p14:tracePt t="51704" x="571500" y="2616200"/>
          <p14:tracePt t="51731" x="561975" y="2616200"/>
          <p14:tracePt t="51731" x="554038" y="2625725"/>
          <p14:tracePt t="51781" x="554038" y="2633663"/>
          <p14:tracePt t="51788" x="554038" y="2643188"/>
          <p14:tracePt t="51788" x="554038" y="2652713"/>
          <p14:tracePt t="51811" x="554038" y="2670175"/>
          <p14:tracePt t="51820" x="554038" y="2679700"/>
          <p14:tracePt t="51820" x="554038" y="2687638"/>
          <p14:tracePt t="51843" x="554038" y="2697163"/>
          <p14:tracePt t="51852" x="554038" y="2714625"/>
          <p14:tracePt t="51860" x="554038" y="2732088"/>
          <p14:tracePt t="51868" x="554038" y="2741613"/>
          <p14:tracePt t="51877" x="554038" y="2759075"/>
          <p14:tracePt t="51893" x="561975" y="2786063"/>
          <p14:tracePt t="51910" x="571500" y="2803525"/>
          <p14:tracePt t="51927" x="581025" y="2822575"/>
          <p14:tracePt t="51961" x="581025" y="2830513"/>
          <p14:tracePt t="51976" x="588963" y="2830513"/>
          <p14:tracePt t="51996" x="598488" y="2830513"/>
          <p14:tracePt t="51997" x="615950" y="2830513"/>
          <p14:tracePt t="52012" x="633413" y="2830513"/>
          <p14:tracePt t="52029" x="660400" y="2830513"/>
          <p14:tracePt t="52068" x="669925" y="2830513"/>
          <p14:tracePt t="52140" x="679450" y="2830513"/>
          <p14:tracePt t="52156" x="687388" y="2830513"/>
          <p14:tracePt t="52171" x="696913" y="2830513"/>
          <p14:tracePt t="52268" x="704850" y="2847975"/>
          <p14:tracePt t="52275" x="714375" y="2874963"/>
          <p14:tracePt t="52298" x="723900" y="2901950"/>
          <p14:tracePt t="52308" x="741363" y="2919413"/>
          <p14:tracePt t="52315" x="750888" y="2938463"/>
          <p14:tracePt t="52327" x="768350" y="2965450"/>
          <p14:tracePt t="52343" x="768350" y="2973388"/>
          <p14:tracePt t="52360" x="776288" y="2990850"/>
          <p14:tracePt t="52376" x="785813" y="3017838"/>
          <p14:tracePt t="52393" x="830263" y="3062288"/>
          <p14:tracePt t="52413" x="857250" y="3108325"/>
          <p14:tracePt t="52428" x="884238" y="3133725"/>
          <p14:tracePt t="52445" x="901700" y="3143250"/>
          <p14:tracePt t="52460" x="919163" y="3143250"/>
          <p14:tracePt t="52476" x="938213" y="3160713"/>
          <p14:tracePt t="52493" x="946150" y="3160713"/>
          <p14:tracePt t="52510" x="955675" y="3160713"/>
          <p14:tracePt t="52527" x="965200" y="3170238"/>
          <p14:tracePt t="52544" x="973138" y="3170238"/>
          <p14:tracePt t="52560" x="982663" y="3170238"/>
          <p14:tracePt t="52576" x="990600" y="3170238"/>
          <p14:tracePt t="52867" x="990600" y="3152775"/>
          <p14:tracePt t="52875" x="982663" y="3143250"/>
          <p14:tracePt t="52882" x="973138" y="3133725"/>
          <p14:tracePt t="52892" x="965200" y="3125788"/>
          <p14:tracePt t="52910" x="955675" y="3116263"/>
          <p14:tracePt t="52926" x="946150" y="3108325"/>
          <p14:tracePt t="53396" x="965200" y="3108325"/>
          <p14:tracePt t="53404" x="982663" y="3108325"/>
          <p14:tracePt t="53411" x="1017588" y="3098800"/>
          <p14:tracePt t="53415" x="1089025" y="3098800"/>
          <p14:tracePt t="53427" x="1143000" y="3081338"/>
          <p14:tracePt t="53444" x="1204913" y="3071813"/>
          <p14:tracePt t="53461" x="1268413" y="3062288"/>
          <p14:tracePt t="53477" x="1330325" y="3062288"/>
          <p14:tracePt t="53493" x="1393825" y="3054350"/>
          <p14:tracePt t="53510" x="1428750" y="3044825"/>
          <p14:tracePt t="53527" x="1446213" y="3036888"/>
          <p14:tracePt t="53544" x="1490663" y="3036888"/>
          <p14:tracePt t="53561" x="1509713" y="3036888"/>
          <p14:tracePt t="53561" x="1517650" y="3036888"/>
          <p14:tracePt t="53581" x="1544638" y="3036888"/>
          <p14:tracePt t="53597" x="1562100" y="3036888"/>
          <p14:tracePt t="53611" x="1571625" y="3036888"/>
          <p14:tracePt t="53930" x="1562100" y="3044825"/>
          <p14:tracePt t="53939" x="1544638" y="3054350"/>
          <p14:tracePt t="53956" x="1536700" y="3062288"/>
          <p14:tracePt t="53964" x="1527175" y="3071813"/>
          <p14:tracePt t="53980" x="1509713" y="3071813"/>
          <p14:tracePt t="54004" x="1500188" y="3071813"/>
          <p14:tracePt t="54020" x="1500188" y="3081338"/>
          <p14:tracePt t="54133" x="1490663" y="3081338"/>
          <p14:tracePt t="54140" x="1482725" y="3081338"/>
          <p14:tracePt t="54157" x="1482725" y="3089275"/>
          <p14:tracePt t="54164" x="1473200" y="3089275"/>
          <p14:tracePt t="54211" x="1473200" y="3098800"/>
          <p14:tracePt t="54234" x="1465263" y="3098800"/>
          <p14:tracePt t="54266" x="1455738" y="3098800"/>
          <p14:tracePt t="54274" x="1455738" y="3108325"/>
          <p14:tracePt t="54290" x="1446213" y="3108325"/>
          <p14:tracePt t="54364" x="1438275" y="3108325"/>
          <p14:tracePt t="54381" x="1428750" y="3108325"/>
          <p14:tracePt t="54389" x="1419225" y="3116263"/>
          <p14:tracePt t="54396" x="1411288" y="3116263"/>
          <p14:tracePt t="54396" x="1401763" y="3116263"/>
          <p14:tracePt t="54411" x="1374775" y="3125788"/>
          <p14:tracePt t="54428" x="1339850" y="3125788"/>
          <p14:tracePt t="54443" x="1312863" y="3125788"/>
          <p14:tracePt t="54460" x="1285875" y="3133725"/>
          <p14:tracePt t="54476" x="1268413" y="3133725"/>
          <p14:tracePt t="54493" x="1241425" y="3133725"/>
          <p14:tracePt t="54509" x="1223963" y="3133725"/>
          <p14:tracePt t="54526" x="1196975" y="3133725"/>
          <p14:tracePt t="54543" x="1169988" y="3133725"/>
          <p14:tracePt t="54560" x="1125538" y="3133725"/>
          <p14:tracePt t="54577" x="1071563" y="3133725"/>
          <p14:tracePt t="54595" x="1044575" y="3133725"/>
          <p14:tracePt t="54611" x="1009650" y="3133725"/>
          <p14:tracePt t="54627" x="990600" y="3133725"/>
          <p14:tracePt t="54644" x="982663" y="3133725"/>
          <p14:tracePt t="54660" x="965200" y="3133725"/>
          <p14:tracePt t="54698" x="955675" y="3133725"/>
          <p14:tracePt t="54730" x="946150" y="3133725"/>
          <p14:tracePt t="54746" x="938213" y="3133725"/>
          <p14:tracePt t="54759" x="928688" y="3133725"/>
          <p14:tracePt t="54786" x="919163" y="3133725"/>
          <p14:tracePt t="54809" x="901700" y="3133725"/>
          <p14:tracePt t="54827" x="893763" y="3133725"/>
          <p14:tracePt t="54833" x="884238" y="3133725"/>
          <p14:tracePt t="54844" x="874713" y="3133725"/>
          <p14:tracePt t="55090" x="866775" y="3133725"/>
          <p14:tracePt t="55106" x="866775" y="3125788"/>
          <p14:tracePt t="55419" x="874713" y="3125788"/>
          <p14:tracePt t="55427" x="911225" y="3125788"/>
          <p14:tracePt t="55436" x="919163" y="3125788"/>
          <p14:tracePt t="55445" x="946150" y="3125788"/>
          <p14:tracePt t="55460" x="973138" y="3125788"/>
          <p14:tracePt t="55477" x="990600" y="3125788"/>
          <p14:tracePt t="55494" x="1017588" y="3125788"/>
          <p14:tracePt t="55510" x="1044575" y="3125788"/>
          <p14:tracePt t="55527" x="1089025" y="3125788"/>
          <p14:tracePt t="55544" x="1133475" y="3125788"/>
          <p14:tracePt t="55560" x="1152525" y="3125788"/>
          <p14:tracePt t="55560" x="1169988" y="3125788"/>
          <p14:tracePt t="55579" x="1196975" y="3125788"/>
          <p14:tracePt t="55595" x="1204913" y="3125788"/>
          <p14:tracePt t="55610" x="1214438" y="3125788"/>
          <p14:tracePt t="55627" x="1223963" y="3125788"/>
          <p14:tracePt t="55691" x="1231900" y="3125788"/>
          <p14:tracePt t="55770" x="1231900" y="3116263"/>
          <p14:tracePt t="57355" x="1241425" y="3116263"/>
          <p14:tracePt t="57395" x="1250950" y="3116263"/>
          <p14:tracePt t="57403" x="1258888" y="3116263"/>
          <p14:tracePt t="57411" x="1268413" y="3116263"/>
          <p14:tracePt t="57428" x="1276350" y="3116263"/>
          <p14:tracePt t="60204" x="1295400" y="3116263"/>
          <p14:tracePt t="60213" x="1357313" y="3125788"/>
          <p14:tracePt t="60224" x="1393825" y="3125788"/>
          <p14:tracePt t="60254" x="1419225" y="3133725"/>
          <p14:tracePt t="60261" x="1482725" y="3143250"/>
          <p14:tracePt t="60265" x="1660525" y="3152775"/>
          <p14:tracePt t="60280" x="1847850" y="3170238"/>
          <p14:tracePt t="60296" x="2054225" y="3179763"/>
          <p14:tracePt t="60314" x="2224088" y="3179763"/>
          <p14:tracePt t="60330" x="2438400" y="3179763"/>
          <p14:tracePt t="60350" x="2581275" y="3179763"/>
          <p14:tracePt t="60365" x="2759075" y="3179763"/>
          <p14:tracePt t="60381" x="2795588" y="3179763"/>
          <p14:tracePt t="60397" x="2813050" y="3179763"/>
          <p14:tracePt t="60412" x="2822575" y="3179763"/>
          <p14:tracePt t="67590" x="2822575" y="3187700"/>
          <p14:tracePt t="67694" x="2813050" y="3187700"/>
          <p14:tracePt t="72048" x="2795588" y="3187700"/>
          <p14:tracePt t="72055" x="2776538" y="3187700"/>
          <p14:tracePt t="72071" x="2759075" y="3187700"/>
          <p14:tracePt t="72080" x="2679700" y="3187700"/>
          <p14:tracePt t="72088" x="2571750" y="3179763"/>
          <p14:tracePt t="72096" x="2295525" y="3143250"/>
          <p14:tracePt t="72104" x="2036763" y="3098800"/>
          <p14:tracePt t="72119" x="1893888" y="3081338"/>
          <p14:tracePt t="72136" x="1847850" y="3071813"/>
          <p14:tracePt t="72351" x="1866900" y="3081338"/>
          <p14:tracePt t="72358" x="1893888" y="3089275"/>
          <p14:tracePt t="72367" x="1919288" y="3108325"/>
          <p14:tracePt t="72375" x="1982788" y="3116263"/>
          <p14:tracePt t="72389" x="2044700" y="3125788"/>
          <p14:tracePt t="72403" x="2089150" y="3125788"/>
          <p14:tracePt t="72420" x="2133600" y="3125788"/>
          <p14:tracePt t="72462" x="2143125" y="3125788"/>
          <p14:tracePt t="72671" x="2152650" y="3125788"/>
          <p14:tracePt t="72840" x="2143125" y="3125788"/>
          <p14:tracePt t="72849" x="2116138" y="3125788"/>
          <p14:tracePt t="72856" x="2089150" y="3125788"/>
          <p14:tracePt t="72864" x="2017713" y="3125788"/>
          <p14:tracePt t="72872" x="1911350" y="3125788"/>
          <p14:tracePt t="72886" x="1857375" y="3125788"/>
          <p14:tracePt t="72903" x="1803400" y="3133725"/>
          <p14:tracePt t="72920" x="1785938" y="3143250"/>
          <p14:tracePt t="72968" x="1776413" y="3143250"/>
          <p14:tracePt t="72983" x="1768475" y="3143250"/>
          <p14:tracePt t="72999" x="1758950" y="3143250"/>
          <p14:tracePt t="73007" x="1741488" y="3143250"/>
          <p14:tracePt t="73015" x="1724025" y="3143250"/>
          <p14:tracePt t="73023" x="1670050" y="3143250"/>
          <p14:tracePt t="73023" x="1643063" y="3143250"/>
          <p14:tracePt t="73038" x="1571625" y="3143250"/>
          <p14:tracePt t="73055" x="1517650" y="3143250"/>
          <p14:tracePt t="73071" x="1473200" y="3143250"/>
          <p14:tracePt t="73086" x="1455738" y="3143250"/>
          <p14:tracePt t="73103" x="1438275" y="3143250"/>
          <p14:tracePt t="73120" x="1428750" y="3143250"/>
          <p14:tracePt t="73137" x="1401763" y="3143250"/>
          <p14:tracePt t="73154" x="1384300" y="3143250"/>
          <p14:tracePt t="73170" x="1330325" y="3143250"/>
          <p14:tracePt t="73186" x="1295400" y="3143250"/>
          <p14:tracePt t="73203" x="1250950" y="3143250"/>
          <p14:tracePt t="73220" x="1204913" y="3143250"/>
          <p14:tracePt t="73236" x="1179513" y="3143250"/>
          <p14:tracePt t="73253" x="1133475" y="3143250"/>
          <p14:tracePt t="73272" x="1108075" y="3143250"/>
          <p14:tracePt t="73287" x="1062038" y="3143250"/>
          <p14:tracePt t="73303" x="1027113" y="3143250"/>
          <p14:tracePt t="73320" x="1000125" y="3143250"/>
          <p14:tracePt t="73337" x="990600" y="3143250"/>
          <p14:tracePt t="73354" x="973138" y="3143250"/>
          <p14:tracePt t="73370" x="965200" y="3143250"/>
          <p14:tracePt t="73567" x="965200" y="3133725"/>
          <p14:tracePt t="75535" x="990600" y="3133725"/>
          <p14:tracePt t="75543" x="1009650" y="3133725"/>
          <p14:tracePt t="75554" x="1017588" y="3133725"/>
          <p14:tracePt t="75555" x="1044575" y="3133725"/>
          <p14:tracePt t="75571" x="1054100" y="3133725"/>
          <p14:tracePt t="75588" x="1071563" y="3133725"/>
          <p14:tracePt t="75640" x="1081088" y="3133725"/>
          <p14:tracePt t="75656" x="1098550" y="3143250"/>
          <p14:tracePt t="75664" x="1116013" y="3143250"/>
          <p14:tracePt t="75672" x="1143000" y="3143250"/>
          <p14:tracePt t="75688" x="1160463" y="3143250"/>
          <p14:tracePt t="75705" x="1179513" y="3143250"/>
          <p14:tracePt t="75721" x="1204913" y="3143250"/>
          <p14:tracePt t="75738" x="1214438" y="3143250"/>
          <p14:tracePt t="75754" x="1241425" y="3143250"/>
          <p14:tracePt t="75771" x="1258888" y="3143250"/>
          <p14:tracePt t="75788" x="1303338" y="3143250"/>
          <p14:tracePt t="75805" x="1366838" y="3143250"/>
          <p14:tracePt t="75824" x="1401763" y="3143250"/>
          <p14:tracePt t="75841" x="1438275" y="3143250"/>
          <p14:tracePt t="75855" x="1473200" y="3143250"/>
          <p14:tracePt t="75872" x="1500188" y="3143250"/>
          <p14:tracePt t="75887" x="1544638" y="3143250"/>
          <p14:tracePt t="75905" x="1589088" y="3143250"/>
          <p14:tracePt t="75921" x="1643063" y="3143250"/>
          <p14:tracePt t="75938" x="1687513" y="3143250"/>
          <p14:tracePt t="75955" x="1724025" y="3143250"/>
          <p14:tracePt t="75971" x="1785938" y="3152775"/>
          <p14:tracePt t="75988" x="1866900" y="3170238"/>
          <p14:tracePt t="76005" x="1938338" y="3179763"/>
          <p14:tracePt t="76021" x="2054225" y="3197225"/>
          <p14:tracePt t="76039" x="2143125" y="3205163"/>
          <p14:tracePt t="76055" x="2197100" y="3205163"/>
          <p14:tracePt t="76071" x="2224088" y="3205163"/>
          <p14:tracePt t="76088" x="2276475" y="3205163"/>
          <p14:tracePt t="76105" x="2303463" y="3205163"/>
          <p14:tracePt t="76121" x="2339975" y="3205163"/>
          <p14:tracePt t="76137" x="2384425" y="3205163"/>
          <p14:tracePt t="76154" x="2428875" y="3205163"/>
          <p14:tracePt t="76171" x="2490788" y="3197225"/>
          <p14:tracePt t="76188" x="2554288" y="3187700"/>
          <p14:tracePt t="76205" x="2608263" y="3179763"/>
          <p14:tracePt t="76221" x="2670175" y="3179763"/>
          <p14:tracePt t="76239" x="2697163" y="3179763"/>
          <p14:tracePt t="76255" x="2724150" y="3170238"/>
          <p14:tracePt t="76271" x="2741613" y="3170238"/>
          <p14:tracePt t="76287" x="2768600" y="3152775"/>
          <p14:tracePt t="76305" x="2803525" y="3152775"/>
          <p14:tracePt t="76321" x="2847975" y="3143250"/>
          <p14:tracePt t="76337" x="2928938" y="3125788"/>
          <p14:tracePt t="76354" x="3000375" y="3116263"/>
          <p14:tracePt t="76370" x="3089275" y="3108325"/>
          <p14:tracePt t="76388" x="3170238" y="3089275"/>
          <p14:tracePt t="76405" x="3224213" y="3071813"/>
          <p14:tracePt t="76421" x="3286125" y="3062288"/>
          <p14:tracePt t="76439" x="3340100" y="3054350"/>
          <p14:tracePt t="76455" x="3375025" y="3044825"/>
          <p14:tracePt t="76471" x="3429000" y="3027363"/>
          <p14:tracePt t="76488" x="3482975" y="3009900"/>
          <p14:tracePt t="76504" x="3527425" y="3000375"/>
          <p14:tracePt t="76521" x="3581400" y="2982913"/>
          <p14:tracePt t="76537" x="3625850" y="2965450"/>
          <p14:tracePt t="76555" x="3670300" y="2946400"/>
          <p14:tracePt t="76571" x="3697288" y="2928938"/>
          <p14:tracePt t="76588" x="3714750" y="2911475"/>
          <p14:tracePt t="76605" x="3741738" y="2901950"/>
          <p14:tracePt t="76621" x="3813175" y="2840038"/>
          <p14:tracePt t="76639" x="3884613" y="2776538"/>
          <p14:tracePt t="76654" x="3965575" y="2714625"/>
          <p14:tracePt t="76671" x="4037013" y="2652713"/>
          <p14:tracePt t="76688" x="4062413" y="2625725"/>
          <p14:tracePt t="76705" x="4160838" y="2554288"/>
          <p14:tracePt t="76721" x="4205288" y="2527300"/>
          <p14:tracePt t="76737" x="4241800" y="2490788"/>
          <p14:tracePt t="76756" x="4286250" y="2465388"/>
          <p14:tracePt t="76773" x="4322763" y="2446338"/>
          <p14:tracePt t="76789" x="4384675" y="2419350"/>
          <p14:tracePt t="76789" x="4438650" y="2401888"/>
          <p14:tracePt t="76824" x="4483100" y="2384425"/>
          <p14:tracePt t="76825" x="4527550" y="2366963"/>
          <p14:tracePt t="76841" x="4562475" y="2357438"/>
          <p14:tracePt t="76855" x="4598988" y="2357438"/>
          <p14:tracePt t="76872" x="4625975" y="2347913"/>
          <p14:tracePt t="76889" x="4679950" y="2339975"/>
          <p14:tracePt t="76905" x="4751388" y="2339975"/>
          <p14:tracePt t="76922" x="4822825" y="2339975"/>
          <p14:tracePt t="76938" x="4919663" y="2339975"/>
          <p14:tracePt t="76955" x="5010150" y="2339975"/>
          <p14:tracePt t="76973" x="5072063" y="2339975"/>
          <p14:tracePt t="76989" x="5126038" y="2339975"/>
          <p14:tracePt t="77005" x="5180013" y="2339975"/>
          <p14:tracePt t="77021" x="5251450" y="2347913"/>
          <p14:tracePt t="77038" x="5295900" y="2357438"/>
          <p14:tracePt t="77055" x="5348288" y="2357438"/>
          <p14:tracePt t="77071" x="5402263" y="2374900"/>
          <p14:tracePt t="77088" x="5456238" y="2384425"/>
          <p14:tracePt t="77104" x="5537200" y="2401888"/>
          <p14:tracePt t="77121" x="5589588" y="2419350"/>
          <p14:tracePt t="77138" x="5634038" y="2428875"/>
          <p14:tracePt t="77154" x="5653088" y="2428875"/>
          <p14:tracePt t="77172" x="5670550" y="2438400"/>
          <p14:tracePt t="77216" x="5680075" y="2438400"/>
          <p14:tracePt t="77272" x="5680075" y="2446338"/>
          <p14:tracePt t="77304" x="5680075" y="2455863"/>
          <p14:tracePt t="77329" x="5680075" y="2465388"/>
          <p14:tracePt t="77334" x="5680075" y="2473325"/>
          <p14:tracePt t="77345" x="5688013" y="2482850"/>
          <p14:tracePt t="77362" x="5697538" y="2500313"/>
          <p14:tracePt t="77376" x="5697538" y="2517775"/>
          <p14:tracePt t="77383" x="5697538" y="2527300"/>
          <p14:tracePt t="77392" x="5697538" y="2536825"/>
          <p14:tracePt t="77406" x="5697538" y="2554288"/>
          <p14:tracePt t="77424" x="5705475" y="2562225"/>
          <p14:tracePt t="77438" x="5705475" y="2581275"/>
          <p14:tracePt t="77455" x="5715000" y="2598738"/>
          <p14:tracePt t="77472" x="5715000" y="2625725"/>
          <p14:tracePt t="77490" x="5724525" y="2652713"/>
          <p14:tracePt t="77505" x="5741988" y="2670175"/>
          <p14:tracePt t="77522" x="5751513" y="2697163"/>
          <p14:tracePt t="77539" x="5768975" y="2714625"/>
          <p14:tracePt t="77555" x="5795963" y="2751138"/>
          <p14:tracePt t="77572" x="5822950" y="2786063"/>
          <p14:tracePt t="77589" x="5830888" y="2813050"/>
          <p14:tracePt t="77605" x="5857875" y="2847975"/>
          <p14:tracePt t="77624" x="5867400" y="2857500"/>
          <p14:tracePt t="77639" x="5884863" y="2874963"/>
          <p14:tracePt t="77655" x="5884863" y="2894013"/>
          <p14:tracePt t="77672" x="5894388" y="2901950"/>
          <p14:tracePt t="77712" x="5902325" y="2919413"/>
          <p14:tracePt t="77728" x="5919788" y="2938463"/>
          <p14:tracePt t="77730" x="5919788" y="2946400"/>
          <p14:tracePt t="77739" x="5938838" y="2965450"/>
          <p14:tracePt t="77755" x="5956300" y="2990850"/>
          <p14:tracePt t="77772" x="5965825" y="3000375"/>
          <p14:tracePt t="77788" x="5973763" y="3017838"/>
          <p14:tracePt t="77805" x="5991225" y="3027363"/>
          <p14:tracePt t="77824" x="5991225" y="3036888"/>
          <p14:tracePt t="77977" x="5991225" y="3044825"/>
          <p14:tracePt t="77984" x="5983288" y="3044825"/>
          <p14:tracePt t="77992" x="5956300" y="3054350"/>
          <p14:tracePt t="78001" x="5938838" y="3062288"/>
          <p14:tracePt t="78023" x="5875338" y="3062288"/>
          <p14:tracePt t="78024" x="5688013" y="3071813"/>
          <p14:tracePt t="78040" x="5510213" y="3071813"/>
          <p14:tracePt t="78057" x="5313363" y="3071813"/>
          <p14:tracePt t="78072" x="5197475" y="3081338"/>
          <p14:tracePt t="78090" x="5072063" y="3081338"/>
          <p14:tracePt t="78106" x="4946650" y="3081338"/>
          <p14:tracePt t="78122" x="4830763" y="3081338"/>
          <p14:tracePt t="78139" x="4741863" y="3081338"/>
          <p14:tracePt t="78155" x="4643438" y="3089275"/>
          <p14:tracePt t="78172" x="4545013" y="3089275"/>
          <p14:tracePt t="78189" x="4456113" y="3089275"/>
          <p14:tracePt t="78204" x="4330700" y="3098800"/>
          <p14:tracePt t="78222" x="4251325" y="3098800"/>
          <p14:tracePt t="78239" x="4179888" y="3108325"/>
          <p14:tracePt t="78255" x="4089400" y="3108325"/>
          <p14:tracePt t="78272" x="3983038" y="3108325"/>
          <p14:tracePt t="78289" x="3884613" y="3108325"/>
          <p14:tracePt t="78305" x="3768725" y="3108325"/>
          <p14:tracePt t="78322" x="3652838" y="3108325"/>
          <p14:tracePt t="78341" x="3571875" y="3116263"/>
          <p14:tracePt t="78356" x="3482975" y="3116263"/>
          <p14:tracePt t="78372" x="3411538" y="3116263"/>
          <p14:tracePt t="78372" x="3367088" y="3116263"/>
          <p14:tracePt t="78394" x="3295650" y="3116263"/>
          <p14:tracePt t="78409" x="3214688" y="3116263"/>
          <p14:tracePt t="78424" x="3133725" y="3116263"/>
          <p14:tracePt t="78440" x="3062288" y="3116263"/>
          <p14:tracePt t="78456" x="2982913" y="3116263"/>
          <p14:tracePt t="78473" x="2894013" y="3116263"/>
          <p14:tracePt t="78489" x="2822575" y="3116263"/>
          <p14:tracePt t="78506" x="2759075" y="3116263"/>
          <p14:tracePt t="78522" x="2705100" y="3116263"/>
          <p14:tracePt t="78539" x="2670175" y="3116263"/>
          <p14:tracePt t="78573" x="2643188" y="3116263"/>
          <p14:tracePt t="78729" x="2679700" y="3116263"/>
          <p14:tracePt t="78752" x="2751138" y="3116263"/>
          <p14:tracePt t="78760" x="2894013" y="3116263"/>
          <p14:tracePt t="78769" x="3027363" y="3116263"/>
          <p14:tracePt t="78776" x="3313113" y="3116263"/>
          <p14:tracePt t="78776" x="3490913" y="3108325"/>
          <p14:tracePt t="78809" x="3776663" y="3089275"/>
          <p14:tracePt t="78823" x="4054475" y="3089275"/>
          <p14:tracePt t="78823" x="4276725" y="3071813"/>
          <p14:tracePt t="78840" x="4483100" y="3071813"/>
          <p14:tracePt t="78856" x="4598988" y="3054350"/>
          <p14:tracePt t="78873" x="4732338" y="3054350"/>
          <p14:tracePt t="78889" x="4867275" y="3054350"/>
          <p14:tracePt t="78908" x="4983163" y="3054350"/>
          <p14:tracePt t="78922" x="5108575" y="3054350"/>
          <p14:tracePt t="78939" x="5214938" y="3054350"/>
          <p14:tracePt t="78956" x="5330825" y="3054350"/>
          <p14:tracePt t="78973" x="5518150" y="3054350"/>
          <p14:tracePt t="78992" x="5616575" y="3054350"/>
          <p14:tracePt t="79009" x="5697538" y="3054350"/>
          <p14:tracePt t="79024" x="5759450" y="3054350"/>
          <p14:tracePt t="79039" x="5786438" y="3054350"/>
          <p14:tracePt t="79200" x="5776913" y="3054350"/>
          <p14:tracePt t="79208" x="5751513" y="3062288"/>
          <p14:tracePt t="79231" x="5670550" y="3062288"/>
          <p14:tracePt t="79240" x="5581650" y="3081338"/>
          <p14:tracePt t="79240" x="5367338" y="3108325"/>
          <p14:tracePt t="79255" x="5108575" y="3125788"/>
          <p14:tracePt t="79273" x="4724400" y="3133725"/>
          <p14:tracePt t="79289" x="4465638" y="3143250"/>
          <p14:tracePt t="79306" x="4197350" y="3143250"/>
          <p14:tracePt t="79323" x="3946525" y="3143250"/>
          <p14:tracePt t="79339" x="3732213" y="3143250"/>
          <p14:tracePt t="79356" x="3517900" y="3160713"/>
          <p14:tracePt t="79373" x="3330575" y="3160713"/>
          <p14:tracePt t="79389" x="3089275" y="3160713"/>
          <p14:tracePt t="79409" x="2973388" y="3160713"/>
          <p14:tracePt t="79424" x="2894013" y="3160713"/>
          <p14:tracePt t="79440" x="2822575" y="3160713"/>
          <p14:tracePt t="79456" x="2751138" y="3160713"/>
          <p14:tracePt t="79474" x="2687638" y="3160713"/>
          <p14:tracePt t="79489" x="2633663" y="3160713"/>
          <p14:tracePt t="79507" x="2571750" y="3170238"/>
          <p14:tracePt t="79524" x="2517775" y="3170238"/>
          <p14:tracePt t="79539" x="2473325" y="3170238"/>
          <p14:tracePt t="79573" x="2428875" y="3170238"/>
          <p14:tracePt t="79576" x="2374900" y="3170238"/>
          <p14:tracePt t="79592" x="2339975" y="3170238"/>
          <p14:tracePt t="79608" x="2330450" y="3170238"/>
          <p14:tracePt t="79736" x="2357438" y="3170238"/>
          <p14:tracePt t="79750" x="2411413" y="3170238"/>
          <p14:tracePt t="79769" x="2536825" y="3170238"/>
          <p14:tracePt t="79776" x="2660650" y="3170238"/>
          <p14:tracePt t="79784" x="2795588" y="3170238"/>
          <p14:tracePt t="79793" x="3214688" y="3160713"/>
          <p14:tracePt t="79809" x="3482975" y="3160713"/>
          <p14:tracePt t="79826" x="3724275" y="3152775"/>
          <p14:tracePt t="79843" x="3929063" y="3143250"/>
          <p14:tracePt t="79856" x="4098925" y="3143250"/>
          <p14:tracePt t="79873" x="4268788" y="3133725"/>
          <p14:tracePt t="79891" x="4411663" y="3133725"/>
          <p14:tracePt t="79906" x="4537075" y="3125788"/>
          <p14:tracePt t="79924" x="4751388" y="3125788"/>
          <p14:tracePt t="79945" x="4813300" y="3125788"/>
          <p14:tracePt t="79956" x="4929188" y="3125788"/>
          <p14:tracePt t="79956" x="5000625" y="3125788"/>
          <p14:tracePt t="79977" x="5126038" y="3125788"/>
          <p14:tracePt t="79993" x="5268913" y="3125788"/>
          <p14:tracePt t="80007" x="5402263" y="3125788"/>
          <p14:tracePt t="80023" x="5510213" y="3125788"/>
          <p14:tracePt t="80040" x="5616575" y="3125788"/>
          <p14:tracePt t="80074" x="5680075" y="3125788"/>
          <p14:tracePt t="80074" x="5715000" y="3125788"/>
          <p14:tracePt t="80091" x="5724525" y="3125788"/>
          <p14:tracePt t="80106" x="5732463" y="3125788"/>
          <p14:tracePt t="80125" x="5741988" y="3125788"/>
          <p14:tracePt t="81082" x="5732463" y="3125788"/>
          <p14:tracePt t="81098" x="5732463" y="3133725"/>
          <p14:tracePt t="81099" x="5724525" y="3133725"/>
          <p14:tracePt t="81107" x="5715000" y="3133725"/>
          <p14:tracePt t="81124" x="5626100" y="3143250"/>
          <p14:tracePt t="81141" x="5599113" y="3143250"/>
          <p14:tracePt t="81157" x="5554663" y="3152775"/>
          <p14:tracePt t="81174" x="5330825" y="3179763"/>
          <p14:tracePt t="81193" x="5232400" y="3197225"/>
          <p14:tracePt t="81210" x="5045075" y="3214688"/>
          <p14:tracePt t="81224" x="4919663" y="3224213"/>
          <p14:tracePt t="81240" x="4759325" y="3232150"/>
          <p14:tracePt t="81258" x="4608513" y="3241675"/>
          <p14:tracePt t="81274" x="4456113" y="3241675"/>
          <p14:tracePt t="81291" x="4303713" y="3241675"/>
          <p14:tracePt t="81308" x="4133850" y="3251200"/>
          <p14:tracePt t="81324" x="3983038" y="3251200"/>
          <p14:tracePt t="81341" x="3705225" y="3259138"/>
          <p14:tracePt t="81361" x="3527425" y="3259138"/>
          <p14:tracePt t="81377" x="3357563" y="3259138"/>
          <p14:tracePt t="81391" x="3197225" y="3259138"/>
          <p14:tracePt t="81407" x="3036888" y="3259138"/>
          <p14:tracePt t="81425" x="2919413" y="3268663"/>
          <p14:tracePt t="81439" x="2830513" y="3286125"/>
          <p14:tracePt t="81456" x="2732088" y="3295650"/>
          <p14:tracePt t="81473" x="2643188" y="3322638"/>
          <p14:tracePt t="81489" x="2536825" y="3340100"/>
          <p14:tracePt t="81507" x="2473325" y="3357563"/>
          <p14:tracePt t="81523" x="2374900" y="3375025"/>
          <p14:tracePt t="81539" x="2276475" y="3411538"/>
          <p14:tracePt t="81557" x="2214563" y="3438525"/>
          <p14:tracePt t="81573" x="2160588" y="3455988"/>
          <p14:tracePt t="81590" x="2098675" y="3482975"/>
          <p14:tracePt t="81608" x="2044700" y="3490913"/>
          <p14:tracePt t="81625" x="1990725" y="3517900"/>
          <p14:tracePt t="81640" x="1928813" y="3527425"/>
          <p14:tracePt t="81656" x="1857375" y="3527425"/>
          <p14:tracePt t="81674" x="1714500" y="3562350"/>
          <p14:tracePt t="81690" x="1581150" y="3562350"/>
          <p14:tracePt t="81707" x="1465263" y="3562350"/>
          <p14:tracePt t="81724" x="1357313" y="3562350"/>
          <p14:tracePt t="81740" x="1276350" y="3571875"/>
          <p14:tracePt t="81757" x="1223963" y="3571875"/>
          <p14:tracePt t="81774" x="1179513" y="3589338"/>
          <p14:tracePt t="81793" x="1160463" y="3589338"/>
          <p14:tracePt t="81810" x="1125538" y="3589338"/>
          <p14:tracePt t="81826" x="1089025" y="3589338"/>
          <p14:tracePt t="81840" x="1062038" y="3598863"/>
          <p14:tracePt t="81857" x="1027113" y="3598863"/>
          <p14:tracePt t="81875" x="1000125" y="3608388"/>
          <p14:tracePt t="81891" x="965200" y="3616325"/>
          <p14:tracePt t="81908" x="919163" y="3616325"/>
          <p14:tracePt t="81924" x="874713" y="3625850"/>
          <p14:tracePt t="81941" x="839788" y="3633788"/>
          <p14:tracePt t="81975" x="830263" y="3633788"/>
          <p14:tracePt t="82056" x="822325" y="3633788"/>
          <p14:tracePt t="82071" x="812800" y="3633788"/>
          <p14:tracePt t="82344" x="822325" y="3633788"/>
          <p14:tracePt t="82354" x="830263" y="3633788"/>
          <p14:tracePt t="82369" x="839788" y="3633788"/>
          <p14:tracePt t="82377" x="847725" y="3633788"/>
          <p14:tracePt t="82385" x="874713" y="3633788"/>
          <p14:tracePt t="82394" x="938213" y="3633788"/>
          <p14:tracePt t="82408" x="1000125" y="3633788"/>
          <p14:tracePt t="82425" x="1062038" y="3643313"/>
          <p14:tracePt t="82442" x="1098550" y="3643313"/>
          <p14:tracePt t="82458" x="1133475" y="3643313"/>
          <p14:tracePt t="82475" x="1152525" y="3643313"/>
          <p14:tracePt t="82491" x="1169988" y="3643313"/>
          <p14:tracePt t="82508" x="1187450" y="3652838"/>
          <p14:tracePt t="82525" x="1196975" y="3652838"/>
          <p14:tracePt t="82540" x="1231900" y="3652838"/>
          <p14:tracePt t="82540" x="1250950" y="3652838"/>
          <p14:tracePt t="82559" x="1295400" y="3660775"/>
          <p14:tracePt t="82574" x="1357313" y="3660775"/>
          <p14:tracePt t="82591" x="1438275" y="3660775"/>
          <p14:tracePt t="82607" x="1536700" y="3660775"/>
          <p14:tracePt t="82623" x="1625600" y="3660775"/>
          <p14:tracePt t="82641" x="1697038" y="3660775"/>
          <p14:tracePt t="82656" x="1758950" y="3660775"/>
          <p14:tracePt t="82674" x="1812925" y="3660775"/>
          <p14:tracePt t="82691" x="1884363" y="3670300"/>
          <p14:tracePt t="82708" x="1990725" y="3687763"/>
          <p14:tracePt t="82724" x="2098675" y="3697288"/>
          <p14:tracePt t="82740" x="2187575" y="3697288"/>
          <p14:tracePt t="82758" x="2251075" y="3697288"/>
          <p14:tracePt t="82890" x="2251075" y="3705225"/>
          <p14:tracePt t="82914" x="2241550" y="3705225"/>
          <p14:tracePt t="82914" x="2232025" y="3705225"/>
          <p14:tracePt t="82925" x="2187575" y="3714750"/>
          <p14:tracePt t="82941" x="2098675" y="3714750"/>
          <p14:tracePt t="82958" x="2009775" y="3714750"/>
          <p14:tracePt t="82978" x="1938338" y="3714750"/>
          <p14:tracePt t="82993" x="1874838" y="3714750"/>
          <p14:tracePt t="83009" x="1822450" y="3714750"/>
          <p14:tracePt t="83025" x="1776413" y="3714750"/>
          <p14:tracePt t="83043" x="1724025" y="3714750"/>
          <p14:tracePt t="83059" x="1670050" y="3714750"/>
          <p14:tracePt t="83074" x="1589088" y="3705225"/>
          <p14:tracePt t="83092" x="1517650" y="3705225"/>
          <p14:tracePt t="83108" x="1428750" y="3687763"/>
          <p14:tracePt t="83125" x="1384300" y="3687763"/>
          <p14:tracePt t="83142" x="1339850" y="3687763"/>
          <p14:tracePt t="83158" x="1285875" y="3687763"/>
          <p14:tracePt t="83175" x="1231900" y="3687763"/>
          <p14:tracePt t="83192" x="1204913" y="3687763"/>
          <p14:tracePt t="83209" x="1179513" y="3687763"/>
          <p14:tracePt t="83225" x="1169988" y="3687763"/>
          <p14:tracePt t="83241" x="1160463" y="3687763"/>
          <p14:tracePt t="83344" x="1152525" y="3687763"/>
          <p14:tracePt t="83537" x="1152525" y="3679825"/>
          <p14:tracePt t="84713" x="1160463" y="3679825"/>
          <p14:tracePt t="84720" x="1187450" y="3679825"/>
          <p14:tracePt t="84728" x="1214438" y="3679825"/>
          <p14:tracePt t="84736" x="1231900" y="3679825"/>
          <p14:tracePt t="84745" x="1312863" y="3679825"/>
          <p14:tracePt t="84760" x="1366838" y="3679825"/>
          <p14:tracePt t="84776" x="1419225" y="3697288"/>
          <p14:tracePt t="84792" x="1465263" y="3697288"/>
          <p14:tracePt t="84808" x="1509713" y="3705225"/>
          <p14:tracePt t="84824" x="1544638" y="3705225"/>
          <p14:tracePt t="84841" x="1562100" y="3714750"/>
          <p14:tracePt t="84858" x="1581150" y="3714750"/>
          <p14:tracePt t="84874" x="1598613" y="3714750"/>
          <p14:tracePt t="84892" x="1616075" y="3714750"/>
          <p14:tracePt t="84909" x="1625600" y="3714750"/>
          <p14:tracePt t="84925" x="1643063" y="3714750"/>
          <p14:tracePt t="84942" x="1679575" y="3714750"/>
          <p14:tracePt t="84961" x="1714500" y="3714750"/>
          <p14:tracePt t="84977" x="1751013" y="3714750"/>
          <p14:tracePt t="84992" x="1776413" y="3714750"/>
          <p14:tracePt t="85008" x="1795463" y="3714750"/>
          <p14:tracePt t="85025" x="1812925" y="3714750"/>
          <p14:tracePt t="85041" x="1822450" y="3714750"/>
          <p14:tracePt t="85058" x="1830388" y="3714750"/>
          <p14:tracePt t="85130" x="1839913" y="3714750"/>
          <p14:tracePt t="85138" x="1847850" y="3714750"/>
          <p14:tracePt t="85147" x="1857375" y="3714750"/>
          <p14:tracePt t="85150" x="1866900" y="3705225"/>
          <p14:tracePt t="85159" x="1874838" y="3705225"/>
          <p14:tracePt t="85176" x="1893888" y="3705225"/>
          <p14:tracePt t="85195" x="1901825" y="3705225"/>
          <p14:tracePt t="85233" x="1901825" y="3697288"/>
          <p14:tracePt t="85250" x="1911350" y="3697288"/>
          <p14:tracePt t="85291" x="1919288" y="3697288"/>
          <p14:tracePt t="85323" x="1928813" y="3687763"/>
          <p14:tracePt t="85355" x="1938338" y="3687763"/>
          <p14:tracePt t="85378" x="1955800" y="3687763"/>
          <p14:tracePt t="85402" x="1965325" y="3687763"/>
          <p14:tracePt t="86530" x="1973263" y="3687763"/>
          <p14:tracePt t="86539" x="1973263" y="3679825"/>
          <p14:tracePt t="86547" x="1982788" y="3679825"/>
          <p14:tracePt t="86549" x="2009775" y="3679825"/>
          <p14:tracePt t="86568" x="2017713" y="3679825"/>
          <p14:tracePt t="86576" x="2044700" y="3679825"/>
          <p14:tracePt t="86597" x="2071688" y="3679825"/>
          <p14:tracePt t="86611" x="2081213" y="3670300"/>
          <p14:tracePt t="86626" x="2098675" y="3670300"/>
          <p14:tracePt t="86643" x="2108200" y="3670300"/>
          <p14:tracePt t="86659" x="2116138" y="3670300"/>
          <p14:tracePt t="86676" x="2133600" y="3670300"/>
          <p14:tracePt t="87451" x="2143125" y="3670300"/>
          <p14:tracePt t="87460" x="2170113" y="3670300"/>
          <p14:tracePt t="87476" x="2187575" y="3660775"/>
          <p14:tracePt t="87477" x="2205038" y="3660775"/>
          <p14:tracePt t="87493" x="2232025" y="3660775"/>
          <p14:tracePt t="87510" x="2259013" y="3660775"/>
          <p14:tracePt t="87526" x="2268538" y="3652838"/>
          <p14:tracePt t="87543" x="2276475" y="3652838"/>
          <p14:tracePt t="87561" x="2286000" y="3652838"/>
          <p14:tracePt t="87577" x="2303463" y="3652838"/>
          <p14:tracePt t="87597" x="2322513" y="3652838"/>
          <p14:tracePt t="87612" x="2339975" y="3652838"/>
          <p14:tracePt t="87629" x="2347913" y="3652838"/>
          <p14:tracePt t="87643" x="2357438" y="3652838"/>
          <p14:tracePt t="87660" x="2366963" y="3652838"/>
          <p14:tracePt t="87676" x="2384425" y="3652838"/>
          <p14:tracePt t="87723" x="2393950" y="3652838"/>
          <p14:tracePt t="87755" x="2401888" y="3652838"/>
          <p14:tracePt t="87771" x="2411413" y="3652838"/>
          <p14:tracePt t="87779" x="2419350" y="3652838"/>
          <p14:tracePt t="87783" x="2428875" y="3652838"/>
          <p14:tracePt t="87826" x="2438400" y="3652838"/>
          <p14:tracePt t="89035" x="2446338" y="3652838"/>
          <p14:tracePt t="89811" x="2446338" y="3643313"/>
          <p14:tracePt t="89924" x="2455863" y="3643313"/>
          <p14:tracePt t="89932" x="2465388" y="3643313"/>
          <p14:tracePt t="89945" x="2482850" y="3643313"/>
          <p14:tracePt t="89945" x="2500313" y="3643313"/>
          <p14:tracePt t="89961" x="2517775" y="3643313"/>
          <p14:tracePt t="89981" x="2527300" y="3643313"/>
          <p14:tracePt t="90021" x="2536825" y="3643313"/>
          <p14:tracePt t="90067" x="2544763" y="3643313"/>
          <p14:tracePt t="90076" x="2562225" y="3643313"/>
          <p14:tracePt t="90083" x="2571750" y="3643313"/>
          <p14:tracePt t="90095" x="2608263" y="3643313"/>
          <p14:tracePt t="90111" x="2652713" y="3643313"/>
          <p14:tracePt t="90128" x="2714625" y="3643313"/>
          <p14:tracePt t="90145" x="2776538" y="3643313"/>
          <p14:tracePt t="90161" x="2840038" y="3643313"/>
          <p14:tracePt t="90181" x="2867025" y="3643313"/>
          <p14:tracePt t="90196" x="2884488" y="3643313"/>
          <p14:tracePt t="90212" x="2911475" y="3643313"/>
          <p14:tracePt t="90228" x="2938463" y="3643313"/>
          <p14:tracePt t="90244" x="2973388" y="3643313"/>
          <p14:tracePt t="90261" x="3027363" y="3643313"/>
          <p14:tracePt t="90278" x="3081338" y="3643313"/>
          <p14:tracePt t="90294" x="3143250" y="3643313"/>
          <p14:tracePt t="90311" x="3187700" y="3643313"/>
          <p14:tracePt t="90327" x="3224213" y="3643313"/>
          <p14:tracePt t="90344" x="3268663" y="3643313"/>
          <p14:tracePt t="90361" x="3303588" y="3643313"/>
          <p14:tracePt t="90378" x="3322638" y="3643313"/>
          <p14:tracePt t="90394" x="3367088" y="3643313"/>
          <p14:tracePt t="90411" x="3402013" y="3643313"/>
          <p14:tracePt t="90428" x="3429000" y="3643313"/>
          <p14:tracePt t="90444" x="3455988" y="3643313"/>
          <p14:tracePt t="90461" x="3482975" y="3643313"/>
          <p14:tracePt t="90477" x="3527425" y="3643313"/>
          <p14:tracePt t="90494" x="3571875" y="3643313"/>
          <p14:tracePt t="90511" x="3625850" y="3643313"/>
          <p14:tracePt t="90528" x="3670300" y="3643313"/>
          <p14:tracePt t="90544" x="3714750" y="3652838"/>
          <p14:tracePt t="90561" x="3768725" y="3660775"/>
          <p14:tracePt t="90580" x="3776663" y="3660775"/>
          <p14:tracePt t="90594" x="3803650" y="3660775"/>
          <p14:tracePt t="90610" x="3830638" y="3679825"/>
          <p14:tracePt t="90628" x="3867150" y="3679825"/>
          <p14:tracePt t="90644" x="3911600" y="3679825"/>
          <p14:tracePt t="90661" x="3938588" y="3679825"/>
          <p14:tracePt t="90678" x="3965575" y="3679825"/>
          <p14:tracePt t="90694" x="3973513" y="3679825"/>
          <p14:tracePt t="90732" x="3983038" y="3679825"/>
          <p14:tracePt t="92115" x="3973513" y="3679825"/>
          <p14:tracePt t="92132" x="3956050" y="3679825"/>
          <p14:tracePt t="92140" x="3946525" y="3679825"/>
          <p14:tracePt t="92148" x="3919538" y="3679825"/>
          <p14:tracePt t="92156" x="3848100" y="3679825"/>
          <p14:tracePt t="92163" x="3786188" y="3679825"/>
          <p14:tracePt t="92179" x="3759200" y="3679825"/>
          <p14:tracePt t="92196" x="3652838" y="3679825"/>
          <p14:tracePt t="92212" x="3455988" y="3670300"/>
          <p14:tracePt t="92229" x="3313113" y="3670300"/>
          <p14:tracePt t="92245" x="3205163" y="3670300"/>
          <p14:tracePt t="92262" x="3125788" y="3670300"/>
          <p14:tracePt t="92279" x="3044825" y="3670300"/>
          <p14:tracePt t="92296" x="2946400" y="3670300"/>
          <p14:tracePt t="92312" x="2840038" y="3670300"/>
          <p14:tracePt t="92329" x="2660650" y="3670300"/>
          <p14:tracePt t="92348" x="2527300" y="3670300"/>
          <p14:tracePt t="92365" x="2411413" y="3670300"/>
          <p14:tracePt t="92379" x="2322513" y="3670300"/>
          <p14:tracePt t="92395" x="2241550" y="3670300"/>
          <p14:tracePt t="92413" x="2143125" y="3660775"/>
          <p14:tracePt t="92429" x="2044700" y="3660775"/>
          <p14:tracePt t="92445" x="1946275" y="3660775"/>
          <p14:tracePt t="92463" x="1847850" y="3660775"/>
          <p14:tracePt t="92479" x="1776413" y="3660775"/>
          <p14:tracePt t="92496" x="1687513" y="3660775"/>
          <p14:tracePt t="92512" x="1554163" y="3660775"/>
          <p14:tracePt t="92531" x="1473200" y="3660775"/>
          <p14:tracePt t="92548" x="1411288" y="3660775"/>
          <p14:tracePt t="92562" x="1357313" y="3660775"/>
          <p14:tracePt t="92579" x="1322388" y="3660775"/>
          <p14:tracePt t="92595" x="1285875" y="3660775"/>
          <p14:tracePt t="92612" x="1258888" y="3660775"/>
          <p14:tracePt t="92629" x="1223963" y="3670300"/>
          <p14:tracePt t="92645" x="1187450" y="3679825"/>
          <p14:tracePt t="92662" x="1152525" y="3697288"/>
          <p14:tracePt t="92679" x="1125538" y="3705225"/>
          <p14:tracePt t="92695" x="1089025" y="3724275"/>
          <p14:tracePt t="92712" x="1062038" y="3732213"/>
          <p14:tracePt t="92730" x="1036638" y="3741738"/>
          <p14:tracePt t="92750" x="1017588" y="3751263"/>
          <p14:tracePt t="92764" x="1000125" y="3759200"/>
          <p14:tracePt t="92780" x="990600" y="3759200"/>
          <p14:tracePt t="92795" x="973138" y="3768725"/>
          <p14:tracePt t="92813" x="955675" y="3776663"/>
          <p14:tracePt t="92829" x="938213" y="3776663"/>
          <p14:tracePt t="92846" x="919163" y="3786188"/>
          <p14:tracePt t="92863" x="901700" y="3795713"/>
          <p14:tracePt t="92899" x="901700" y="3803650"/>
          <p14:tracePt t="92917" x="893763" y="3803650"/>
          <p14:tracePt t="92940" x="893763" y="3813175"/>
          <p14:tracePt t="92948" x="884238" y="3830638"/>
          <p14:tracePt t="92955" x="884238" y="3867150"/>
          <p14:tracePt t="92963" x="857250" y="3938588"/>
          <p14:tracePt t="92980" x="839788" y="4000500"/>
          <p14:tracePt t="92996" x="795338" y="4081463"/>
          <p14:tracePt t="93013" x="758825" y="4133850"/>
          <p14:tracePt t="93029" x="750888" y="4160838"/>
          <p14:tracePt t="93046" x="741363" y="4179888"/>
          <p14:tracePt t="93063" x="731838" y="4187825"/>
          <p14:tracePt t="93079" x="731838" y="4197350"/>
          <p14:tracePt t="93196" x="731838" y="4214813"/>
          <p14:tracePt t="93204" x="750888" y="4214813"/>
          <p14:tracePt t="93211" x="822325" y="4232275"/>
          <p14:tracePt t="93229" x="874713" y="4251325"/>
          <p14:tracePt t="93230" x="946150" y="4268788"/>
          <p14:tracePt t="93246" x="1027113" y="4276725"/>
          <p14:tracePt t="93263" x="1125538" y="4286250"/>
          <p14:tracePt t="93279" x="1214438" y="4295775"/>
          <p14:tracePt t="93297" x="1312863" y="4295775"/>
          <p14:tracePt t="93312" x="1419225" y="4295775"/>
          <p14:tracePt t="93330" x="1554163" y="4295775"/>
          <p14:tracePt t="93349" x="1633538" y="4276725"/>
          <p14:tracePt t="93363" x="1697038" y="4268788"/>
          <p14:tracePt t="93380" x="1731963" y="4259263"/>
          <p14:tracePt t="93396" x="1768475" y="4259263"/>
          <p14:tracePt t="93412" x="1803400" y="4259263"/>
          <p14:tracePt t="93429" x="1839913" y="4251325"/>
          <p14:tracePt t="93446" x="1857375" y="4251325"/>
          <p14:tracePt t="93463" x="1911350" y="4241800"/>
          <p14:tracePt t="93479" x="1946275" y="4232275"/>
          <p14:tracePt t="93496" x="1990725" y="4224338"/>
          <p14:tracePt t="93496" x="2000250" y="4214813"/>
          <p14:tracePt t="93517" x="2027238" y="4205288"/>
          <p14:tracePt t="93530" x="2098675" y="4187825"/>
          <p14:tracePt t="93549" x="2133600" y="4170363"/>
          <p14:tracePt t="93564" x="2160588" y="4160838"/>
          <p14:tracePt t="93581" x="2170113" y="4152900"/>
          <p14:tracePt t="94372" x="2152650" y="4152900"/>
          <p14:tracePt t="94389" x="2143125" y="4152900"/>
          <p14:tracePt t="94396" x="2098675" y="4152900"/>
          <p14:tracePt t="94397" x="1973263" y="4152900"/>
          <p14:tracePt t="94413" x="1785938" y="4143375"/>
          <p14:tracePt t="94430" x="1616075" y="4133850"/>
          <p14:tracePt t="94447" x="1544638" y="4133850"/>
          <p14:tracePt t="94464" x="1490663" y="4133850"/>
          <p14:tracePt t="94481" x="1339850" y="4133850"/>
          <p14:tracePt t="94497" x="1312863" y="4133850"/>
          <p14:tracePt t="94497" x="1295400" y="4125913"/>
          <p14:tracePt t="94518" x="1258888" y="4125913"/>
          <p14:tracePt t="94532" x="1204913" y="4116388"/>
          <p14:tracePt t="94547" x="1169988" y="4116388"/>
          <p14:tracePt t="94566" x="1143000" y="4116388"/>
          <p14:tracePt t="94580" x="1125538" y="4116388"/>
          <p14:tracePt t="94597" x="1098550" y="4116388"/>
          <p14:tracePt t="94613" x="1089025" y="4116388"/>
          <p14:tracePt t="94630" x="1071563" y="4116388"/>
          <p14:tracePt t="94647" x="1054100" y="4116388"/>
          <p14:tracePt t="94664" x="1027113" y="4116388"/>
          <p14:tracePt t="94681" x="1000125" y="4125913"/>
          <p14:tracePt t="94696" x="990600" y="4125913"/>
          <p14:tracePt t="94713" x="982663" y="4125913"/>
          <p14:tracePt t="95004" x="965200" y="4125913"/>
          <p14:tracePt t="95012" x="928688" y="4143375"/>
          <p14:tracePt t="95019" x="919163" y="4143375"/>
          <p14:tracePt t="95038" x="911225" y="4143375"/>
          <p14:tracePt t="95047" x="901700" y="4143375"/>
          <p14:tracePt t="95063" x="893763" y="4143375"/>
          <p14:tracePt t="95349" x="901700" y="4143375"/>
          <p14:tracePt t="95358" x="919163" y="4143375"/>
          <p14:tracePt t="95370" x="955675" y="4143375"/>
          <p14:tracePt t="95370" x="1044575" y="4143375"/>
          <p14:tracePt t="95380" x="1108075" y="4143375"/>
          <p14:tracePt t="95397" x="1160463" y="4143375"/>
          <p14:tracePt t="95414" x="1196975" y="4133850"/>
          <p14:tracePt t="95430" x="1223963" y="4133850"/>
          <p14:tracePt t="95447" x="1241425" y="4133850"/>
          <p14:tracePt t="95464" x="1276350" y="4133850"/>
          <p14:tracePt t="95480" x="1322388" y="4125913"/>
          <p14:tracePt t="95498" x="1411288" y="4125913"/>
          <p14:tracePt t="95517" x="1465263" y="4125913"/>
          <p14:tracePt t="95532" x="1509713" y="4125913"/>
          <p14:tracePt t="95548" x="1554163" y="4125913"/>
          <p14:tracePt t="95564" x="1608138" y="4125913"/>
          <p14:tracePt t="95580" x="1660525" y="4125913"/>
          <p14:tracePt t="95597" x="1741488" y="4143375"/>
          <p14:tracePt t="95614" x="1830388" y="4143375"/>
          <p14:tracePt t="95631" x="1919288" y="4143375"/>
          <p14:tracePt t="95649" x="1982788" y="4143375"/>
          <p14:tracePt t="95664" x="2017713" y="4143375"/>
          <p14:tracePt t="95680" x="2044700" y="4143375"/>
          <p14:tracePt t="95680" x="2054225" y="4143375"/>
          <p14:tracePt t="95713" x="2062163" y="4143375"/>
          <p14:tracePt t="96348" x="2054225" y="4143375"/>
          <p14:tracePt t="96356" x="2036763" y="4143375"/>
          <p14:tracePt t="96363" x="1990725" y="4143375"/>
          <p14:tracePt t="96380" x="1965325" y="4143375"/>
          <p14:tracePt t="96381" x="1901825" y="4152900"/>
          <p14:tracePt t="96397" x="1822450" y="4152900"/>
          <p14:tracePt t="96414" x="1697038" y="4152900"/>
          <p14:tracePt t="96430" x="1616075" y="4152900"/>
          <p14:tracePt t="96447" x="1517650" y="4152900"/>
          <p14:tracePt t="96465" x="1446213" y="4152900"/>
          <p14:tracePt t="96480" x="1393825" y="4152900"/>
          <p14:tracePt t="96498" x="1347788" y="4152900"/>
          <p14:tracePt t="96514" x="1312863" y="4152900"/>
          <p14:tracePt t="96532" x="1276350" y="4160838"/>
          <p14:tracePt t="96550" x="1258888" y="4160838"/>
          <p14:tracePt t="96565" x="1241425" y="4160838"/>
          <p14:tracePt t="96581" x="1214438" y="4160838"/>
          <p14:tracePt t="96598" x="1196975" y="4160838"/>
          <p14:tracePt t="96614" x="1169988" y="4160838"/>
          <p14:tracePt t="96632" x="1133475" y="4160838"/>
          <p14:tracePt t="96648" x="1098550" y="4160838"/>
          <p14:tracePt t="96665" x="1062038" y="4170363"/>
          <p14:tracePt t="96681" x="1009650" y="4170363"/>
          <p14:tracePt t="96701" x="982663" y="4179888"/>
          <p14:tracePt t="96717" x="973138" y="4179888"/>
          <p14:tracePt t="96731" x="955675" y="4187825"/>
          <p14:tracePt t="96748" x="946150" y="4197350"/>
          <p14:tracePt t="96764" x="928688" y="4197350"/>
          <p14:tracePt t="96781" x="919163" y="4197350"/>
          <p14:tracePt t="96797" x="911225" y="4197350"/>
          <p14:tracePt t="96843" x="901700" y="4197350"/>
          <p14:tracePt t="96852" x="893763" y="4197350"/>
          <p14:tracePt t="97228" x="901700" y="4197350"/>
          <p14:tracePt t="97236" x="928688" y="4197350"/>
          <p14:tracePt t="97237" x="955675" y="4197350"/>
          <p14:tracePt t="97247" x="1009650" y="4205288"/>
          <p14:tracePt t="97264" x="1062038" y="4205288"/>
          <p14:tracePt t="97282" x="1108075" y="4205288"/>
          <p14:tracePt t="97298" x="1143000" y="4205288"/>
          <p14:tracePt t="97332" x="1152525" y="4205288"/>
          <p14:tracePt t="97363" x="1160463" y="4205288"/>
          <p14:tracePt t="97372" x="1169988" y="4205288"/>
          <p14:tracePt t="97380" x="1204913" y="4205288"/>
          <p14:tracePt t="97398" x="1223963" y="4205288"/>
          <p14:tracePt t="97399" x="1285875" y="4205288"/>
          <p14:tracePt t="97414" x="1357313" y="4205288"/>
          <p14:tracePt t="97431" x="1411288" y="4205288"/>
          <p14:tracePt t="97448" x="1455738" y="4205288"/>
          <p14:tracePt t="97466" x="1490663" y="4205288"/>
          <p14:tracePt t="97466" x="1500188" y="4205288"/>
          <p14:tracePt t="97485" x="1517650" y="4205288"/>
          <p14:tracePt t="97500" x="1536700" y="4205288"/>
          <p14:tracePt t="97518" x="1562100" y="4205288"/>
          <p14:tracePt t="97531" x="1598613" y="4205288"/>
          <p14:tracePt t="97547" x="1625600" y="4205288"/>
          <p14:tracePt t="97566" x="1660525" y="4205288"/>
          <p14:tracePt t="97581" x="1697038" y="4205288"/>
          <p14:tracePt t="97599" x="1741488" y="4205288"/>
          <p14:tracePt t="97615" x="1785938" y="4197350"/>
          <p14:tracePt t="97631" x="1839913" y="4197350"/>
          <p14:tracePt t="97648" x="1884363" y="4197350"/>
          <p14:tracePt t="97664" x="1901825" y="4187825"/>
          <p14:tracePt t="97681" x="1928813" y="4179888"/>
          <p14:tracePt t="97698" x="1955800" y="4179888"/>
          <p14:tracePt t="97719" x="1973263" y="4179888"/>
          <p14:tracePt t="97733" x="1982788" y="4179888"/>
          <p14:tracePt t="97804" x="1990725" y="4179888"/>
          <p14:tracePt t="100837" x="2000250" y="4179888"/>
          <p14:tracePt t="100876" x="2009775" y="4179888"/>
          <p14:tracePt t="100909" x="2017713" y="4179888"/>
          <p14:tracePt t="100997" x="2017713" y="4170363"/>
          <p14:tracePt t="101021" x="2027238" y="4170363"/>
          <p14:tracePt t="101085" x="2036763" y="4170363"/>
          <p14:tracePt t="101092" x="2044700" y="4170363"/>
          <p14:tracePt t="101100" x="2054225" y="4170363"/>
          <p14:tracePt t="101109" x="2089150" y="4170363"/>
          <p14:tracePt t="101116" x="2108200" y="4170363"/>
          <p14:tracePt t="101133" x="2152650" y="4170363"/>
          <p14:tracePt t="101149" x="2187575" y="4170363"/>
          <p14:tracePt t="101166" x="2205038" y="4170363"/>
          <p14:tracePt t="101183" x="2241550" y="4170363"/>
          <p14:tracePt t="101199" x="2259013" y="4170363"/>
          <p14:tracePt t="101217" x="2276475" y="4170363"/>
          <p14:tracePt t="101233" x="2286000" y="4170363"/>
          <p14:tracePt t="101249" x="2303463" y="4170363"/>
          <p14:tracePt t="101270" x="2339975" y="4170363"/>
          <p14:tracePt t="101287" x="2374900" y="4170363"/>
          <p14:tracePt t="101300" x="2419350" y="4187825"/>
          <p14:tracePt t="101316" x="2446338" y="4187825"/>
          <p14:tracePt t="101333" x="2482850" y="4187825"/>
          <p14:tracePt t="101349" x="2517775" y="4197350"/>
          <p14:tracePt t="101366" x="2536825" y="4197350"/>
          <p14:tracePt t="101383" x="2544763" y="4197350"/>
          <p14:tracePt t="101467" x="2554288" y="4197350"/>
          <p14:tracePt t="101482" x="2562225" y="4197350"/>
          <p14:tracePt t="101490" x="2581275" y="4197350"/>
          <p14:tracePt t="101506" x="2589213" y="4197350"/>
          <p14:tracePt t="101507" x="2608263" y="4197350"/>
          <p14:tracePt t="101523" x="2625725" y="4197350"/>
          <p14:tracePt t="101533" x="2643188" y="4197350"/>
          <p14:tracePt t="101549" x="2652713" y="4197350"/>
          <p14:tracePt t="102470" x="2660650" y="4197350"/>
          <p14:tracePt t="104918" x="2670175" y="4197350"/>
          <p14:tracePt t="104926" x="2687638" y="4197350"/>
          <p14:tracePt t="104932" x="2714625" y="4197350"/>
          <p14:tracePt t="104934" x="2768600" y="4179888"/>
          <p14:tracePt t="104951" x="2813050" y="4179888"/>
          <p14:tracePt t="104968" x="2847975" y="4179888"/>
          <p14:tracePt t="104985" x="2857500" y="4179888"/>
          <p14:tracePt t="105001" x="2867025" y="4179888"/>
          <p14:tracePt t="105125" x="2867025" y="4170363"/>
          <p14:tracePt t="105158" x="2874963" y="4170363"/>
          <p14:tracePt t="105165" x="2894013" y="4170363"/>
          <p14:tracePt t="105174" x="2901950" y="4170363"/>
          <p14:tracePt t="105175" x="2919413" y="4170363"/>
          <p14:tracePt t="105184" x="2946400" y="4170363"/>
          <p14:tracePt t="105202" x="2955925" y="4170363"/>
          <p14:tracePt t="105219" x="2973388" y="4170363"/>
          <p14:tracePt t="105310" x="2982913" y="4170363"/>
          <p14:tracePt t="105317" x="3000375" y="4170363"/>
          <p14:tracePt t="105333" x="3009900" y="4170363"/>
          <p14:tracePt t="105337" x="3027363" y="4170363"/>
          <p14:tracePt t="105351" x="3036888" y="4170363"/>
          <p14:tracePt t="105368" x="3044825" y="4170363"/>
          <p14:tracePt t="105384" x="3062288" y="4170363"/>
          <p14:tracePt t="105454" x="3071813" y="4170363"/>
          <p14:tracePt t="107279" x="3062288" y="4170363"/>
          <p14:tracePt t="107285" x="3054350" y="4170363"/>
          <p14:tracePt t="107302" x="3044825" y="4170363"/>
          <p14:tracePt t="107318" x="3036888" y="4170363"/>
          <p14:tracePt t="107322" x="3027363" y="4170363"/>
          <p14:tracePt t="107335" x="3017838" y="4170363"/>
          <p14:tracePt t="107336" x="3000375" y="4170363"/>
          <p14:tracePt t="107352" x="2973388" y="4170363"/>
          <p14:tracePt t="107369" x="2946400" y="4179888"/>
          <p14:tracePt t="107385" x="2928938" y="4179888"/>
          <p14:tracePt t="107385" x="2919413" y="4179888"/>
          <p14:tracePt t="107407" x="2911475" y="4187825"/>
          <p14:tracePt t="107419" x="2894013" y="4187825"/>
          <p14:tracePt t="107439" x="2884488" y="4187825"/>
          <p14:tracePt t="107455" x="2874963" y="4187825"/>
          <p14:tracePt t="107470" x="2867025" y="4187825"/>
          <p14:tracePt t="107511" x="2857500" y="4187825"/>
          <p14:tracePt t="107526" x="2840038" y="4187825"/>
          <p14:tracePt t="107542" x="2822575" y="4187825"/>
          <p14:tracePt t="107553" x="2813050" y="4187825"/>
          <p14:tracePt t="107558" x="2768600" y="4187825"/>
          <p14:tracePt t="107569" x="2732088" y="4187825"/>
          <p14:tracePt t="107586" x="2697163" y="4187825"/>
          <p14:tracePt t="107602" x="2670175" y="4179888"/>
          <p14:tracePt t="107602" x="2660650" y="4179888"/>
          <p14:tracePt t="107636" x="2643188" y="4179888"/>
          <p14:tracePt t="107636" x="2625725" y="4179888"/>
          <p14:tracePt t="107652" x="2616200" y="4179888"/>
          <p14:tracePt t="107669" x="2589213" y="4179888"/>
          <p14:tracePt t="107687" x="2554288" y="4170363"/>
          <p14:tracePt t="107702" x="2509838" y="4170363"/>
          <p14:tracePt t="107719" x="2473325" y="4170363"/>
          <p14:tracePt t="107736" x="2446338" y="4160838"/>
          <p14:tracePt t="107752" x="2419350" y="4152900"/>
          <p14:tracePt t="107769" x="2401888" y="4152900"/>
          <p14:tracePt t="107786" x="2393950" y="4152900"/>
          <p14:tracePt t="107802" x="2374900" y="4152900"/>
          <p14:tracePt t="107802" x="2366963" y="4152900"/>
          <p14:tracePt t="108099" x="2384425" y="4152900"/>
          <p14:tracePt t="108107" x="2393950" y="4152900"/>
          <p14:tracePt t="108116" x="2411413" y="4152900"/>
          <p14:tracePt t="108124" x="2438400" y="4152900"/>
          <p14:tracePt t="108136" x="2473325" y="4152900"/>
          <p14:tracePt t="108151" x="2509838" y="4152900"/>
          <p14:tracePt t="108168" x="2554288" y="4152900"/>
          <p14:tracePt t="108185" x="2625725" y="4152900"/>
          <p14:tracePt t="108202" x="2697163" y="4152900"/>
          <p14:tracePt t="108219" x="2776538" y="4143375"/>
          <p14:tracePt t="108236" x="2857500" y="4133850"/>
          <p14:tracePt t="108252" x="2901950" y="4133850"/>
          <p14:tracePt t="108268" x="2938463" y="4133850"/>
          <p14:tracePt t="108286" x="2946400" y="4133850"/>
          <p14:tracePt t="108302" x="2965450" y="4133850"/>
          <p14:tracePt t="108319" x="2973388" y="4133850"/>
          <p14:tracePt t="108336" x="2982913" y="4133850"/>
          <p14:tracePt t="108352" x="2990850" y="4133850"/>
          <p14:tracePt t="108389" x="3000375" y="4133850"/>
          <p14:tracePt t="112405" x="2990850" y="4133850"/>
          <p14:tracePt t="112420" x="2965450" y="4133850"/>
          <p14:tracePt t="112420" x="2938463" y="4133850"/>
          <p14:tracePt t="112437" x="2911475" y="4133850"/>
          <p14:tracePt t="112446" x="2884488" y="4133850"/>
          <p14:tracePt t="112454" x="2847975" y="4133850"/>
          <p14:tracePt t="112462" x="2786063" y="4133850"/>
          <p14:tracePt t="112471" x="2714625" y="4133850"/>
          <p14:tracePt t="112487" x="2643188" y="4125913"/>
          <p14:tracePt t="112504" x="2589213" y="4108450"/>
          <p14:tracePt t="112521" x="2554288" y="4108450"/>
          <p14:tracePt t="112537" x="2536825" y="4098925"/>
          <p14:tracePt t="112555" x="2517775" y="4098925"/>
          <p14:tracePt t="112570" x="2500313" y="4098925"/>
          <p14:tracePt t="112587" x="2482850" y="4098925"/>
          <p14:tracePt t="112604" x="2438400" y="4098925"/>
          <p14:tracePt t="112623" x="2419350" y="4098925"/>
          <p14:tracePt t="112639" x="2401888" y="4098925"/>
          <p14:tracePt t="112654" x="2384425" y="4098925"/>
          <p14:tracePt t="112673" x="2357438" y="4098925"/>
          <p14:tracePt t="112688" x="2347913" y="4098925"/>
          <p14:tracePt t="112705" x="2330450" y="4098925"/>
          <p14:tracePt t="112722" x="2295525" y="4098925"/>
          <p14:tracePt t="112738" x="2268538" y="4098925"/>
          <p14:tracePt t="112754" x="2251075" y="4098925"/>
          <p14:tracePt t="112771" x="2232025" y="4098925"/>
          <p14:tracePt t="112788" x="2214563" y="4108450"/>
          <p14:tracePt t="112805" x="2205038" y="4108450"/>
          <p14:tracePt t="112821" x="2197100" y="4108450"/>
          <p14:tracePt t="112838" x="2179638" y="4108450"/>
          <p14:tracePt t="112855" x="2152650" y="4116388"/>
          <p14:tracePt t="112872" x="2125663" y="4116388"/>
          <p14:tracePt t="112888" x="2089150" y="4125913"/>
          <p14:tracePt t="112905" x="2062163" y="4133850"/>
          <p14:tracePt t="112922" x="2017713" y="4143375"/>
          <p14:tracePt t="112938" x="1965325" y="4152900"/>
          <p14:tracePt t="112959" x="1919288" y="4152900"/>
          <p14:tracePt t="112973" x="1874838" y="4152900"/>
          <p14:tracePt t="112991" x="1839913" y="4152900"/>
          <p14:tracePt t="113005" x="1803400" y="4160838"/>
          <p14:tracePt t="113021" x="1751013" y="4160838"/>
          <p14:tracePt t="113038" x="1697038" y="4160838"/>
          <p14:tracePt t="113055" x="1633538" y="4170363"/>
          <p14:tracePt t="113072" x="1571625" y="4170363"/>
          <p14:tracePt t="113089" x="1500188" y="4170363"/>
          <p14:tracePt t="113105" x="1438275" y="4170363"/>
          <p14:tracePt t="113122" x="1393825" y="4170363"/>
          <p14:tracePt t="113138" x="1357313" y="4170363"/>
          <p14:tracePt t="113155" x="1347788" y="4170363"/>
          <p14:tracePt t="113171" x="1330325" y="4170363"/>
          <p14:tracePt t="113188" x="1303338" y="4170363"/>
          <p14:tracePt t="113209" x="1285875" y="4170363"/>
          <p14:tracePt t="113222" x="1258888" y="4179888"/>
          <p14:tracePt t="113240" x="1223963" y="4179888"/>
          <p14:tracePt t="113255" x="1179513" y="4187825"/>
          <p14:tracePt t="113271" x="1143000" y="4187825"/>
          <p14:tracePt t="113288" x="1098550" y="4197350"/>
          <p14:tracePt t="113305" x="1062038" y="4197350"/>
          <p14:tracePt t="113322" x="1027113" y="4197350"/>
          <p14:tracePt t="113338" x="1009650" y="4205288"/>
          <p14:tracePt t="113355" x="982663" y="4205288"/>
          <p14:tracePt t="113372" x="946150" y="4205288"/>
          <p14:tracePt t="113392" x="911225" y="4205288"/>
          <p14:tracePt t="113408" x="893763" y="4205288"/>
          <p14:tracePt t="113422" x="830263" y="4205288"/>
          <p14:tracePt t="113438" x="795338" y="4205288"/>
          <p14:tracePt t="113456" x="776288" y="4205288"/>
          <p14:tracePt t="113471" x="758825" y="4205288"/>
          <p14:tracePt t="113488" x="741363" y="4205288"/>
          <p14:tracePt t="113505" x="731838" y="4205288"/>
          <p14:tracePt t="113523" x="723900" y="4205288"/>
          <p14:tracePt t="113573" x="714375" y="4205288"/>
          <p14:tracePt t="113734" x="714375" y="4214813"/>
          <p14:tracePt t="113782" x="723900" y="4224338"/>
          <p14:tracePt t="113790" x="741363" y="4232275"/>
          <p14:tracePt t="113798" x="758825" y="4241800"/>
          <p14:tracePt t="113807" x="785813" y="4251325"/>
          <p14:tracePt t="113823" x="812800" y="4259263"/>
          <p14:tracePt t="113839" x="839788" y="4268788"/>
          <p14:tracePt t="113856" x="857250" y="4268788"/>
          <p14:tracePt t="113872" x="884238" y="4286250"/>
          <p14:tracePt t="113890" x="911225" y="4295775"/>
          <p14:tracePt t="113905" x="955675" y="4313238"/>
          <p14:tracePt t="113923" x="1017588" y="4348163"/>
          <p14:tracePt t="113939" x="1089025" y="4375150"/>
          <p14:tracePt t="113955" x="1179513" y="4411663"/>
          <p14:tracePt t="113972" x="1312863" y="4465638"/>
          <p14:tracePt t="113992" x="1393825" y="4500563"/>
          <p14:tracePt t="114007" x="1473200" y="4527550"/>
          <p14:tracePt t="114022" x="1562100" y="4554538"/>
          <p14:tracePt t="114038" x="1652588" y="4589463"/>
          <p14:tracePt t="114056" x="1731963" y="4616450"/>
          <p14:tracePt t="114072" x="1822450" y="4633913"/>
          <p14:tracePt t="114088" x="1901825" y="4652963"/>
          <p14:tracePt t="114105" x="1955800" y="4660900"/>
          <p14:tracePt t="114122" x="1982788" y="4660900"/>
          <p14:tracePt t="114139" x="1990725" y="4660900"/>
          <p14:tracePt t="114189" x="2000250" y="4660900"/>
          <p14:tracePt t="114983" x="1990725" y="4670425"/>
          <p14:tracePt t="114999" x="1982788" y="4687888"/>
          <p14:tracePt t="115015" x="1973263" y="4705350"/>
          <p14:tracePt t="115031" x="1965325" y="4714875"/>
          <p14:tracePt t="115048" x="1965325" y="4724400"/>
          <p14:tracePt t="115056" x="1955800" y="4732338"/>
          <p14:tracePt t="115063" x="1946275" y="4751388"/>
          <p14:tracePt t="115073" x="1919288" y="4776788"/>
          <p14:tracePt t="115089" x="1901825" y="4803775"/>
          <p14:tracePt t="115106" x="1884363" y="4822825"/>
          <p14:tracePt t="115123" x="1857375" y="4840288"/>
          <p14:tracePt t="115139" x="1839913" y="4848225"/>
          <p14:tracePt t="115139" x="1839913" y="4857750"/>
          <p14:tracePt t="115160" x="1795463" y="4867275"/>
          <p14:tracePt t="115175" x="1768475" y="4884738"/>
          <p14:tracePt t="115192" x="1714500" y="4894263"/>
          <p14:tracePt t="115207" x="1643063" y="4902200"/>
          <p14:tracePt t="115223" x="1598613" y="4911725"/>
          <p14:tracePt t="115239" x="1562100" y="4911725"/>
          <p14:tracePt t="115256" x="1517650" y="4919663"/>
          <p14:tracePt t="115273" x="1473200" y="4919663"/>
          <p14:tracePt t="115289" x="1428750" y="4929188"/>
          <p14:tracePt t="115306" x="1384300" y="4938713"/>
          <p14:tracePt t="115323" x="1347788" y="4946650"/>
          <p14:tracePt t="115339" x="1322388" y="4946650"/>
          <p14:tracePt t="115339" x="1312863" y="4956175"/>
          <p14:tracePt t="115361" x="1295400" y="4956175"/>
          <p14:tracePt t="115376" x="1250950" y="4956175"/>
          <p14:tracePt t="115389" x="1223963" y="4965700"/>
          <p14:tracePt t="115406" x="1179513" y="4973638"/>
          <p14:tracePt t="115422" x="1143000" y="4983163"/>
          <p14:tracePt t="115440" x="1089025" y="4991100"/>
          <p14:tracePt t="115456" x="1062038" y="5000625"/>
          <p14:tracePt t="115473" x="1044575" y="5000625"/>
          <p14:tracePt t="115490" x="1017588" y="5000625"/>
          <p14:tracePt t="115506" x="982663" y="5000625"/>
          <p14:tracePt t="115679" x="990600" y="5000625"/>
          <p14:tracePt t="115687" x="1000125" y="5000625"/>
          <p14:tracePt t="115703" x="1017588" y="5000625"/>
          <p14:tracePt t="115711" x="1036638" y="5000625"/>
          <p14:tracePt t="115722" x="1071563" y="5000625"/>
          <p14:tracePt t="115739" x="1098550" y="5000625"/>
          <p14:tracePt t="115739" x="1116013" y="5000625"/>
          <p14:tracePt t="115760" x="1169988" y="5000625"/>
          <p14:tracePt t="115776" x="1214438" y="5000625"/>
          <p14:tracePt t="115790" x="1268413" y="5000625"/>
          <p14:tracePt t="115807" x="1322388" y="5000625"/>
          <p14:tracePt t="115823" x="1401763" y="5000625"/>
          <p14:tracePt t="115840" x="1500188" y="5000625"/>
          <p14:tracePt t="115856" x="1581150" y="5000625"/>
          <p14:tracePt t="115872" x="1660525" y="5000625"/>
          <p14:tracePt t="115889" x="1731963" y="5000625"/>
          <p14:tracePt t="115905" x="1822450" y="5000625"/>
          <p14:tracePt t="115923" x="1893888" y="5000625"/>
          <p14:tracePt t="115939" x="1965325" y="5000625"/>
          <p14:tracePt t="115956" x="2027238" y="5000625"/>
          <p14:tracePt t="115972" x="2098675" y="5000625"/>
          <p14:tracePt t="115991" x="2116138" y="5010150"/>
          <p14:tracePt t="116006" x="2133600" y="5010150"/>
          <p14:tracePt t="116231" x="2125663" y="5018088"/>
          <p14:tracePt t="116240" x="2089150" y="5018088"/>
          <p14:tracePt t="116256" x="2062163" y="5018088"/>
          <p14:tracePt t="116257" x="1990725" y="5027613"/>
          <p14:tracePt t="116273" x="1938338" y="5027613"/>
          <p14:tracePt t="116290" x="1857375" y="5027613"/>
          <p14:tracePt t="116306" x="1803400" y="5027613"/>
          <p14:tracePt t="116323" x="1768475" y="5027613"/>
          <p14:tracePt t="116339" x="1704975" y="5027613"/>
          <p14:tracePt t="116361" x="1679575" y="5027613"/>
          <p14:tracePt t="116375" x="1643063" y="5027613"/>
          <p14:tracePt t="116390" x="1598613" y="5027613"/>
          <p14:tracePt t="116407" x="1544638" y="5027613"/>
          <p14:tracePt t="116423" x="1490663" y="5027613"/>
          <p14:tracePt t="116439" x="1438275" y="5027613"/>
          <p14:tracePt t="116456" x="1393825" y="5027613"/>
          <p14:tracePt t="116473" x="1366838" y="5027613"/>
          <p14:tracePt t="116491" x="1330325" y="5027613"/>
          <p14:tracePt t="116506" x="1322388" y="5027613"/>
          <p14:tracePt t="116524" x="1295400" y="5027613"/>
          <p14:tracePt t="116540" x="1250950" y="5027613"/>
          <p14:tracePt t="116560" x="1204913" y="5027613"/>
          <p14:tracePt t="116576" x="1160463" y="5027613"/>
          <p14:tracePt t="116591" x="1108075" y="5027613"/>
          <p14:tracePt t="116608" x="1062038" y="5018088"/>
          <p14:tracePt t="116623" x="1017588" y="5018088"/>
          <p14:tracePt t="116640" x="982663" y="5018088"/>
          <p14:tracePt t="116658" x="946150" y="5010150"/>
          <p14:tracePt t="116674" x="919163" y="5000625"/>
          <p14:tracePt t="116691" x="893763" y="5000625"/>
          <p14:tracePt t="116706" x="874713" y="4991100"/>
          <p14:tracePt t="116724" x="839788" y="4991100"/>
          <p14:tracePt t="116742" x="822325" y="4991100"/>
          <p14:tracePt t="116760" x="795338" y="4983163"/>
          <p14:tracePt t="116775" x="750888" y="4973638"/>
          <p14:tracePt t="116790" x="723900" y="4973638"/>
          <p14:tracePt t="116823" x="687388" y="4965700"/>
          <p14:tracePt t="116824" x="669925" y="4956175"/>
          <p14:tracePt t="117142" x="687388" y="4956175"/>
          <p14:tracePt t="117151" x="704850" y="4956175"/>
          <p14:tracePt t="117158" x="723900" y="4956175"/>
          <p14:tracePt t="117167" x="768350" y="4956175"/>
          <p14:tracePt t="117175" x="812800" y="4956175"/>
          <p14:tracePt t="117191" x="847725" y="4956175"/>
          <p14:tracePt t="117206" x="874713" y="4946650"/>
          <p14:tracePt t="117223" x="893763" y="4946650"/>
          <p14:tracePt t="117240" x="919163" y="4946650"/>
          <p14:tracePt t="117258" x="965200" y="4946650"/>
          <p14:tracePt t="117274" x="1017588" y="4946650"/>
          <p14:tracePt t="117290" x="1071563" y="4946650"/>
          <p14:tracePt t="117307" x="1152525" y="4946650"/>
          <p14:tracePt t="117326" x="1223963" y="4946650"/>
          <p14:tracePt t="117344" x="1276350" y="4946650"/>
          <p14:tracePt t="117360" x="1322388" y="4946650"/>
          <p14:tracePt t="117375" x="1401763" y="4946650"/>
          <p14:tracePt t="117391" x="1465263" y="4946650"/>
          <p14:tracePt t="117407" x="1527175" y="4946650"/>
          <p14:tracePt t="117424" x="1589088" y="4946650"/>
          <p14:tracePt t="117440" x="1652588" y="4946650"/>
          <p14:tracePt t="117458" x="1704975" y="4946650"/>
          <p14:tracePt t="117474" x="1751013" y="4946650"/>
          <p14:tracePt t="117490" x="1803400" y="4956175"/>
          <p14:tracePt t="117508" x="1839913" y="4965700"/>
          <p14:tracePt t="117524" x="1884363" y="4965700"/>
          <p14:tracePt t="117524" x="1911350" y="4965700"/>
          <p14:tracePt t="117545" x="1938338" y="4965700"/>
          <p14:tracePt t="117559" x="1965325" y="4973638"/>
          <p14:tracePt t="117577" x="1982788" y="4973638"/>
          <p14:tracePt t="117590" x="1990725" y="4973638"/>
          <p14:tracePt t="117607" x="2009775" y="4973638"/>
          <p14:tracePt t="117626" x="2036763" y="4973638"/>
          <p14:tracePt t="117640" x="2054225" y="4973638"/>
          <p14:tracePt t="117657" x="2089150" y="4973638"/>
          <p14:tracePt t="117674" x="2108200" y="4973638"/>
          <p14:tracePt t="117690" x="2133600" y="4973638"/>
          <p14:tracePt t="117707" x="2160588" y="4973638"/>
          <p14:tracePt t="117724" x="2187575" y="4983163"/>
          <p14:tracePt t="117743" x="2205038" y="4983163"/>
          <p14:tracePt t="117760" x="2232025" y="4991100"/>
          <p14:tracePt t="117774" x="2268538" y="4991100"/>
          <p14:tracePt t="117791" x="2295525" y="4991100"/>
          <p14:tracePt t="117807" x="2322513" y="4991100"/>
          <p14:tracePt t="117824" x="2347913" y="4991100"/>
          <p14:tracePt t="117840" x="2374900" y="4991100"/>
          <p14:tracePt t="117857" x="2393950" y="4991100"/>
          <p14:tracePt t="117874" x="2411413" y="4991100"/>
          <p14:tracePt t="117890" x="2438400" y="4991100"/>
          <p14:tracePt t="117907" x="2455863" y="4991100"/>
          <p14:tracePt t="117924" x="2509838" y="4991100"/>
          <p14:tracePt t="117944" x="2527300" y="4991100"/>
          <p14:tracePt t="117959" x="2562225" y="4991100"/>
          <p14:tracePt t="117974" x="2571750" y="4991100"/>
          <p14:tracePt t="117990" x="2589213" y="4991100"/>
          <p14:tracePt t="118007" x="2598738" y="4991100"/>
          <p14:tracePt t="118025" x="2608263" y="4983163"/>
          <p14:tracePt t="118040" x="2625725" y="4983163"/>
          <p14:tracePt t="118077" x="2633663" y="4983163"/>
          <p14:tracePt t="118096" x="2643188" y="4973638"/>
          <p14:tracePt t="118100" x="2652713" y="4973638"/>
          <p14:tracePt t="118106" x="2670175" y="4965700"/>
          <p14:tracePt t="118123" x="2697163" y="4956175"/>
          <p14:tracePt t="118140" x="2724150" y="4938713"/>
          <p14:tracePt t="118157" x="2732088" y="4929188"/>
          <p14:tracePt t="118200" x="2741613" y="4919663"/>
          <p14:tracePt t="118206" x="2751138" y="4902200"/>
          <p14:tracePt t="118223" x="2759075" y="4884738"/>
          <p14:tracePt t="118240" x="2768600" y="4867275"/>
          <p14:tracePt t="118241" x="2776538" y="4848225"/>
          <p14:tracePt t="118257" x="2786063" y="4840288"/>
          <p14:tracePt t="118274" x="2786063" y="4830763"/>
          <p14:tracePt t="118290" x="2795588" y="4822825"/>
          <p14:tracePt t="118307" x="2795588" y="4813300"/>
          <p14:tracePt t="118342" x="2803525" y="4795838"/>
          <p14:tracePt t="118343" x="2803525" y="4786313"/>
          <p14:tracePt t="118360" x="2803525" y="4768850"/>
          <p14:tracePt t="118375" x="2803525" y="4751388"/>
          <p14:tracePt t="118391" x="2803525" y="4732338"/>
          <p14:tracePt t="118407" x="2803525" y="4714875"/>
          <p14:tracePt t="118424" x="2795588" y="4697413"/>
          <p14:tracePt t="118440" x="2776538" y="4687888"/>
          <p14:tracePt t="118457" x="2776538" y="4679950"/>
          <p14:tracePt t="118474" x="2768600" y="4670425"/>
          <p14:tracePt t="118490" x="2759075" y="4660900"/>
          <p14:tracePt t="118509" x="2732088" y="4633913"/>
          <p14:tracePt t="118524" x="2714625" y="4616450"/>
          <p14:tracePt t="118540" x="2679700" y="4589463"/>
          <p14:tracePt t="118540" x="2660650" y="4572000"/>
          <p14:tracePt t="118563" x="2643188" y="4562475"/>
          <p14:tracePt t="118575" x="2581275" y="4537075"/>
          <p14:tracePt t="118591" x="2527300" y="4518025"/>
          <p14:tracePt t="118607" x="2446338" y="4491038"/>
          <p14:tracePt t="118625" x="2393950" y="4473575"/>
          <p14:tracePt t="118641" x="2339975" y="4473575"/>
          <p14:tracePt t="118657" x="2295525" y="4473575"/>
          <p14:tracePt t="118674" x="2241550" y="4473575"/>
          <p14:tracePt t="118690" x="2197100" y="4473575"/>
          <p14:tracePt t="118707" x="2152650" y="4473575"/>
          <p14:tracePt t="118707" x="2125663" y="4473575"/>
          <p14:tracePt t="118728" x="2071688" y="4483100"/>
          <p14:tracePt t="118742" x="2009775" y="4483100"/>
          <p14:tracePt t="118760" x="1938338" y="4491038"/>
          <p14:tracePt t="118775" x="1884363" y="4500563"/>
          <p14:tracePt t="118791" x="1847850" y="4510088"/>
          <p14:tracePt t="118808" x="1812925" y="4510088"/>
          <p14:tracePt t="118824" x="1785938" y="4510088"/>
          <p14:tracePt t="118841" x="1741488" y="4527550"/>
          <p14:tracePt t="118858" x="1679575" y="4537075"/>
          <p14:tracePt t="118874" x="1608138" y="4545013"/>
          <p14:tracePt t="118891" x="1517650" y="4554538"/>
          <p14:tracePt t="118907" x="1419225" y="4562475"/>
          <p14:tracePt t="118907" x="1384300" y="4562475"/>
          <p14:tracePt t="118930" x="1330325" y="4562475"/>
          <p14:tracePt t="118944" x="1295400" y="4562475"/>
          <p14:tracePt t="118959" x="1268413" y="4572000"/>
          <p14:tracePt t="118974" x="1250950" y="4572000"/>
          <p14:tracePt t="118991" x="1223963" y="4572000"/>
          <p14:tracePt t="119008" x="1187450" y="4572000"/>
          <p14:tracePt t="119024" x="1152525" y="4572000"/>
          <p14:tracePt t="119042" x="1116013" y="4581525"/>
          <p14:tracePt t="119058" x="1089025" y="4581525"/>
          <p14:tracePt t="119074" x="1062038" y="4589463"/>
          <p14:tracePt t="119091" x="1027113" y="4598988"/>
          <p14:tracePt t="119108" x="1000125" y="4598988"/>
          <p14:tracePt t="119124" x="990600" y="4598988"/>
          <p14:tracePt t="119141" x="973138" y="4598988"/>
          <p14:tracePt t="119160" x="965200" y="4608513"/>
          <p14:tracePt t="119175" x="946150" y="4616450"/>
          <p14:tracePt t="119191" x="928688" y="4616450"/>
          <p14:tracePt t="119207" x="884238" y="4633913"/>
          <p14:tracePt t="119223" x="847725" y="4643438"/>
          <p14:tracePt t="119240" x="830263" y="4643438"/>
          <p14:tracePt t="119257" x="812800" y="4652963"/>
          <p14:tracePt t="119320" x="803275" y="4652963"/>
          <p14:tracePt t="119374" x="803275" y="4660900"/>
          <p14:tracePt t="119398" x="795338" y="4660900"/>
          <p14:tracePt t="119400" x="795338" y="4670425"/>
          <p14:tracePt t="119407" x="795338" y="4679950"/>
          <p14:tracePt t="119424" x="776288" y="4687888"/>
          <p14:tracePt t="119441" x="776288" y="4714875"/>
          <p14:tracePt t="119458" x="768350" y="4732338"/>
          <p14:tracePt t="119474" x="768350" y="4751388"/>
          <p14:tracePt t="119491" x="768350" y="4759325"/>
          <p14:tracePt t="119507" x="768350" y="4768850"/>
          <p14:tracePt t="119567" x="768350" y="4776788"/>
          <p14:tracePt t="119590" x="768350" y="4786313"/>
          <p14:tracePt t="119599" x="768350" y="4795838"/>
          <p14:tracePt t="119602" x="768350" y="4803775"/>
          <p14:tracePt t="119607" x="768350" y="4813300"/>
          <p14:tracePt t="119624" x="768350" y="4830763"/>
          <p14:tracePt t="119641" x="776288" y="4840288"/>
          <p14:tracePt t="119679" x="776288" y="4848225"/>
          <p14:tracePt t="119695" x="785813" y="4848225"/>
          <p14:tracePt t="119711" x="795338" y="4857750"/>
          <p14:tracePt t="119822" x="795338" y="4867275"/>
          <p14:tracePt t="119852" x="803275" y="4867275"/>
          <p14:tracePt t="119860" x="803275" y="4875213"/>
          <p14:tracePt t="119868" x="812800" y="4875213"/>
          <p14:tracePt t="119884" x="822325" y="4875213"/>
          <p14:tracePt t="119917" x="830263" y="4875213"/>
          <p14:tracePt t="119925" x="830263" y="4884738"/>
          <p14:tracePt t="119930" x="847725" y="4884738"/>
          <p14:tracePt t="119941" x="866775" y="4902200"/>
          <p14:tracePt t="119958" x="884238" y="4902200"/>
          <p14:tracePt t="119974" x="893763" y="4902200"/>
          <p14:tracePt t="119990" x="911225" y="4911725"/>
          <p14:tracePt t="120008" x="928688" y="4911725"/>
          <p14:tracePt t="120024" x="955675" y="4911725"/>
          <p14:tracePt t="120040" x="973138" y="4919663"/>
          <p14:tracePt t="120057" x="1009650" y="4929188"/>
          <p14:tracePt t="120074" x="1036638" y="4929188"/>
          <p14:tracePt t="120090" x="1062038" y="4929188"/>
          <p14:tracePt t="120107" x="1081088" y="4929188"/>
          <p14:tracePt t="120123" x="1089025" y="4929188"/>
          <p14:tracePt t="120173" x="1098550" y="4929188"/>
          <p14:tracePt t="120190" x="1108075" y="4929188"/>
          <p14:tracePt t="120199" x="1116013" y="4929188"/>
          <p14:tracePt t="120210" x="1125538" y="4929188"/>
          <p14:tracePt t="120225" x="1133475" y="4929188"/>
          <p14:tracePt t="120225" x="1160463" y="4929188"/>
          <p14:tracePt t="120241" x="1179513" y="4929188"/>
          <p14:tracePt t="120258" x="1214438" y="4938713"/>
          <p14:tracePt t="120274" x="1250950" y="4938713"/>
          <p14:tracePt t="120291" x="1285875" y="4938713"/>
          <p14:tracePt t="120308" x="1330325" y="4946650"/>
          <p14:tracePt t="120325" x="1374775" y="4946650"/>
          <p14:tracePt t="120341" x="1455738" y="4956175"/>
          <p14:tracePt t="120358" x="1500188" y="4965700"/>
          <p14:tracePt t="120375" x="1544638" y="4973638"/>
          <p14:tracePt t="120391" x="1581150" y="4983163"/>
          <p14:tracePt t="120408" x="1608138" y="4983163"/>
          <p14:tracePt t="120424" x="1643063" y="4983163"/>
          <p14:tracePt t="120440" x="1670050" y="4991100"/>
          <p14:tracePt t="120458" x="1697038" y="4991100"/>
          <p14:tracePt t="120474" x="1704975" y="5000625"/>
          <p14:tracePt t="120491" x="1724025" y="5000625"/>
          <p14:tracePt t="120508" x="1758950" y="5000625"/>
          <p14:tracePt t="120524" x="1812925" y="5000625"/>
          <p14:tracePt t="120541" x="1857375" y="5000625"/>
          <p14:tracePt t="120558" x="1901825" y="5000625"/>
          <p14:tracePt t="120574" x="1946275" y="5000625"/>
          <p14:tracePt t="120591" x="1982788" y="5000625"/>
          <p14:tracePt t="120607" x="2027238" y="5010150"/>
          <p14:tracePt t="120624" x="2071688" y="5010150"/>
          <p14:tracePt t="120641" x="2089150" y="5010150"/>
          <p14:tracePt t="120658" x="2125663" y="5010150"/>
          <p14:tracePt t="120674" x="2143125" y="5018088"/>
          <p14:tracePt t="120691" x="2187575" y="5027613"/>
          <p14:tracePt t="120708" x="2232025" y="5027613"/>
          <p14:tracePt t="120724" x="2303463" y="5027613"/>
          <p14:tracePt t="120741" x="2339975" y="5027613"/>
          <p14:tracePt t="120757" x="2374900" y="5027613"/>
          <p14:tracePt t="120774" x="2401888" y="5027613"/>
          <p14:tracePt t="120791" x="2428875" y="5027613"/>
          <p14:tracePt t="120807" x="2446338" y="5037138"/>
          <p14:tracePt t="120824" x="2473325" y="5037138"/>
          <p14:tracePt t="120841" x="2490788" y="5037138"/>
          <p14:tracePt t="120857" x="2509838" y="5037138"/>
          <p14:tracePt t="120874" x="2536825" y="5037138"/>
          <p14:tracePt t="120891" x="2554288" y="5037138"/>
          <p14:tracePt t="120908" x="2581275" y="5037138"/>
          <p14:tracePt t="120926" x="2589213" y="5037138"/>
          <p14:tracePt t="120941" x="2608263" y="5037138"/>
          <p14:tracePt t="120960" x="2625725" y="5037138"/>
          <p14:tracePt t="120974" x="2633663" y="5037138"/>
          <p14:tracePt t="120990" x="2643188" y="5027613"/>
          <p14:tracePt t="121007" x="2652713" y="5018088"/>
          <p14:tracePt t="121024" x="2660650" y="5010150"/>
          <p14:tracePt t="121041" x="2670175" y="5000625"/>
          <p14:tracePt t="121057" x="2679700" y="4991100"/>
          <p14:tracePt t="121074" x="2679700" y="4973638"/>
          <p14:tracePt t="121090" x="2697163" y="4956175"/>
          <p14:tracePt t="121107" x="2705100" y="4919663"/>
          <p14:tracePt t="121124" x="2724150" y="4884738"/>
          <p14:tracePt t="121142" x="2732088" y="4848225"/>
          <p14:tracePt t="121158" x="2732088" y="4830763"/>
          <p14:tracePt t="121175" x="2741613" y="4822825"/>
          <p14:tracePt t="121191" x="2741613" y="4813300"/>
          <p14:tracePt t="121208" x="2741613" y="4803775"/>
          <p14:tracePt t="121225" x="2741613" y="4786313"/>
          <p14:tracePt t="121241" x="2741613" y="4776788"/>
          <p14:tracePt t="121258" x="2741613" y="4768850"/>
          <p14:tracePt t="121275" x="2741613" y="4759325"/>
          <p14:tracePt t="121309" x="2741613" y="4751388"/>
          <p14:tracePt t="121333" x="2741613" y="4741863"/>
          <p14:tracePt t="121349" x="2741613" y="4732338"/>
          <p14:tracePt t="121358" x="2741613" y="4724400"/>
          <p14:tracePt t="121375" x="2741613" y="4714875"/>
          <p14:tracePt t="121381" x="2741613" y="4697413"/>
          <p14:tracePt t="121391" x="2724150" y="4687888"/>
          <p14:tracePt t="121408" x="2724150" y="4670425"/>
          <p14:tracePt t="121424" x="2714625" y="4652963"/>
          <p14:tracePt t="121441" x="2705100" y="4643438"/>
          <p14:tracePt t="121458" x="2697163" y="4633913"/>
          <p14:tracePt t="121474" x="2687638" y="4625975"/>
          <p14:tracePt t="121491" x="2679700" y="4625975"/>
          <p14:tracePt t="121508" x="2670175" y="4616450"/>
          <p14:tracePt t="121525" x="2633663" y="4598988"/>
          <p14:tracePt t="121543" x="2598738" y="4581525"/>
          <p14:tracePt t="121559" x="2571750" y="4572000"/>
          <p14:tracePt t="121575" x="2527300" y="4572000"/>
          <p14:tracePt t="121592" x="2473325" y="4562475"/>
          <p14:tracePt t="121608" x="2401888" y="4554538"/>
          <p14:tracePt t="121625" x="2347913" y="4545013"/>
          <p14:tracePt t="121641" x="2268538" y="4537075"/>
          <p14:tracePt t="121658" x="2205038" y="4527550"/>
          <p14:tracePt t="121675" x="2143125" y="4518025"/>
          <p14:tracePt t="121691" x="2089150" y="4518025"/>
          <p14:tracePt t="121708" x="2044700" y="4518025"/>
          <p14:tracePt t="121725" x="2017713" y="4518025"/>
          <p14:tracePt t="121741" x="1965325" y="4510088"/>
          <p14:tracePt t="121758" x="1928813" y="4510088"/>
          <p14:tracePt t="121775" x="1893888" y="4510088"/>
          <p14:tracePt t="121792" x="1847850" y="4500563"/>
          <p14:tracePt t="121808" x="1785938" y="4483100"/>
          <p14:tracePt t="121825" x="1731963" y="4473575"/>
          <p14:tracePt t="121842" x="1679575" y="4473575"/>
          <p14:tracePt t="121858" x="1633538" y="4473575"/>
          <p14:tracePt t="121875" x="1598613" y="4473575"/>
          <p14:tracePt t="121891" x="1581150" y="4473575"/>
          <p14:tracePt t="121908" x="1527175" y="4473575"/>
          <p14:tracePt t="121925" x="1490663" y="4473575"/>
          <p14:tracePt t="121941" x="1455738" y="4473575"/>
          <p14:tracePt t="121958" x="1401763" y="4465638"/>
          <p14:tracePt t="121975" x="1347788" y="4465638"/>
          <p14:tracePt t="121991" x="1312863" y="4465638"/>
          <p14:tracePt t="122008" x="1285875" y="4465638"/>
          <p14:tracePt t="122025" x="1250950" y="4465638"/>
          <p14:tracePt t="122042" x="1223963" y="4465638"/>
          <p14:tracePt t="122058" x="1204913" y="4465638"/>
          <p14:tracePt t="122075" x="1187450" y="4465638"/>
          <p14:tracePt t="122091" x="1160463" y="4465638"/>
          <p14:tracePt t="122108" x="1125538" y="4465638"/>
          <p14:tracePt t="122125" x="1062038" y="4465638"/>
          <p14:tracePt t="122144" x="1036638" y="4465638"/>
          <p14:tracePt t="122159" x="990600" y="4465638"/>
          <p14:tracePt t="122174" x="965200" y="4473575"/>
          <p14:tracePt t="122192" x="938213" y="4483100"/>
          <p14:tracePt t="122208" x="911225" y="4483100"/>
          <p14:tracePt t="122225" x="884238" y="4483100"/>
          <p14:tracePt t="122242" x="866775" y="4491038"/>
          <p14:tracePt t="122258" x="857250" y="4491038"/>
          <p14:tracePt t="122275" x="847725" y="4500563"/>
          <p14:tracePt t="122291" x="839788" y="4500563"/>
          <p14:tracePt t="122308" x="830263" y="4500563"/>
          <p14:tracePt t="122325" x="803275" y="4510088"/>
          <p14:tracePt t="122342" x="795338" y="4510088"/>
          <p14:tracePt t="122358" x="776288" y="4518025"/>
          <p14:tracePt t="122374" x="768350" y="4518025"/>
          <p14:tracePt t="122391" x="758825" y="4518025"/>
          <p14:tracePt t="122408" x="750888" y="4518025"/>
          <p14:tracePt t="122446" x="741363" y="4518025"/>
          <p14:tracePt t="122460" x="741363" y="4527550"/>
          <p14:tracePt t="122475" x="731838" y="4527550"/>
          <p14:tracePt t="122476" x="723900" y="4527550"/>
          <p14:tracePt t="122491" x="714375" y="4527550"/>
          <p14:tracePt t="122508" x="704850" y="4527550"/>
          <p14:tracePt t="122525" x="704850" y="4537075"/>
          <p14:tracePt t="122542" x="687388" y="4537075"/>
          <p14:tracePt t="122559" x="679450" y="4545013"/>
          <p14:tracePt t="122576" x="660400" y="4554538"/>
          <p14:tracePt t="122613" x="660400" y="4562475"/>
          <p14:tracePt t="122621" x="652463" y="4562475"/>
          <p14:tracePt t="122661" x="652463" y="4572000"/>
          <p14:tracePt t="122669" x="642938" y="4572000"/>
          <p14:tracePt t="122694" x="642938" y="4581525"/>
          <p14:tracePt t="122703" x="633413" y="4581525"/>
          <p14:tracePt t="122710" x="633413" y="4589463"/>
          <p14:tracePt t="122718" x="633413" y="4598988"/>
          <p14:tracePt t="122725" x="615950" y="4608513"/>
          <p14:tracePt t="122766" x="615950" y="4616450"/>
          <p14:tracePt t="122782" x="608013" y="4616450"/>
          <p14:tracePt t="122799" x="608013" y="4625975"/>
          <p14:tracePt t="122814" x="608013" y="4633913"/>
          <p14:tracePt t="122832" x="608013" y="4643438"/>
          <p14:tracePt t="122849" x="608013" y="4660900"/>
          <p14:tracePt t="122849" x="608013" y="4670425"/>
          <p14:tracePt t="122859" x="608013" y="4679950"/>
          <p14:tracePt t="122876" x="608013" y="4687888"/>
          <p14:tracePt t="122892" x="608013" y="4697413"/>
          <p14:tracePt t="122909" x="608013" y="4705350"/>
          <p14:tracePt t="122926" x="608013" y="4724400"/>
          <p14:tracePt t="122942" x="608013" y="4741863"/>
          <p14:tracePt t="122982" x="608013" y="4751388"/>
          <p14:tracePt t="122990" x="615950" y="4759325"/>
          <p14:tracePt t="122998" x="625475" y="4776788"/>
          <p14:tracePt t="123009" x="633413" y="4786313"/>
          <p14:tracePt t="123025" x="652463" y="4795838"/>
          <p14:tracePt t="123042" x="652463" y="4803775"/>
          <p14:tracePt t="123059" x="660400" y="4813300"/>
          <p14:tracePt t="123075" x="679450" y="4830763"/>
          <p14:tracePt t="123092" x="704850" y="4857750"/>
          <p14:tracePt t="123109" x="723900" y="4875213"/>
          <p14:tracePt t="123126" x="741363" y="4884738"/>
          <p14:tracePt t="123142" x="750888" y="4884738"/>
          <p14:tracePt t="123159" x="768350" y="4902200"/>
          <p14:tracePt t="123176" x="776288" y="4902200"/>
          <p14:tracePt t="123193" x="785813" y="4911725"/>
          <p14:tracePt t="123211" x="795338" y="4911725"/>
          <p14:tracePt t="123226" x="812800" y="4919663"/>
          <p14:tracePt t="123243" x="830263" y="4929188"/>
          <p14:tracePt t="123259" x="847725" y="4938713"/>
          <p14:tracePt t="123276" x="866775" y="4938713"/>
          <p14:tracePt t="123292" x="901700" y="4946650"/>
          <p14:tracePt t="123309" x="919163" y="4946650"/>
          <p14:tracePt t="123326" x="990600" y="4956175"/>
          <p14:tracePt t="123342" x="1036638" y="4965700"/>
          <p14:tracePt t="123359" x="1071563" y="4973638"/>
          <p14:tracePt t="123376" x="1116013" y="4983163"/>
          <p14:tracePt t="123392" x="1169988" y="4991100"/>
          <p14:tracePt t="123409" x="1241425" y="4991100"/>
          <p14:tracePt t="123426" x="1303338" y="4991100"/>
          <p14:tracePt t="123442" x="1357313" y="4991100"/>
          <p14:tracePt t="123459" x="1428750" y="4991100"/>
          <p14:tracePt t="123475" x="1490663" y="4991100"/>
          <p14:tracePt t="123492" x="1562100" y="4991100"/>
          <p14:tracePt t="123509" x="1643063" y="4983163"/>
          <p14:tracePt t="123526" x="1679575" y="4983163"/>
          <p14:tracePt t="123542" x="1714500" y="4983163"/>
          <p14:tracePt t="123559" x="1724025" y="4983163"/>
          <p14:tracePt t="123576" x="1751013" y="4983163"/>
          <p14:tracePt t="123592" x="1758950" y="4983163"/>
          <p14:tracePt t="123609" x="1776413" y="4983163"/>
          <p14:tracePt t="123626" x="1785938" y="4983163"/>
          <p14:tracePt t="123642" x="1795463" y="4983163"/>
          <p14:tracePt t="123945" x="1803400" y="4983163"/>
          <p14:tracePt t="123967" x="1812925" y="4983163"/>
          <p14:tracePt t="123974" x="1812925" y="5000625"/>
          <p14:tracePt t="123983" x="1812925" y="5010150"/>
          <p14:tracePt t="123993" x="1812925" y="5027613"/>
          <p14:tracePt t="123994" x="1822450" y="5045075"/>
          <p14:tracePt t="124010" x="1822450" y="5062538"/>
          <p14:tracePt t="124027" x="1830388" y="5081588"/>
          <p14:tracePt t="124043" x="1830388" y="5089525"/>
          <p14:tracePt t="124078" x="1830388" y="5099050"/>
          <p14:tracePt t="124079" x="1830388" y="5108575"/>
          <p14:tracePt t="124093" x="1839913" y="5108575"/>
          <p14:tracePt t="124176" x="1839913" y="5116513"/>
          <p14:tracePt t="124191" x="1839913" y="5126038"/>
          <p14:tracePt t="124207" x="1839913" y="5133975"/>
          <p14:tracePt t="126305" x="1847850" y="5133975"/>
          <p14:tracePt t="126320" x="1874838" y="5133975"/>
          <p14:tracePt t="126342" x="1884363" y="5133975"/>
          <p14:tracePt t="126351" x="1893888" y="5133975"/>
          <p14:tracePt t="126368" x="1901825" y="5133975"/>
          <p14:tracePt t="126384" x="1911350" y="5143500"/>
          <p14:tracePt t="126401" x="1928813" y="5143500"/>
          <p14:tracePt t="126408" x="1938338" y="5143500"/>
          <p14:tracePt t="126411" x="1965325" y="5153025"/>
          <p14:tracePt t="126427" x="2017713" y="5160963"/>
          <p14:tracePt t="126444" x="2071688" y="5170488"/>
          <p14:tracePt t="126461" x="2133600" y="5180013"/>
          <p14:tracePt t="126461" x="2160588" y="5187950"/>
          <p14:tracePt t="126478" x="2224088" y="5197475"/>
          <p14:tracePt t="126497" x="2276475" y="5197475"/>
          <p14:tracePt t="126511" x="2312988" y="5197475"/>
          <p14:tracePt t="126527" x="2347913" y="5197475"/>
          <p14:tracePt t="126545" x="2374900" y="5197475"/>
          <p14:tracePt t="126560" x="2393950" y="5197475"/>
          <p14:tracePt t="126577" x="2428875" y="5205413"/>
          <p14:tracePt t="126594" x="2446338" y="5205413"/>
          <p14:tracePt t="126611" x="2455863" y="5205413"/>
          <p14:tracePt t="126628" x="2473325" y="5205413"/>
          <p14:tracePt t="126644" x="2490788" y="5205413"/>
          <p14:tracePt t="126661" x="2500313" y="5205413"/>
          <p14:tracePt t="126677" x="2517775" y="5205413"/>
          <p14:tracePt t="126698" x="2536825" y="5205413"/>
          <p14:tracePt t="126711" x="2554288" y="5205413"/>
          <p14:tracePt t="126727" x="2589213" y="5205413"/>
          <p14:tracePt t="126745" x="2608263" y="5197475"/>
          <p14:tracePt t="126761" x="2633663" y="5187950"/>
          <p14:tracePt t="126778" x="2660650" y="5180013"/>
          <p14:tracePt t="126794" x="2670175" y="5180013"/>
          <p14:tracePt t="126810" x="2679700" y="5170488"/>
          <p14:tracePt t="126827" x="2687638" y="5170488"/>
          <p14:tracePt t="126844" x="2697163" y="5170488"/>
          <p14:tracePt t="126880" x="2697163" y="5160963"/>
          <p14:tracePt t="126921" x="2705100" y="5160963"/>
          <p14:tracePt t="126938" x="2714625" y="5160963"/>
          <p14:tracePt t="126944" x="2724150" y="5153025"/>
          <p14:tracePt t="126945" x="2732088" y="5153025"/>
          <p14:tracePt t="126983" x="2741613" y="5153025"/>
          <p14:tracePt t="126994" x="2751138" y="5153025"/>
          <p14:tracePt t="126995" x="2751138" y="5143500"/>
          <p14:tracePt t="127057" x="2759075" y="5143500"/>
          <p14:tracePt t="127081" x="2768600" y="5143500"/>
          <p14:tracePt t="127136" x="2768600" y="5133975"/>
          <p14:tracePt t="127152" x="2776538" y="5133975"/>
          <p14:tracePt t="127173" x="2786063" y="5133975"/>
          <p14:tracePt t="131081" x="2795588" y="5133975"/>
          <p14:tracePt t="131089" x="2822575" y="5126038"/>
          <p14:tracePt t="131097" x="2847975" y="5116513"/>
          <p14:tracePt t="131113" x="2867025" y="5116513"/>
          <p14:tracePt t="131137" x="2884488" y="5116513"/>
          <p14:tracePt t="131154" x="2894013" y="5116513"/>
          <p14:tracePt t="131177" x="2901950" y="5108575"/>
          <p14:tracePt t="131192" x="2911475" y="5099050"/>
          <p14:tracePt t="131198" x="2919413" y="5099050"/>
          <p14:tracePt t="131216" x="2928938" y="5099050"/>
          <p14:tracePt t="131224" x="2938463" y="5099050"/>
          <p14:tracePt t="131231" x="2946400" y="5099050"/>
          <p14:tracePt t="131246" x="2973388" y="5089525"/>
          <p14:tracePt t="131262" x="3017838" y="5089525"/>
          <p14:tracePt t="131279" x="3036888" y="5089525"/>
          <p14:tracePt t="131295" x="3089275" y="5089525"/>
          <p14:tracePt t="131312" x="3125788" y="5089525"/>
          <p14:tracePt t="131329" x="3170238" y="5089525"/>
          <p14:tracePt t="131346" x="3205163" y="5089525"/>
          <p14:tracePt t="131363" x="3232150" y="5089525"/>
          <p14:tracePt t="131379" x="3268663" y="5089525"/>
          <p14:tracePt t="131397" x="3303588" y="5089525"/>
          <p14:tracePt t="131413" x="3330575" y="5089525"/>
          <p14:tracePt t="131430" x="3375025" y="5089525"/>
          <p14:tracePt t="131449" x="3411538" y="5089525"/>
          <p14:tracePt t="131465" x="3438525" y="5089525"/>
          <p14:tracePt t="131480" x="3509963" y="5089525"/>
          <p14:tracePt t="131496" x="3554413" y="5089525"/>
          <p14:tracePt t="131514" x="3581400" y="5089525"/>
          <p14:tracePt t="131530" x="3616325" y="5089525"/>
          <p14:tracePt t="131547" x="3652838" y="5089525"/>
          <p14:tracePt t="131564" x="3679825" y="5089525"/>
          <p14:tracePt t="131580" x="3724275" y="5089525"/>
          <p14:tracePt t="131596" x="3776663" y="5089525"/>
          <p14:tracePt t="131616" x="3813175" y="5089525"/>
          <p14:tracePt t="131632" x="3857625" y="5089525"/>
          <p14:tracePt t="131650" x="3902075" y="5089525"/>
          <p14:tracePt t="131665" x="3956050" y="5089525"/>
          <p14:tracePt t="131682" x="4000500" y="5089525"/>
          <p14:tracePt t="131697" x="4017963" y="5089525"/>
          <p14:tracePt t="131713" x="4044950" y="5089525"/>
          <p14:tracePt t="131730" x="4054475" y="5089525"/>
          <p14:tracePt t="131746" x="4062413" y="5089525"/>
          <p14:tracePt t="131763" x="4071938" y="5089525"/>
          <p14:tracePt t="134591" x="4089400" y="5089525"/>
          <p14:tracePt t="134603" x="4125913" y="5089525"/>
          <p14:tracePt t="134603" x="4152900" y="5089525"/>
          <p14:tracePt t="134614" x="4224338" y="5089525"/>
          <p14:tracePt t="134631" x="4276725" y="5089525"/>
          <p14:tracePt t="134631" x="4313238" y="5089525"/>
          <p14:tracePt t="134649" x="4367213" y="5089525"/>
          <p14:tracePt t="134665" x="4402138" y="5089525"/>
          <p14:tracePt t="134681" x="4438650" y="5089525"/>
          <p14:tracePt t="134697" x="4473575" y="5099050"/>
          <p14:tracePt t="134714" x="4518025" y="5099050"/>
          <p14:tracePt t="134731" x="4581525" y="5108575"/>
          <p14:tracePt t="134747" x="4633913" y="5108575"/>
          <p14:tracePt t="134764" x="4670425" y="5108575"/>
          <p14:tracePt t="134781" x="4697413" y="5108575"/>
          <p14:tracePt t="134798" x="4724400" y="5108575"/>
          <p14:tracePt t="134814" x="4776788" y="5108575"/>
          <p14:tracePt t="134832" x="4803775" y="5116513"/>
          <p14:tracePt t="134847" x="4848225" y="5116513"/>
          <p14:tracePt t="134863" x="4894263" y="5116513"/>
          <p14:tracePt t="134881" x="4929188" y="5116513"/>
          <p14:tracePt t="134897" x="4956175" y="5116513"/>
          <p14:tracePt t="134914" x="4965700" y="5116513"/>
          <p14:tracePt t="134952" x="4973638" y="5116513"/>
          <p14:tracePt t="135615" x="4973638" y="5126038"/>
          <p14:tracePt t="137650" x="4965700" y="5126038"/>
          <p14:tracePt t="137674" x="4965700" y="5133975"/>
          <p14:tracePt t="137681" x="4956175" y="5133975"/>
          <p14:tracePt t="137706" x="4946650" y="5133975"/>
          <p14:tracePt t="137737" x="4938713" y="5153025"/>
          <p14:tracePt t="137755" x="4929188" y="5153025"/>
          <p14:tracePt t="137759" x="4919663" y="5153025"/>
          <p14:tracePt t="137766" x="4911725" y="5160963"/>
          <p14:tracePt t="137783" x="4894263" y="5160963"/>
          <p14:tracePt t="137802" x="4857750" y="5160963"/>
          <p14:tracePt t="137817" x="4813300" y="5170488"/>
          <p14:tracePt t="137833" x="4786313" y="5170488"/>
          <p14:tracePt t="137850" x="4741863" y="5180013"/>
          <p14:tracePt t="137865" x="4697413" y="5180013"/>
          <p14:tracePt t="137882" x="4660900" y="5180013"/>
          <p14:tracePt t="137898" x="4633913" y="5187950"/>
          <p14:tracePt t="137916" x="4608513" y="5187950"/>
          <p14:tracePt t="137951" x="4598988" y="5187950"/>
          <p14:tracePt t="137961" x="4589463" y="5187950"/>
          <p14:tracePt t="137965" x="4581525" y="5187950"/>
          <p14:tracePt t="137982" x="4554538" y="5197475"/>
          <p14:tracePt t="138001" x="4518025" y="5205413"/>
          <p14:tracePt t="138016" x="4491038" y="5205413"/>
          <p14:tracePt t="138033" x="4456113" y="5224463"/>
          <p14:tracePt t="138049" x="4402138" y="5224463"/>
          <p14:tracePt t="138066" x="4357688" y="5241925"/>
          <p14:tracePt t="138082" x="4303713" y="5251450"/>
          <p14:tracePt t="138099" x="4251325" y="5259388"/>
          <p14:tracePt t="138116" x="4179888" y="5268913"/>
          <p14:tracePt t="138133" x="4133850" y="5286375"/>
          <p14:tracePt t="138149" x="4098925" y="5286375"/>
          <p14:tracePt t="138166" x="4044950" y="5295900"/>
          <p14:tracePt t="138184" x="4027488" y="5303838"/>
          <p14:tracePt t="138200" x="4017963" y="5303838"/>
          <p14:tracePt t="138219" x="3983038" y="5303838"/>
          <p14:tracePt t="138233" x="3973513" y="5303838"/>
          <p14:tracePt t="138249" x="3965575" y="5303838"/>
          <p14:tracePt t="138266" x="3946525" y="5303838"/>
          <p14:tracePt t="138282" x="3946525" y="5313363"/>
          <p14:tracePt t="138300" x="3938588" y="5313363"/>
          <p14:tracePt t="139152" x="0" y="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943A7-C79E-4735-A487-2B507FEAA7FC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  <p:sp>
        <p:nvSpPr>
          <p:cNvPr id="3" name="Rectangle 2"/>
          <p:cNvSpPr/>
          <p:nvPr/>
        </p:nvSpPr>
        <p:spPr>
          <a:xfrm>
            <a:off x="1063724" y="2348880"/>
            <a:ext cx="7388561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End Of Lesson </a:t>
            </a:r>
            <a:r>
              <a:rPr lang="en-US" sz="4800" b="1" i="1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7</a:t>
            </a:r>
          </a:p>
          <a:p>
            <a:pPr algn="ctr"/>
            <a:endParaRPr lang="en-US" sz="4800" b="1" i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j-cs"/>
            </a:endParaRPr>
          </a:p>
          <a:p>
            <a:pPr algn="ctr"/>
            <a:r>
              <a:rPr lang="en-US" sz="4800" b="1" i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Thanks For Listening </a:t>
            </a:r>
            <a:endParaRPr lang="ar-IQ" sz="4800" b="1" i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739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0"/>
    </mc:Choice>
    <mc:Fallback xmlns="">
      <p:transition spd="slow" advTm="103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22096</TotalTime>
  <Words>248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Diseño predeterminado</vt:lpstr>
      <vt:lpstr>Computer Network Protocols Network Layer (Part 1) Lesson 7</vt:lpstr>
      <vt:lpstr>Routing Protocols</vt:lpstr>
      <vt:lpstr>Border Gateway Protocol (BGP)</vt:lpstr>
      <vt:lpstr>BGP Sessions</vt:lpstr>
      <vt:lpstr>BGP Route Selection</vt:lpstr>
      <vt:lpstr>BGP Messages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DR.Ahmed Saker 2O14</cp:lastModifiedBy>
  <cp:revision>1451</cp:revision>
  <dcterms:created xsi:type="dcterms:W3CDTF">2010-05-23T14:28:12Z</dcterms:created>
  <dcterms:modified xsi:type="dcterms:W3CDTF">2024-10-11T14:34:23Z</dcterms:modified>
</cp:coreProperties>
</file>