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88825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howGuides="1">
      <p:cViewPr varScale="1">
        <p:scale>
          <a:sx n="108" d="100"/>
          <a:sy n="108" d="100"/>
        </p:scale>
        <p:origin x="52" y="68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DB7646E-8811-423A-9C42-2CBFADA00A96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0A60EEC-589F-8627-7A70-FE668FEBC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AB409D9-CB05-C02D-27D4-B48EEFD1AFAF}"/>
              </a:ext>
            </a:extLst>
          </p:cNvPr>
          <p:cNvGrpSpPr/>
          <p:nvPr userDrawn="1"/>
        </p:nvGrpSpPr>
        <p:grpSpPr>
          <a:xfrm>
            <a:off x="9979600" y="121444"/>
            <a:ext cx="2439158" cy="1371600"/>
            <a:chOff x="0" y="0"/>
            <a:chExt cx="1700784" cy="102412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539E7B7-89AB-D701-8DB8-FF2AB33BA8E9}"/>
                </a:ext>
              </a:extLst>
            </p:cNvPr>
            <p:cNvSpPr/>
            <p:nvPr/>
          </p:nvSpPr>
          <p:spPr>
            <a:xfrm>
              <a:off x="0" y="0"/>
              <a:ext cx="1700784" cy="102412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DA8FF8D8-4822-8FE3-A258-A5237BF0DE21}"/>
                </a:ext>
              </a:extLst>
            </p:cNvPr>
            <p:cNvSpPr/>
            <p:nvPr/>
          </p:nvSpPr>
          <p:spPr>
            <a:xfrm>
              <a:off x="0" y="0"/>
              <a:ext cx="1463040" cy="1014984"/>
            </a:xfrm>
            <a:custGeom>
              <a:avLst/>
              <a:gdLst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0 w 1462822"/>
                <a:gd name="connsiteY3" fmla="*/ 1014481 h 1014481"/>
                <a:gd name="connsiteX4" fmla="*/ 0 w 1462822"/>
                <a:gd name="connsiteY4" fmla="*/ 0 h 1014481"/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638269 w 1462822"/>
                <a:gd name="connsiteY3" fmla="*/ 407899 h 1014481"/>
                <a:gd name="connsiteX4" fmla="*/ 0 w 1462822"/>
                <a:gd name="connsiteY4" fmla="*/ 0 h 1014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2822" h="1014481">
                  <a:moveTo>
                    <a:pt x="0" y="0"/>
                  </a:moveTo>
                  <a:lnTo>
                    <a:pt x="1462822" y="0"/>
                  </a:lnTo>
                  <a:lnTo>
                    <a:pt x="1462822" y="1014481"/>
                  </a:lnTo>
                  <a:lnTo>
                    <a:pt x="638269" y="4078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B201BB6-CE50-76AD-F209-90A815548CEC}"/>
                </a:ext>
              </a:extLst>
            </p:cNvPr>
            <p:cNvSpPr/>
            <p:nvPr/>
          </p:nvSpPr>
          <p:spPr>
            <a:xfrm>
              <a:off x="0" y="0"/>
              <a:ext cx="1472184" cy="1024128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A9B77F2-2391-AD2C-6C9D-D3D120569D90}"/>
              </a:ext>
            </a:extLst>
          </p:cNvPr>
          <p:cNvSpPr/>
          <p:nvPr userDrawn="1"/>
        </p:nvSpPr>
        <p:spPr>
          <a:xfrm>
            <a:off x="111025" y="136668"/>
            <a:ext cx="11966775" cy="6584664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1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0AFF2F-A8BD-568A-1D5C-D27CFE99A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EC88-80EF-45B4-82D2-C5DF37C50BAD}" type="datetime1">
              <a:rPr lang="en-US" smtClean="0"/>
              <a:t>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37642E-3277-7ACA-BE65-80D07438F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A56E4-3C1C-4196-23B7-DB2345B93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2412" y="304800"/>
            <a:ext cx="2742486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1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06E025-BC44-2E4A-046E-57D375D58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3520F-7348-7FBE-757F-F0F230320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0BDE8-E2B2-B204-9207-0C64FF39E0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74ABB-A2C5-4230-862B-81C5A29EA900}" type="datetime1">
              <a:rPr lang="en-US" smtClean="0"/>
              <a:t>2/2/2025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2CF12-6D60-52BE-A35C-72B906B67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9E6CB-41C5-737F-54BB-FC5D1AA91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7E62E8E-2DA7-4088-E27F-8DA6B360D31A}"/>
              </a:ext>
            </a:extLst>
          </p:cNvPr>
          <p:cNvGrpSpPr/>
          <p:nvPr userDrawn="1"/>
        </p:nvGrpSpPr>
        <p:grpSpPr>
          <a:xfrm>
            <a:off x="9979600" y="121444"/>
            <a:ext cx="2439158" cy="1371600"/>
            <a:chOff x="0" y="0"/>
            <a:chExt cx="1700784" cy="102412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DBEF75D-824A-3F4E-4B06-D69727D3D41B}"/>
                </a:ext>
              </a:extLst>
            </p:cNvPr>
            <p:cNvSpPr/>
            <p:nvPr/>
          </p:nvSpPr>
          <p:spPr>
            <a:xfrm>
              <a:off x="0" y="0"/>
              <a:ext cx="1700784" cy="102412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00D79712-6196-F143-8273-02137656E096}"/>
                </a:ext>
              </a:extLst>
            </p:cNvPr>
            <p:cNvSpPr/>
            <p:nvPr/>
          </p:nvSpPr>
          <p:spPr>
            <a:xfrm>
              <a:off x="0" y="0"/>
              <a:ext cx="1463040" cy="1014984"/>
            </a:xfrm>
            <a:custGeom>
              <a:avLst/>
              <a:gdLst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0 w 1462822"/>
                <a:gd name="connsiteY3" fmla="*/ 1014481 h 1014481"/>
                <a:gd name="connsiteX4" fmla="*/ 0 w 1462822"/>
                <a:gd name="connsiteY4" fmla="*/ 0 h 1014481"/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638269 w 1462822"/>
                <a:gd name="connsiteY3" fmla="*/ 407899 h 1014481"/>
                <a:gd name="connsiteX4" fmla="*/ 0 w 1462822"/>
                <a:gd name="connsiteY4" fmla="*/ 0 h 1014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2822" h="1014481">
                  <a:moveTo>
                    <a:pt x="0" y="0"/>
                  </a:moveTo>
                  <a:lnTo>
                    <a:pt x="1462822" y="0"/>
                  </a:lnTo>
                  <a:lnTo>
                    <a:pt x="1462822" y="1014481"/>
                  </a:lnTo>
                  <a:lnTo>
                    <a:pt x="638269" y="4078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00C420-B7FB-7EE5-E080-670618454FD7}"/>
                </a:ext>
              </a:extLst>
            </p:cNvPr>
            <p:cNvSpPr/>
            <p:nvPr/>
          </p:nvSpPr>
          <p:spPr>
            <a:xfrm>
              <a:off x="0" y="0"/>
              <a:ext cx="1472184" cy="1024128"/>
            </a:xfrm>
            <a:prstGeom prst="rect">
              <a:avLst/>
            </a:prstGeom>
            <a:blipFill>
              <a:blip r:embed="rId4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64A237CE-0774-F2D2-1A12-2C95E35618E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2" y="192896"/>
            <a:ext cx="685801" cy="78549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4A27DD6-2417-9D09-E6CA-A2E010E831DC}"/>
              </a:ext>
            </a:extLst>
          </p:cNvPr>
          <p:cNvSpPr/>
          <p:nvPr userDrawn="1"/>
        </p:nvSpPr>
        <p:spPr>
          <a:xfrm>
            <a:off x="97911" y="121444"/>
            <a:ext cx="11979889" cy="6615112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BAE67A5E-824D-209C-84A3-3D6BA71E6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1199" y="1478784"/>
            <a:ext cx="8792038" cy="30170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Al-</a:t>
            </a:r>
            <a:r>
              <a:rPr lang="en-US" sz="2400" dirty="0" err="1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Mustaqbal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 University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+mj-cs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Biomedical Engineering Department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+mj-cs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Class: </a:t>
            </a:r>
            <a:r>
              <a:rPr lang="en-US" sz="2400" dirty="0"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3</a:t>
            </a:r>
            <a:r>
              <a:rPr lang="en-US" sz="2400" baseline="30000" dirty="0"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th</a:t>
            </a: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Subject: </a:t>
            </a:r>
            <a:r>
              <a:rPr lang="en-US" sz="2400" dirty="0"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P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hysiology</a:t>
            </a:r>
            <a:r>
              <a:rPr lang="ar-IQ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en-US" sz="2400" dirty="0"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II</a:t>
            </a:r>
            <a:endParaRPr lang="ar-IQ" sz="24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+mj-cs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Lecturer: </a:t>
            </a:r>
            <a:r>
              <a:rPr lang="sv-SE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M.SC. ZAINAB  SATTAR JABBAR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+mj-cs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1</a:t>
            </a:r>
            <a:r>
              <a:rPr lang="en-US" sz="2400" baseline="300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st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+mj-cs"/>
              </a:rPr>
              <a:t> term – Lect. 1: Blood Physiology</a:t>
            </a:r>
          </a:p>
          <a:p>
            <a:pPr algn="ctr">
              <a:spcAft>
                <a:spcPts val="800"/>
              </a:spcAft>
            </a:pP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+mj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31B957-DFF5-3802-33C5-92A5576C8157}"/>
              </a:ext>
            </a:extLst>
          </p:cNvPr>
          <p:cNvSpPr txBox="1"/>
          <p:nvPr/>
        </p:nvSpPr>
        <p:spPr>
          <a:xfrm>
            <a:off x="455612" y="6172200"/>
            <a:ext cx="86321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Email: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zainab.sattar.jabbar@uomus.edu.iq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761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17469</TotalTime>
  <Words>44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Euphemia</vt:lpstr>
      <vt:lpstr>Franklin Gothic Medium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BMID_I</dc:title>
  <dc:subject>Lecture 2</dc:subject>
  <dc:creator>MAHİR RAHMAN AL-HAJAJ</dc:creator>
  <cp:keywords>Al-Mustaqbal University College</cp:keywords>
  <cp:lastModifiedBy>zainab.sattar.jabbar@uomus.edu.iq</cp:lastModifiedBy>
  <cp:revision>245</cp:revision>
  <cp:lastPrinted>2022-10-07T10:41:38Z</cp:lastPrinted>
  <dcterms:created xsi:type="dcterms:W3CDTF">2022-10-06T20:58:31Z</dcterms:created>
  <dcterms:modified xsi:type="dcterms:W3CDTF">2025-02-02T07:36:45Z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