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  <p:sldMasterId id="2147483733" r:id="rId2"/>
    <p:sldMasterId id="2147483745" r:id="rId3"/>
    <p:sldMasterId id="2147483758" r:id="rId4"/>
    <p:sldMasterId id="2147483772" r:id="rId5"/>
    <p:sldMasterId id="2147483788" r:id="rId6"/>
    <p:sldMasterId id="2147483801" r:id="rId7"/>
  </p:sldMasterIdLst>
  <p:notesMasterIdLst>
    <p:notesMasterId r:id="rId19"/>
  </p:notesMasterIdLst>
  <p:sldIdLst>
    <p:sldId id="268" r:id="rId8"/>
    <p:sldId id="269" r:id="rId9"/>
    <p:sldId id="270" r:id="rId10"/>
    <p:sldId id="257" r:id="rId11"/>
    <p:sldId id="259" r:id="rId12"/>
    <p:sldId id="258" r:id="rId13"/>
    <p:sldId id="260" r:id="rId14"/>
    <p:sldId id="261" r:id="rId15"/>
    <p:sldId id="262" r:id="rId16"/>
    <p:sldId id="264" r:id="rId17"/>
    <p:sldId id="265" r:id="rId18"/>
  </p:sldIdLst>
  <p:sldSz cx="14630400" cy="8229600"/>
  <p:notesSz cx="8229600" cy="14630400"/>
  <p:embeddedFontLst>
    <p:embeddedFont>
      <p:font typeface="Verdana" pitchFamily="34" charset="0"/>
      <p:regular r:id="rId20"/>
      <p:bold r:id="rId21"/>
      <p:italic r:id="rId22"/>
      <p:boldItalic r:id="rId23"/>
    </p:embeddedFont>
    <p:embeddedFont>
      <p:font typeface="Wingdings 2" pitchFamily="18" charset="2"/>
      <p:regular r:id="rId24"/>
    </p:embeddedFont>
    <p:embeddedFont>
      <p:font typeface="Andalus" pitchFamily="18" charset="-78"/>
      <p:regular r:id="rId25"/>
    </p:embeddedFont>
    <p:embeddedFont>
      <p:font typeface="Corben" charset="0"/>
      <p:regular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Tahoma" pitchFamily="34" charset="0"/>
      <p:regular r:id="rId31"/>
      <p:bold r:id="rId32"/>
    </p:embeddedFont>
    <p:embeddedFont>
      <p:font typeface="Nobile" charset="0"/>
      <p:regular r:id="rId33"/>
    </p:embeddedFont>
  </p:embeddedFontLst>
  <p:defaultTextStyle>
    <a:defPPr>
      <a:defRPr lang="en-US"/>
    </a:defPPr>
    <a:lvl1pPr marL="0" algn="l" defTabSz="91394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71" algn="l" defTabSz="91394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3" algn="l" defTabSz="91394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14" algn="l" defTabSz="91394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86" algn="l" defTabSz="91394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57" algn="l" defTabSz="91394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29" algn="l" defTabSz="91394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71" algn="l" defTabSz="91394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-564" y="-9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BC446-09D1-4840-96D6-C56B0DEADB3D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3A02F-57E2-45E8-9BDD-22BA1F027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38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4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6971" algn="l" defTabSz="91394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3943" algn="l" defTabSz="91394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0914" algn="l" defTabSz="91394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7886" algn="l" defTabSz="91394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4857" algn="l" defTabSz="91394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1829" algn="l" defTabSz="91394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5771" algn="l" defTabSz="91394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56EFC-5205-448F-B580-A31C01C81BB6}" type="slidenum">
              <a:rPr lang="ar-IQ" smtClean="0">
                <a:solidFill>
                  <a:prstClr val="black"/>
                </a:solidFill>
              </a:rPr>
              <a:pPr/>
              <a:t>2</a:t>
            </a:fld>
            <a:endParaRPr lang="ar-IQ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537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2292096" y="431881"/>
            <a:ext cx="11850624" cy="1766621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2292096" y="2220077"/>
            <a:ext cx="11850624" cy="2103120"/>
          </a:xfrm>
        </p:spPr>
        <p:txBody>
          <a:bodyPr tIns="0"/>
          <a:lstStyle>
            <a:lvl1pPr marL="39167" indent="0" algn="l">
              <a:buNone/>
              <a:defRPr sz="37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652783" indent="0" algn="ctr">
              <a:buNone/>
            </a:lvl2pPr>
            <a:lvl3pPr marL="1305570" indent="0" algn="ctr">
              <a:buNone/>
            </a:lvl3pPr>
            <a:lvl4pPr marL="1958356" indent="0" algn="ctr">
              <a:buNone/>
            </a:lvl4pPr>
            <a:lvl5pPr marL="2611141" indent="0" algn="ctr">
              <a:buNone/>
            </a:lvl5pPr>
            <a:lvl6pPr marL="3263920" indent="0" algn="ctr">
              <a:buNone/>
            </a:lvl6pPr>
            <a:lvl7pPr marL="3916704" indent="0" algn="ctr">
              <a:buNone/>
            </a:lvl7pPr>
            <a:lvl8pPr marL="4569486" indent="0" algn="ctr">
              <a:buNone/>
            </a:lvl8pPr>
            <a:lvl9pPr marL="5222275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474293" y="1696563"/>
            <a:ext cx="336499" cy="25237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55" tIns="65278" rIns="130555" bIns="6527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851483" y="1614019"/>
            <a:ext cx="102413" cy="7681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55" tIns="65278" rIns="130555" bIns="6527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10972800" y="329567"/>
            <a:ext cx="2926080" cy="7021830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828800" y="329572"/>
            <a:ext cx="8900160" cy="702183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ثلث متساوي الساقين 6"/>
          <p:cNvSpPr/>
          <p:nvPr/>
        </p:nvSpPr>
        <p:spPr>
          <a:xfrm rot="16200000">
            <a:off x="12465565" y="6046295"/>
            <a:ext cx="2271539" cy="2070765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2" tIns="65292" rIns="130582" bIns="652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864872" y="931546"/>
            <a:ext cx="12900659" cy="1764030"/>
          </a:xfrm>
        </p:spPr>
        <p:txBody>
          <a:bodyPr anchor="b">
            <a:normAutofit/>
          </a:bodyPr>
          <a:lstStyle>
            <a:lvl1pPr algn="r">
              <a:defRPr sz="630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864872" y="2700336"/>
            <a:ext cx="12900659" cy="2103120"/>
          </a:xfrm>
        </p:spPr>
        <p:txBody>
          <a:bodyPr/>
          <a:lstStyle>
            <a:lvl1pPr marL="0" marR="52233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652913" indent="0" algn="ctr">
              <a:buNone/>
            </a:lvl2pPr>
            <a:lvl3pPr marL="1305830" indent="0" algn="ctr">
              <a:buNone/>
            </a:lvl3pPr>
            <a:lvl4pPr marL="1958745" indent="0" algn="ctr">
              <a:buNone/>
            </a:lvl4pPr>
            <a:lvl5pPr marL="2611661" indent="0" algn="ctr">
              <a:buNone/>
            </a:lvl5pPr>
            <a:lvl6pPr marL="3264572" indent="0" algn="ctr">
              <a:buNone/>
            </a:lvl6pPr>
            <a:lvl7pPr marL="3917487" indent="0" algn="ctr">
              <a:buNone/>
            </a:lvl7pPr>
            <a:lvl8pPr marL="4570400" indent="0" algn="ctr">
              <a:buNone/>
            </a:lvl8pPr>
            <a:lvl9pPr marL="5223315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2194560" y="7215190"/>
            <a:ext cx="9265920" cy="438150"/>
          </a:xfrm>
        </p:spPr>
        <p:txBody>
          <a:bodyPr tIns="0" bIns="0" anchor="t"/>
          <a:lstStyle>
            <a:lvl1pPr algn="r">
              <a:defRPr sz="1400"/>
            </a:lvl1pPr>
          </a:lstStyle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2194560" y="6780845"/>
            <a:ext cx="9265920" cy="438150"/>
          </a:xfrm>
        </p:spPr>
        <p:txBody>
          <a:bodyPr tIns="0" bIns="0" anchor="b"/>
          <a:lstStyle>
            <a:lvl1pPr algn="r">
              <a:defRPr sz="1600"/>
            </a:lvl1pPr>
          </a:lstStyle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13427595" y="6902770"/>
            <a:ext cx="804672" cy="438150"/>
          </a:xfrm>
        </p:spPr>
        <p:txBody>
          <a:bodyPr anchor="ctr"/>
          <a:lstStyle>
            <a:lvl1pPr algn="ctr">
              <a:defRPr sz="1900">
                <a:solidFill>
                  <a:srgbClr val="FFFFFF"/>
                </a:solidFill>
              </a:defRPr>
            </a:lvl1pPr>
          </a:lstStyle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31520" y="320993"/>
            <a:ext cx="13167360" cy="167883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31520" y="2259370"/>
            <a:ext cx="13167360" cy="54864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7666330" y="7776058"/>
            <a:ext cx="3413760" cy="362102"/>
          </a:xfrm>
        </p:spPr>
        <p:txBody>
          <a:bodyPr/>
          <a:lstStyle/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731520" y="7777171"/>
            <a:ext cx="6816090" cy="360997"/>
          </a:xfrm>
        </p:spPr>
        <p:txBody>
          <a:bodyPr/>
          <a:lstStyle/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ثلث قائم الزاوية 8"/>
          <p:cNvSpPr/>
          <p:nvPr/>
        </p:nvSpPr>
        <p:spPr>
          <a:xfrm flipV="1">
            <a:off x="11256" y="8449"/>
            <a:ext cx="14607891" cy="820427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2" tIns="65292" rIns="130582" bIns="65292" anchor="ctr"/>
          <a:lstStyle/>
          <a:p>
            <a:pPr marL="0" algn="ctr" defTabSz="1305830" rtl="0" eaLnBrk="1" latinLnBrk="0" hangingPunct="1"/>
            <a:endParaRPr kumimoji="0" lang="en-US" sz="26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مثلث متساوي الساقين 7"/>
          <p:cNvSpPr/>
          <p:nvPr/>
        </p:nvSpPr>
        <p:spPr>
          <a:xfrm rot="5400000" flipV="1">
            <a:off x="12465565" y="112542"/>
            <a:ext cx="2271539" cy="2070765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2" tIns="65292" rIns="130582" bIns="652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11129011" y="7772400"/>
            <a:ext cx="3413760" cy="365760"/>
          </a:xfrm>
        </p:spPr>
        <p:txBody>
          <a:bodyPr/>
          <a:lstStyle/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191001" y="7777171"/>
            <a:ext cx="6816090" cy="360997"/>
          </a:xfrm>
        </p:spPr>
        <p:txBody>
          <a:bodyPr/>
          <a:lstStyle/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3521690" y="971557"/>
            <a:ext cx="804672" cy="360997"/>
          </a:xfrm>
        </p:spPr>
        <p:txBody>
          <a:bodyPr/>
          <a:lstStyle/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11" name="رابط مستقيم 10"/>
          <p:cNvCxnSpPr/>
          <p:nvPr/>
        </p:nvCxnSpPr>
        <p:spPr>
          <a:xfrm rot="10800000">
            <a:off x="10350074" y="11257"/>
            <a:ext cx="4276578" cy="2280252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V="1">
            <a:off x="0" y="8441"/>
            <a:ext cx="14619146" cy="821272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325757"/>
            <a:ext cx="11582400" cy="1634490"/>
          </a:xfrm>
        </p:spPr>
        <p:txBody>
          <a:bodyPr anchor="ctr"/>
          <a:lstStyle>
            <a:lvl1pPr marL="0" algn="l">
              <a:buNone/>
              <a:defRPr sz="5100" b="1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960243"/>
            <a:ext cx="6217920" cy="2743200"/>
          </a:xfrm>
        </p:spPr>
        <p:txBody>
          <a:bodyPr anchor="t"/>
          <a:lstStyle>
            <a:lvl1pPr marL="78352" indent="0" algn="l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731520" y="2066927"/>
            <a:ext cx="6461760" cy="5431156"/>
          </a:xfrm>
        </p:spPr>
        <p:txBody>
          <a:bodyPr/>
          <a:lstStyle>
            <a:lvl1pPr>
              <a:defRPr sz="37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7437120" y="2066927"/>
            <a:ext cx="6461760" cy="5431156"/>
          </a:xfrm>
        </p:spPr>
        <p:txBody>
          <a:bodyPr/>
          <a:lstStyle>
            <a:lvl1pPr>
              <a:defRPr sz="37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7666330" y="7777163"/>
            <a:ext cx="3413760" cy="362102"/>
          </a:xfrm>
        </p:spPr>
        <p:txBody>
          <a:bodyPr/>
          <a:lstStyle/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731520" y="7777163"/>
            <a:ext cx="6816090" cy="362102"/>
          </a:xfrm>
        </p:spPr>
        <p:txBody>
          <a:bodyPr/>
          <a:lstStyle/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2143232" y="7777163"/>
            <a:ext cx="804672" cy="362102"/>
          </a:xfrm>
        </p:spPr>
        <p:txBody>
          <a:bodyPr/>
          <a:lstStyle/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7117" y="348879"/>
            <a:ext cx="1706880" cy="7384694"/>
          </a:xfrm>
        </p:spPr>
        <p:txBody>
          <a:bodyPr vert="vert270" anchor="b"/>
          <a:lstStyle>
            <a:lvl1pPr marL="0" algn="ctr">
              <a:defRPr sz="47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184010" y="348878"/>
            <a:ext cx="929638" cy="3621024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2300" b="0">
                <a:solidFill>
                  <a:schemeClr val="tx1"/>
                </a:solidFill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2184010" y="4112549"/>
            <a:ext cx="929638" cy="3621024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2300" b="0">
                <a:solidFill>
                  <a:schemeClr val="tx1"/>
                </a:solidFill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3235568" y="348878"/>
            <a:ext cx="10972800" cy="3621024"/>
          </a:xfrm>
        </p:spPr>
        <p:txBody>
          <a:bodyPr/>
          <a:lstStyle>
            <a:lvl1pPr algn="l">
              <a:defRPr sz="3400"/>
            </a:lvl1pPr>
            <a:lvl2pPr algn="l">
              <a:defRPr sz="2900"/>
            </a:lvl2pPr>
            <a:lvl3pPr algn="l">
              <a:defRPr sz="2600"/>
            </a:lvl3pPr>
            <a:lvl4pPr algn="l">
              <a:defRPr sz="2300"/>
            </a:lvl4pPr>
            <a:lvl5pPr algn="l">
              <a:defRPr sz="23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235568" y="4112549"/>
            <a:ext cx="10972800" cy="362102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7666331" y="7777163"/>
            <a:ext cx="3408883" cy="362102"/>
          </a:xfrm>
        </p:spPr>
        <p:txBody>
          <a:bodyPr/>
          <a:lstStyle/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731520" y="7777163"/>
            <a:ext cx="6817766" cy="362102"/>
          </a:xfrm>
        </p:spPr>
        <p:txBody>
          <a:bodyPr/>
          <a:lstStyle/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12143232" y="7779715"/>
            <a:ext cx="804672" cy="362102"/>
          </a:xfrm>
        </p:spPr>
        <p:txBody>
          <a:bodyPr/>
          <a:lstStyle>
            <a:lvl1pPr algn="ctr">
              <a:defRPr/>
            </a:lvl1pPr>
          </a:lstStyle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7666330" y="7777163"/>
            <a:ext cx="3413760" cy="362102"/>
          </a:xfrm>
        </p:spPr>
        <p:txBody>
          <a:bodyPr/>
          <a:lstStyle/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731520" y="7778276"/>
            <a:ext cx="6816090" cy="360997"/>
          </a:xfrm>
        </p:spPr>
        <p:txBody>
          <a:bodyPr/>
          <a:lstStyle/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12143232" y="7777163"/>
            <a:ext cx="804672" cy="362102"/>
          </a:xfrm>
        </p:spPr>
        <p:txBody>
          <a:bodyPr/>
          <a:lstStyle/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1130" y="441197"/>
            <a:ext cx="1463040" cy="7132320"/>
          </a:xfrm>
        </p:spPr>
        <p:txBody>
          <a:bodyPr vert="vert270" anchor="b"/>
          <a:lstStyle>
            <a:lvl1pPr marL="0" marR="26116" algn="r">
              <a:spcBef>
                <a:spcPts val="0"/>
              </a:spcBef>
              <a:buNone/>
              <a:defRPr sz="4100" b="0"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1817370" y="441197"/>
            <a:ext cx="3901440" cy="713232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5842000" y="384048"/>
            <a:ext cx="8441741" cy="7187184"/>
          </a:xfrm>
        </p:spPr>
        <p:txBody>
          <a:bodyPr/>
          <a:lstStyle>
            <a:lvl1pPr>
              <a:spcBef>
                <a:spcPts val="0"/>
              </a:spcBef>
              <a:defRPr sz="43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10046362" y="7867498"/>
            <a:ext cx="3413760" cy="362102"/>
          </a:xfrm>
        </p:spPr>
        <p:txBody>
          <a:bodyPr/>
          <a:lstStyle>
            <a:lvl1pPr>
              <a:defRPr sz="1300"/>
            </a:lvl1pPr>
          </a:lstStyle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817370" y="7867498"/>
            <a:ext cx="8228992" cy="362102"/>
          </a:xfrm>
        </p:spPr>
        <p:txBody>
          <a:bodyPr/>
          <a:lstStyle>
            <a:lvl1pPr>
              <a:defRPr sz="1300"/>
            </a:lvl1pPr>
          </a:lstStyle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3456922" y="7867498"/>
            <a:ext cx="804672" cy="362102"/>
          </a:xfrm>
        </p:spPr>
        <p:txBody>
          <a:bodyPr/>
          <a:lstStyle>
            <a:lvl1pPr>
              <a:defRPr sz="1300"/>
            </a:lvl1pPr>
          </a:lstStyle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1130" y="181075"/>
            <a:ext cx="1463040" cy="7680960"/>
          </a:xfrm>
        </p:spPr>
        <p:txBody>
          <a:bodyPr vert="vert270" anchor="b"/>
          <a:lstStyle>
            <a:lvl1pPr marL="0" algn="l">
              <a:buNone/>
              <a:defRPr sz="4300" b="0"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821179" y="448759"/>
            <a:ext cx="11733581" cy="658368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46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828800" y="7040880"/>
            <a:ext cx="11733581" cy="82296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9773107" y="7867498"/>
            <a:ext cx="3364992" cy="362102"/>
          </a:xfrm>
        </p:spPr>
        <p:txBody>
          <a:bodyPr/>
          <a:lstStyle>
            <a:lvl1pPr>
              <a:defRPr sz="1300"/>
            </a:lvl1pPr>
          </a:lstStyle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872691" y="7868603"/>
            <a:ext cx="7916915" cy="362102"/>
          </a:xfrm>
        </p:spPr>
        <p:txBody>
          <a:bodyPr/>
          <a:lstStyle>
            <a:lvl1pPr>
              <a:defRPr sz="1300"/>
            </a:lvl1pPr>
          </a:lstStyle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3147507" y="7867498"/>
            <a:ext cx="585216" cy="362102"/>
          </a:xfrm>
        </p:spPr>
        <p:txBody>
          <a:bodyPr/>
          <a:lstStyle>
            <a:lvl1pPr algn="ctr">
              <a:defRPr sz="1300"/>
            </a:lvl1pPr>
          </a:lstStyle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10850880" y="457200"/>
            <a:ext cx="3048000" cy="6583680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731520" y="457200"/>
            <a:ext cx="9997440" cy="658368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 bwMode="white">
          <a:xfrm>
            <a:off x="0" y="7165238"/>
            <a:ext cx="14630400" cy="106436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2" tIns="65292" rIns="130582" bIns="652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-14630" y="7263994"/>
            <a:ext cx="3599078" cy="85587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2" tIns="65292" rIns="130582" bIns="652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3774643" y="7253021"/>
            <a:ext cx="10855757" cy="85587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2" tIns="65292" rIns="130582" bIns="652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3779520" y="4846320"/>
            <a:ext cx="10363200" cy="219456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3779520" y="7260044"/>
            <a:ext cx="10728960" cy="822960"/>
          </a:xfrm>
        </p:spPr>
        <p:txBody>
          <a:bodyPr anchor="ctr">
            <a:normAutofit/>
          </a:bodyPr>
          <a:lstStyle>
            <a:lvl1pPr marL="0" indent="0" algn="l">
              <a:buNone/>
              <a:defRPr sz="3700">
                <a:solidFill>
                  <a:srgbClr val="FFFFFF"/>
                </a:solidFill>
              </a:defRPr>
            </a:lvl1pPr>
            <a:lvl2pPr marL="652913" indent="0" algn="ctr">
              <a:buNone/>
            </a:lvl2pPr>
            <a:lvl3pPr marL="1305830" indent="0" algn="ctr">
              <a:buNone/>
            </a:lvl3pPr>
            <a:lvl4pPr marL="1958745" indent="0" algn="ctr">
              <a:buNone/>
            </a:lvl4pPr>
            <a:lvl5pPr marL="2611661" indent="0" algn="ctr">
              <a:buNone/>
            </a:lvl5pPr>
            <a:lvl6pPr marL="3264572" indent="0" algn="ctr">
              <a:buNone/>
            </a:lvl6pPr>
            <a:lvl7pPr marL="3917487" indent="0" algn="ctr">
              <a:buNone/>
            </a:lvl7pPr>
            <a:lvl8pPr marL="4570400" indent="0" algn="ctr">
              <a:buNone/>
            </a:lvl8pPr>
            <a:lvl9pPr marL="5223315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121920" y="7282439"/>
            <a:ext cx="3291840" cy="822960"/>
          </a:xfrm>
        </p:spPr>
        <p:txBody>
          <a:bodyPr>
            <a:noAutofit/>
          </a:bodyPr>
          <a:lstStyle>
            <a:lvl1pPr algn="ctr">
              <a:defRPr sz="29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12/20/2024</a:t>
            </a:fld>
            <a:endParaRPr lang="en-US" sz="2900" dirty="0">
              <a:solidFill>
                <a:srgbClr val="FFFFFF"/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3336629" y="283846"/>
            <a:ext cx="9387840" cy="43815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12801600" y="274320"/>
            <a:ext cx="134112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80237" y="274320"/>
            <a:ext cx="13045440" cy="118872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12/20/2024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80237" y="1920240"/>
            <a:ext cx="13045440" cy="539496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194570" y="3291844"/>
            <a:ext cx="11396981" cy="2007870"/>
          </a:xfrm>
        </p:spPr>
        <p:txBody>
          <a:bodyPr anchor="t"/>
          <a:lstStyle>
            <a:lvl1pPr marL="0" indent="0">
              <a:buNone/>
              <a:defRPr sz="4000">
                <a:solidFill>
                  <a:schemeClr val="tx2"/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مستطيل 6"/>
          <p:cNvSpPr/>
          <p:nvPr/>
        </p:nvSpPr>
        <p:spPr bwMode="white">
          <a:xfrm>
            <a:off x="0" y="1828800"/>
            <a:ext cx="14630400" cy="13716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2" tIns="65292" rIns="130582" bIns="652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0" y="1920240"/>
            <a:ext cx="2072640" cy="1188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2" tIns="65292" rIns="130582" bIns="652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2194560" y="1920240"/>
            <a:ext cx="12435840" cy="11887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2" tIns="65292" rIns="130582" bIns="652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0" y="1920240"/>
            <a:ext cx="12192000" cy="1188720"/>
          </a:xfrm>
        </p:spPr>
        <p:txBody>
          <a:bodyPr/>
          <a:lstStyle>
            <a:lvl1pPr algn="l">
              <a:buNone/>
              <a:defRPr sz="6300" b="0" cap="none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12/20/2024</a:t>
            </a:fld>
            <a:endParaRPr lang="en-US"/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2103120"/>
            <a:ext cx="2072640" cy="842011"/>
          </a:xfrm>
        </p:spPr>
        <p:txBody>
          <a:bodyPr>
            <a:no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3400" dirty="0">
              <a:solidFill>
                <a:srgbClr val="FFFFFF"/>
              </a:solidFill>
            </a:endParaRPr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75360" y="1907480"/>
            <a:ext cx="6217920" cy="54864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7751842" y="1907480"/>
            <a:ext cx="6217920" cy="54864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12/20/2024</a:t>
            </a:fld>
            <a:endParaRPr lang="en-US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عنصر نائب للتذييل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53440" y="327660"/>
            <a:ext cx="13045440" cy="104394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975360" y="2926080"/>
            <a:ext cx="6217920" cy="429768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7680960" y="2926080"/>
            <a:ext cx="6217920" cy="429768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12/20/2024</a:t>
            </a:fld>
            <a:endParaRPr lang="en-US"/>
          </a:p>
        </p:txBody>
      </p:sp>
      <p:sp>
        <p:nvSpPr>
          <p:cNvPr id="12" name="عنصر نائب لرقم الشريحة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عنصر نائب للنص 15"/>
          <p:cNvSpPr>
            <a:spLocks noGrp="1"/>
          </p:cNvSpPr>
          <p:nvPr>
            <p:ph type="body" sz="quarter" idx="1"/>
          </p:nvPr>
        </p:nvSpPr>
        <p:spPr>
          <a:xfrm>
            <a:off x="975360" y="2103120"/>
            <a:ext cx="6217920" cy="768096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9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5" name="عنصر نائب للنص 14"/>
          <p:cNvSpPr>
            <a:spLocks noGrp="1"/>
          </p:cNvSpPr>
          <p:nvPr>
            <p:ph type="body" sz="quarter" idx="3"/>
          </p:nvPr>
        </p:nvSpPr>
        <p:spPr>
          <a:xfrm>
            <a:off x="7680960" y="2103120"/>
            <a:ext cx="6217920" cy="768096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9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3652624" y="-65"/>
            <a:ext cx="10972800" cy="822966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55" tIns="65278" rIns="130555" bIns="6527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125427" y="3120390"/>
            <a:ext cx="10241280" cy="2743200"/>
          </a:xfrm>
        </p:spPr>
        <p:txBody>
          <a:bodyPr anchor="t"/>
          <a:lstStyle>
            <a:lvl1pPr algn="l">
              <a:lnSpc>
                <a:spcPts val="6428"/>
              </a:lnSpc>
              <a:buNone/>
              <a:defRPr sz="57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125427" y="1280160"/>
            <a:ext cx="10241280" cy="1811654"/>
          </a:xfrm>
        </p:spPr>
        <p:txBody>
          <a:bodyPr anchor="b"/>
          <a:lstStyle>
            <a:lvl1pPr marL="26110" indent="0">
              <a:lnSpc>
                <a:spcPts val="3286"/>
              </a:lnSpc>
              <a:spcBef>
                <a:spcPts val="0"/>
              </a:spcBef>
              <a:buNone/>
              <a:defRPr sz="29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مستطيل 9"/>
          <p:cNvSpPr/>
          <p:nvPr/>
        </p:nvSpPr>
        <p:spPr bwMode="invGray">
          <a:xfrm>
            <a:off x="3657600" y="1"/>
            <a:ext cx="121920" cy="822966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55" tIns="65278" rIns="130555" bIns="6527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3475715" y="3377587"/>
            <a:ext cx="336499" cy="25237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55" tIns="65278" rIns="130555" bIns="6527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3852902" y="3295044"/>
            <a:ext cx="102413" cy="7681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55" tIns="65278" rIns="130555" bIns="6527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12/20/2024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12/20/2024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0" y="7498080"/>
            <a:ext cx="85344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75360" y="327660"/>
            <a:ext cx="12923520" cy="1043940"/>
          </a:xfrm>
        </p:spPr>
        <p:txBody>
          <a:bodyPr anchor="ctr"/>
          <a:lstStyle>
            <a:lvl1pPr algn="l">
              <a:buNone/>
              <a:defRPr sz="63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12/20/2024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75360" y="2103120"/>
            <a:ext cx="2560320" cy="521208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95873" tIns="261167" rIns="195873" bIns="130582"/>
          <a:lstStyle>
            <a:lvl1pPr marL="0" indent="0">
              <a:spcAft>
                <a:spcPts val="1429"/>
              </a:spcAft>
              <a:buNone/>
              <a:defRPr sz="26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3779520" y="2103120"/>
            <a:ext cx="10241280" cy="530352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560320" y="6583680"/>
            <a:ext cx="11704320" cy="822960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>
              <a:buFontTx/>
              <a:buNone/>
              <a:defRPr sz="1700"/>
            </a:lvl2pPr>
            <a:lvl3pPr>
              <a:buFontTx/>
              <a:buNone/>
              <a:defRPr sz="1400"/>
            </a:lvl3pPr>
            <a:lvl4pPr>
              <a:buFontTx/>
              <a:buNone/>
              <a:defRPr sz="1300"/>
            </a:lvl4pPr>
            <a:lvl5pPr>
              <a:buFontTx/>
              <a:buNone/>
              <a:defRPr sz="13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مستطيل 7"/>
          <p:cNvSpPr/>
          <p:nvPr/>
        </p:nvSpPr>
        <p:spPr bwMode="white">
          <a:xfrm>
            <a:off x="-14630" y="5486400"/>
            <a:ext cx="14630400" cy="106436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2" tIns="65292" rIns="130582" bIns="652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-14630" y="5596128"/>
            <a:ext cx="2340864" cy="85587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2" tIns="65292" rIns="130582" bIns="652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2472538" y="5585155"/>
            <a:ext cx="12157862" cy="85587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2" tIns="65292" rIns="130582" bIns="652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60320" y="5577840"/>
            <a:ext cx="11704320" cy="822960"/>
          </a:xfrm>
        </p:spPr>
        <p:txBody>
          <a:bodyPr anchor="ctr"/>
          <a:lstStyle>
            <a:lvl1pPr algn="l">
              <a:buNone/>
              <a:defRPr sz="4000" b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مستطيل 10"/>
          <p:cNvSpPr/>
          <p:nvPr/>
        </p:nvSpPr>
        <p:spPr bwMode="white">
          <a:xfrm>
            <a:off x="2316480" y="1"/>
            <a:ext cx="160934" cy="824057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2" tIns="65292" rIns="130582" bIns="652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>
          <a:xfrm>
            <a:off x="9997440" y="7498084"/>
            <a:ext cx="4267200" cy="438150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12/20/2024</a:t>
            </a:fld>
            <a:endParaRPr lang="en-US"/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5600699"/>
            <a:ext cx="2316480" cy="796294"/>
          </a:xfrm>
        </p:spPr>
        <p:txBody>
          <a:bodyPr rtlCol="0"/>
          <a:lstStyle>
            <a:lvl1pPr>
              <a:defRPr sz="40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4000" dirty="0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2"/>
          </p:nvPr>
        </p:nvSpPr>
        <p:spPr>
          <a:xfrm>
            <a:off x="2560320" y="7497850"/>
            <a:ext cx="7315200" cy="438150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496922" y="0"/>
            <a:ext cx="12133478" cy="548274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46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12/20/2024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10485120" y="731520"/>
            <a:ext cx="3291840" cy="6619876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731520" y="731521"/>
            <a:ext cx="8900160" cy="6619877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10485120" y="7498084"/>
            <a:ext cx="3535680" cy="438150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12/20/2024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731532" y="7497850"/>
            <a:ext cx="8917573" cy="43815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مستطيل 6"/>
          <p:cNvSpPr/>
          <p:nvPr/>
        </p:nvSpPr>
        <p:spPr bwMode="white">
          <a:xfrm>
            <a:off x="9754109" y="0"/>
            <a:ext cx="512064" cy="82296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82" tIns="65292" rIns="130582" bIns="65292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9827261" y="731520"/>
            <a:ext cx="365760" cy="749808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82" tIns="65292" rIns="130582" bIns="65292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9827261" y="0"/>
            <a:ext cx="365760" cy="64008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82" tIns="65292" rIns="130582" bIns="65292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rot="5400000">
            <a:off x="9690101" y="124459"/>
            <a:ext cx="640080" cy="391162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3657600" y="3749040"/>
            <a:ext cx="9875520" cy="2273234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3657600" y="6003986"/>
            <a:ext cx="9875520" cy="1645920"/>
          </a:xfrm>
        </p:spPr>
        <p:txBody>
          <a:bodyPr/>
          <a:lstStyle>
            <a:lvl1pPr marL="0" indent="0" algn="l">
              <a:buNone/>
              <a:defRPr sz="2600" b="1">
                <a:solidFill>
                  <a:schemeClr val="tx2"/>
                </a:solidFill>
              </a:defRPr>
            </a:lvl1pPr>
            <a:lvl2pPr marL="652913" indent="0" algn="ctr">
              <a:buNone/>
            </a:lvl2pPr>
            <a:lvl3pPr marL="1305830" indent="0" algn="ctr">
              <a:buNone/>
            </a:lvl3pPr>
            <a:lvl4pPr marL="1958745" indent="0" algn="ctr">
              <a:buNone/>
            </a:lvl4pPr>
            <a:lvl5pPr marL="2611661" indent="0" algn="ctr">
              <a:buNone/>
            </a:lvl5pPr>
            <a:lvl6pPr marL="3264572" indent="0" algn="ctr">
              <a:buNone/>
            </a:lvl6pPr>
            <a:lvl7pPr marL="3917487" indent="0" algn="ctr">
              <a:buNone/>
            </a:lvl7pPr>
            <a:lvl8pPr marL="4570400" indent="0" algn="ctr">
              <a:buNone/>
            </a:lvl8pPr>
            <a:lvl9pPr marL="5223315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2880594" y="1332716"/>
            <a:ext cx="2743200" cy="609600"/>
          </a:xfrm>
        </p:spPr>
        <p:txBody>
          <a:bodyPr/>
          <a:lstStyle/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2055150" y="4941193"/>
            <a:ext cx="4389120" cy="614477"/>
          </a:xfrm>
        </p:spPr>
        <p:txBody>
          <a:bodyPr/>
          <a:lstStyle/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مستطيل 9"/>
          <p:cNvSpPr/>
          <p:nvPr/>
        </p:nvSpPr>
        <p:spPr bwMode="auto">
          <a:xfrm>
            <a:off x="609600" y="0"/>
            <a:ext cx="975360" cy="82296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2" tIns="65292" rIns="130582" bIns="652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442138" y="0"/>
            <a:ext cx="167462" cy="82296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2" tIns="65292" rIns="130582" bIns="652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مستطيل 13"/>
          <p:cNvSpPr/>
          <p:nvPr/>
        </p:nvSpPr>
        <p:spPr bwMode="auto">
          <a:xfrm>
            <a:off x="1584960" y="0"/>
            <a:ext cx="290995" cy="82296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2" tIns="65292" rIns="130582" bIns="652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 bwMode="auto">
          <a:xfrm>
            <a:off x="1826112" y="0"/>
            <a:ext cx="368448" cy="82296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2" tIns="65292" rIns="130582" bIns="652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70150" y="0"/>
            <a:ext cx="0" cy="82296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582" tIns="65292" rIns="130582" bIns="65292" anchor="t" compatLnSpc="1"/>
          <a:lstStyle/>
          <a:p>
            <a:endParaRPr kumimoji="0" lang="en-US"/>
          </a:p>
        </p:txBody>
      </p:sp>
      <p:sp>
        <p:nvSpPr>
          <p:cNvPr id="18" name="رابط مستقيم 17"/>
          <p:cNvSpPr>
            <a:spLocks noChangeShapeType="1"/>
          </p:cNvSpPr>
          <p:nvPr/>
        </p:nvSpPr>
        <p:spPr bwMode="auto">
          <a:xfrm>
            <a:off x="1463040" y="0"/>
            <a:ext cx="0" cy="82296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582" tIns="65292" rIns="130582" bIns="65292" anchor="t" compatLnSpc="1"/>
          <a:lstStyle/>
          <a:p>
            <a:endParaRPr kumimoji="0" lang="en-US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1366579" y="0"/>
            <a:ext cx="0" cy="82296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582" tIns="65292" rIns="130582" bIns="65292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2762624" y="0"/>
            <a:ext cx="0" cy="82296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582" tIns="65292" rIns="130582" bIns="65292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706880" y="0"/>
            <a:ext cx="0" cy="82296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582" tIns="65292" rIns="130582" bIns="65292" anchor="t" compatLnSpc="1"/>
          <a:lstStyle/>
          <a:p>
            <a:endParaRPr kumimoji="0" lang="en-US"/>
          </a:p>
        </p:txBody>
      </p:sp>
      <p:sp>
        <p:nvSpPr>
          <p:cNvPr id="22" name="رابط مستقيم 21"/>
          <p:cNvSpPr>
            <a:spLocks noChangeShapeType="1"/>
          </p:cNvSpPr>
          <p:nvPr/>
        </p:nvSpPr>
        <p:spPr bwMode="auto">
          <a:xfrm>
            <a:off x="14582170" y="0"/>
            <a:ext cx="0" cy="82296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582" tIns="65292" rIns="130582" bIns="65292" anchor="t" compatLnSpc="1"/>
          <a:lstStyle/>
          <a:p>
            <a:endParaRPr kumimoji="0" lang="en-US"/>
          </a:p>
        </p:txBody>
      </p:sp>
      <p:sp>
        <p:nvSpPr>
          <p:cNvPr id="27" name="مستطيل 26"/>
          <p:cNvSpPr/>
          <p:nvPr/>
        </p:nvSpPr>
        <p:spPr bwMode="auto">
          <a:xfrm>
            <a:off x="1950720" y="0"/>
            <a:ext cx="121920" cy="82296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2" tIns="65292" rIns="130582" bIns="6529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975360" y="4114800"/>
            <a:ext cx="2072640" cy="155448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2" tIns="65292" rIns="130582" bIns="6529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2095411" y="5840102"/>
            <a:ext cx="1026278" cy="769709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2" tIns="65292" rIns="130582" bIns="6529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شكل بيضاوي 23"/>
          <p:cNvSpPr/>
          <p:nvPr/>
        </p:nvSpPr>
        <p:spPr bwMode="auto">
          <a:xfrm>
            <a:off x="1745728" y="6600758"/>
            <a:ext cx="219456" cy="164592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2" tIns="65292" rIns="130582" bIns="6529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شكل بيضاوي 25"/>
          <p:cNvSpPr/>
          <p:nvPr/>
        </p:nvSpPr>
        <p:spPr bwMode="auto">
          <a:xfrm>
            <a:off x="2662733" y="6945782"/>
            <a:ext cx="438912" cy="329184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2" tIns="65292" rIns="130582" bIns="6529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شكل بيضاوي 24"/>
          <p:cNvSpPr/>
          <p:nvPr/>
        </p:nvSpPr>
        <p:spPr>
          <a:xfrm>
            <a:off x="3048000" y="5394960"/>
            <a:ext cx="585216" cy="438912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2" tIns="65292" rIns="130582" bIns="6529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2120870" y="5914442"/>
            <a:ext cx="975360" cy="621029"/>
          </a:xfrm>
        </p:spPr>
        <p:txBody>
          <a:bodyPr/>
          <a:lstStyle/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731520" y="1920240"/>
            <a:ext cx="11948160" cy="584850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657600" y="3474720"/>
            <a:ext cx="9875520" cy="2464308"/>
          </a:xfrm>
        </p:spPr>
        <p:txBody>
          <a:bodyPr/>
          <a:lstStyle>
            <a:lvl1pPr algn="l">
              <a:buNone/>
              <a:defRPr sz="43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657600" y="6012180"/>
            <a:ext cx="9875520" cy="1645920"/>
          </a:xfrm>
        </p:spPr>
        <p:txBody>
          <a:bodyPr anchor="t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2878410" y="1328318"/>
            <a:ext cx="2743200" cy="609600"/>
          </a:xfrm>
        </p:spPr>
        <p:txBody>
          <a:bodyPr/>
          <a:lstStyle/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2055450" y="4937761"/>
            <a:ext cx="4389120" cy="614477"/>
          </a:xfrm>
        </p:spPr>
        <p:txBody>
          <a:bodyPr/>
          <a:lstStyle/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مستطيل 8"/>
          <p:cNvSpPr/>
          <p:nvPr/>
        </p:nvSpPr>
        <p:spPr bwMode="auto">
          <a:xfrm>
            <a:off x="609600" y="0"/>
            <a:ext cx="975360" cy="82296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2" tIns="65292" rIns="130582" bIns="652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442138" y="0"/>
            <a:ext cx="167462" cy="82296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2" tIns="65292" rIns="130582" bIns="652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1584960" y="0"/>
            <a:ext cx="290995" cy="82296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2" tIns="65292" rIns="130582" bIns="652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1826112" y="0"/>
            <a:ext cx="368448" cy="82296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2" tIns="65292" rIns="130582" bIns="652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70150" y="0"/>
            <a:ext cx="0" cy="82296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582" tIns="65292" rIns="130582" bIns="65292" anchor="t" compatLnSpc="1"/>
          <a:lstStyle/>
          <a:p>
            <a:endParaRPr kumimoji="0" lang="en-US"/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1463040" y="0"/>
            <a:ext cx="0" cy="82296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582" tIns="65292" rIns="130582" bIns="65292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366579" y="0"/>
            <a:ext cx="0" cy="82296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582" tIns="65292" rIns="130582" bIns="65292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2762624" y="0"/>
            <a:ext cx="0" cy="82296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582" tIns="65292" rIns="130582" bIns="65292" anchor="t" compatLnSpc="1"/>
          <a:lstStyle/>
          <a:p>
            <a:endParaRPr kumimoji="0" lang="en-US"/>
          </a:p>
        </p:txBody>
      </p:sp>
      <p:sp>
        <p:nvSpPr>
          <p:cNvPr id="17" name="رابط مستقيم 16"/>
          <p:cNvSpPr>
            <a:spLocks noChangeShapeType="1"/>
          </p:cNvSpPr>
          <p:nvPr/>
        </p:nvSpPr>
        <p:spPr bwMode="auto">
          <a:xfrm>
            <a:off x="1706880" y="0"/>
            <a:ext cx="0" cy="82296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582" tIns="65292" rIns="130582" bIns="65292" anchor="t" compatLnSpc="1"/>
          <a:lstStyle/>
          <a:p>
            <a:endParaRPr kumimoji="0" lang="en-US"/>
          </a:p>
        </p:txBody>
      </p:sp>
      <p:sp>
        <p:nvSpPr>
          <p:cNvPr id="18" name="مستطيل 17"/>
          <p:cNvSpPr/>
          <p:nvPr/>
        </p:nvSpPr>
        <p:spPr bwMode="auto">
          <a:xfrm>
            <a:off x="1950720" y="0"/>
            <a:ext cx="121920" cy="82296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2" tIns="65292" rIns="130582" bIns="6529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شكل بيضاوي 18"/>
          <p:cNvSpPr/>
          <p:nvPr/>
        </p:nvSpPr>
        <p:spPr bwMode="auto">
          <a:xfrm>
            <a:off x="975360" y="4114800"/>
            <a:ext cx="2072640" cy="1554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2" tIns="65292" rIns="130582" bIns="6529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شكل بيضاوي 19"/>
          <p:cNvSpPr/>
          <p:nvPr/>
        </p:nvSpPr>
        <p:spPr bwMode="auto">
          <a:xfrm>
            <a:off x="2119527" y="5840102"/>
            <a:ext cx="1026278" cy="769709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2" tIns="65292" rIns="130582" bIns="6529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1745728" y="6600758"/>
            <a:ext cx="219456" cy="164592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2" tIns="65292" rIns="130582" bIns="6529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شكل بيضاوي 21"/>
          <p:cNvSpPr/>
          <p:nvPr/>
        </p:nvSpPr>
        <p:spPr bwMode="auto">
          <a:xfrm>
            <a:off x="2662733" y="6949440"/>
            <a:ext cx="438912" cy="329184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2" tIns="65292" rIns="130582" bIns="6529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3006464" y="5375866"/>
            <a:ext cx="585216" cy="438912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2" tIns="65292" rIns="130582" bIns="6529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رابط مستقيم 25"/>
          <p:cNvSpPr>
            <a:spLocks noChangeShapeType="1"/>
          </p:cNvSpPr>
          <p:nvPr/>
        </p:nvSpPr>
        <p:spPr bwMode="auto">
          <a:xfrm>
            <a:off x="14556710" y="0"/>
            <a:ext cx="0" cy="82296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582" tIns="65292" rIns="130582" bIns="65292" anchor="t" compatLnSpc="1"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2144986" y="5914442"/>
            <a:ext cx="975360" cy="621029"/>
          </a:xfrm>
        </p:spPr>
        <p:txBody>
          <a:bodyPr/>
          <a:lstStyle/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96973" y="329184"/>
            <a:ext cx="11996928" cy="13716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296973" y="1828800"/>
            <a:ext cx="5852160" cy="5596128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441741" y="1828800"/>
            <a:ext cx="5852160" cy="5596128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731520" y="1920240"/>
            <a:ext cx="5852160" cy="54864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6832397" y="1920240"/>
            <a:ext cx="5852160" cy="54864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31520" y="327660"/>
            <a:ext cx="12070080" cy="13716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731520" y="2834640"/>
            <a:ext cx="5852160" cy="466344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6995160" y="2834640"/>
            <a:ext cx="5852160" cy="466344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731520" y="1883664"/>
            <a:ext cx="5852160" cy="79004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9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6949440" y="1883664"/>
            <a:ext cx="5852160" cy="79004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9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14020800" y="0"/>
            <a:ext cx="0" cy="82296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582" tIns="65292" rIns="130582" bIns="65292" anchor="t" compatLnSpc="1"/>
          <a:lstStyle/>
          <a:p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6656832" y="3749040"/>
            <a:ext cx="7571232" cy="731520"/>
          </a:xfrm>
        </p:spPr>
        <p:txBody>
          <a:bodyPr anchor="b"/>
          <a:lstStyle>
            <a:lvl1pPr algn="l">
              <a:buNone/>
              <a:defRPr sz="29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10899648" y="329184"/>
            <a:ext cx="2443277" cy="5980176"/>
          </a:xfrm>
        </p:spPr>
        <p:txBody>
          <a:bodyPr/>
          <a:lstStyle>
            <a:lvl1pPr marL="0" indent="0">
              <a:spcBef>
                <a:spcPts val="571"/>
              </a:spcBef>
              <a:spcAft>
                <a:spcPts val="1429"/>
              </a:spcAft>
              <a:buNone/>
              <a:defRPr sz="17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9997440" y="0"/>
            <a:ext cx="0" cy="82296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582" tIns="65292" rIns="130582" bIns="65292" anchor="t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9907674" y="0"/>
            <a:ext cx="0" cy="82296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582" tIns="65292" rIns="130582" bIns="65292" anchor="t" compatLnSpc="1"/>
          <a:lstStyle/>
          <a:p>
            <a:endParaRPr kumimoji="0" lang="en-US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4386560" y="0"/>
            <a:ext cx="0" cy="82296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582" tIns="65292" rIns="130582" bIns="65292" anchor="t" compatLnSpc="1"/>
          <a:lstStyle/>
          <a:p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14142720" y="0"/>
            <a:ext cx="487680" cy="82296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2" tIns="65292" rIns="130582" bIns="652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4264640" y="0"/>
            <a:ext cx="0" cy="82296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582" tIns="65292" rIns="130582" bIns="65292" anchor="t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13050317" y="6858000"/>
            <a:ext cx="877824" cy="658368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2" tIns="65292" rIns="130582" bIns="6529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487680" y="329184"/>
            <a:ext cx="9022080" cy="7593178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3" name="عنصر نائب للتذييل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14020800" y="0"/>
            <a:ext cx="0" cy="82296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582" tIns="65292" rIns="130582" bIns="65292" anchor="t" compatLnSpc="1"/>
          <a:lstStyle/>
          <a:p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13050317" y="6858000"/>
            <a:ext cx="877824" cy="658368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2" tIns="65292" rIns="130582" bIns="6529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6622085" y="3749040"/>
            <a:ext cx="7571232" cy="731520"/>
          </a:xfrm>
        </p:spPr>
        <p:txBody>
          <a:bodyPr anchor="b"/>
          <a:lstStyle>
            <a:lvl1pPr algn="l">
              <a:buNone/>
              <a:defRPr sz="29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0" y="0"/>
            <a:ext cx="9875520" cy="82296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4600"/>
            </a:lvl1pPr>
          </a:lstStyle>
          <a:p>
            <a:pPr algn="ctr" eaLnBrk="1" latinLnBrk="0" hangingPunct="1">
              <a:buFontTx/>
              <a:buNone/>
            </a:pPr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0825277" y="317754"/>
            <a:ext cx="2438400" cy="5947258"/>
          </a:xfrm>
        </p:spPr>
        <p:txBody>
          <a:bodyPr rot="0" spcFirstLastPara="0" vertOverflow="overflow" horzOverflow="overflow" vert="horz" wrap="square" lIns="130582" tIns="65292" rIns="130582" bIns="65292" numCol="1" spcCol="391746" rtlCol="0" fromWordArt="0" anchor="t" anchorCtr="0" forceAA="0" compatLnSpc="1">
            <a:normAutofit/>
          </a:bodyPr>
          <a:lstStyle>
            <a:lvl1pPr marL="0" indent="0">
              <a:spcBef>
                <a:spcPts val="143"/>
              </a:spcBef>
              <a:spcAft>
                <a:spcPts val="571"/>
              </a:spcAft>
              <a:buFontTx/>
              <a:buNone/>
              <a:defRPr sz="17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14386560" y="0"/>
            <a:ext cx="0" cy="822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582" tIns="65292" rIns="130582" bIns="65292" anchor="t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14142720" y="0"/>
            <a:ext cx="487680" cy="82296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2" tIns="65292" rIns="130582" bIns="652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14264640" y="0"/>
            <a:ext cx="0" cy="82296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582" tIns="65292" rIns="130582" bIns="65292" anchor="t" compatLnSpc="1"/>
          <a:lstStyle/>
          <a:p>
            <a:endParaRPr kumimoji="0" lang="en-US"/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9997440" y="0"/>
            <a:ext cx="0" cy="82296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582" tIns="65292" rIns="130582" bIns="65292" anchor="t" compatLnSpc="1"/>
          <a:lstStyle/>
          <a:p>
            <a:endParaRPr kumimoji="0" lang="en-US" dirty="0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9907674" y="0"/>
            <a:ext cx="0" cy="82296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582" tIns="65292" rIns="130582" bIns="65292" anchor="t" compatLnSpc="1"/>
          <a:lstStyle/>
          <a:p>
            <a:endParaRPr kumimoji="0" lang="en-US" dirty="0"/>
          </a:p>
        </p:txBody>
      </p:sp>
      <p:sp>
        <p:nvSpPr>
          <p:cNvPr id="17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10607040" y="329567"/>
            <a:ext cx="2682240" cy="7021830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 bwMode="white">
          <a:xfrm>
            <a:off x="0" y="7165238"/>
            <a:ext cx="14630400" cy="106436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9" tIns="65295" rIns="130589" bIns="6529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-14630" y="7263994"/>
            <a:ext cx="3599078" cy="85587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9" tIns="65295" rIns="130589" bIns="6529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3774643" y="7253021"/>
            <a:ext cx="10855757" cy="85587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9" tIns="65295" rIns="130589" bIns="6529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3779520" y="4846320"/>
            <a:ext cx="10363200" cy="219456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3779520" y="7260044"/>
            <a:ext cx="10728960" cy="822960"/>
          </a:xfrm>
        </p:spPr>
        <p:txBody>
          <a:bodyPr anchor="ctr">
            <a:normAutofit/>
          </a:bodyPr>
          <a:lstStyle>
            <a:lvl1pPr marL="0" indent="0" algn="l">
              <a:buNone/>
              <a:defRPr sz="3700">
                <a:solidFill>
                  <a:srgbClr val="FFFFFF"/>
                </a:solidFill>
              </a:defRPr>
            </a:lvl1pPr>
            <a:lvl2pPr marL="652946" indent="0" algn="ctr">
              <a:buNone/>
            </a:lvl2pPr>
            <a:lvl3pPr marL="1305895" indent="0" algn="ctr">
              <a:buNone/>
            </a:lvl3pPr>
            <a:lvl4pPr marL="1958843" indent="0" algn="ctr">
              <a:buNone/>
            </a:lvl4pPr>
            <a:lvl5pPr marL="2611791" indent="0" algn="ctr">
              <a:buNone/>
            </a:lvl5pPr>
            <a:lvl6pPr marL="3264735" indent="0" algn="ctr">
              <a:buNone/>
            </a:lvl6pPr>
            <a:lvl7pPr marL="3917683" indent="0" algn="ctr">
              <a:buNone/>
            </a:lvl7pPr>
            <a:lvl8pPr marL="4570629" indent="0" algn="ctr">
              <a:buNone/>
            </a:lvl8pPr>
            <a:lvl9pPr marL="5223575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121920" y="7282439"/>
            <a:ext cx="3291840" cy="822960"/>
          </a:xfrm>
        </p:spPr>
        <p:txBody>
          <a:bodyPr>
            <a:noAutofit/>
          </a:bodyPr>
          <a:lstStyle>
            <a:lvl1pPr algn="ctr">
              <a:defRPr sz="29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12/20/2024</a:t>
            </a:fld>
            <a:endParaRPr lang="en-US" sz="2900" dirty="0">
              <a:solidFill>
                <a:srgbClr val="FFFFFF"/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3336629" y="283846"/>
            <a:ext cx="9387840" cy="43815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12801600" y="274320"/>
            <a:ext cx="134112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31520" y="6192403"/>
            <a:ext cx="13167360" cy="1371600"/>
          </a:xfrm>
        </p:spPr>
        <p:txBody>
          <a:bodyPr anchor="ctr"/>
          <a:lstStyle>
            <a:lvl1pPr algn="ctr">
              <a:defRPr sz="64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31520" y="393934"/>
            <a:ext cx="6437376" cy="768096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91393" indent="0" algn="l">
              <a:lnSpc>
                <a:spcPct val="100000"/>
              </a:lnSpc>
              <a:spcBef>
                <a:spcPts val="143"/>
              </a:spcBef>
              <a:buNone/>
              <a:defRPr sz="2700" b="0">
                <a:solidFill>
                  <a:schemeClr val="tx1"/>
                </a:solidFill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7461504" y="393934"/>
            <a:ext cx="6437376" cy="768096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91393" indent="0" algn="l">
              <a:lnSpc>
                <a:spcPct val="100000"/>
              </a:lnSpc>
              <a:spcBef>
                <a:spcPts val="143"/>
              </a:spcBef>
              <a:buNone/>
              <a:defRPr sz="2700" b="0">
                <a:solidFill>
                  <a:schemeClr val="tx1"/>
                </a:solidFill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731520" y="1163203"/>
            <a:ext cx="6437376" cy="493776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561395" indent="-391666">
              <a:lnSpc>
                <a:spcPct val="100000"/>
              </a:lnSpc>
              <a:spcBef>
                <a:spcPts val="1000"/>
              </a:spcBef>
              <a:defRPr sz="3400"/>
            </a:lvl1pPr>
            <a:lvl2pPr>
              <a:lnSpc>
                <a:spcPct val="100000"/>
              </a:lnSpc>
              <a:spcBef>
                <a:spcPts val="1000"/>
              </a:spcBef>
              <a:defRPr sz="2900"/>
            </a:lvl2pPr>
            <a:lvl3pPr>
              <a:lnSpc>
                <a:spcPct val="100000"/>
              </a:lnSpc>
              <a:spcBef>
                <a:spcPts val="1000"/>
              </a:spcBef>
              <a:defRPr sz="2600"/>
            </a:lvl3pPr>
            <a:lvl4pPr>
              <a:lnSpc>
                <a:spcPct val="100000"/>
              </a:lnSpc>
              <a:spcBef>
                <a:spcPts val="1000"/>
              </a:spcBef>
              <a:defRPr sz="2300"/>
            </a:lvl4pPr>
            <a:lvl5pPr>
              <a:lnSpc>
                <a:spcPct val="100000"/>
              </a:lnSpc>
              <a:spcBef>
                <a:spcPts val="1000"/>
              </a:spcBef>
              <a:defRPr sz="23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7461504" y="1163203"/>
            <a:ext cx="6437376" cy="493776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561395" indent="-391666">
              <a:lnSpc>
                <a:spcPct val="100000"/>
              </a:lnSpc>
              <a:spcBef>
                <a:spcPts val="1000"/>
              </a:spcBef>
              <a:defRPr sz="3400"/>
            </a:lvl1pPr>
            <a:lvl2pPr>
              <a:lnSpc>
                <a:spcPct val="100000"/>
              </a:lnSpc>
              <a:spcBef>
                <a:spcPts val="1000"/>
              </a:spcBef>
              <a:defRPr sz="2900"/>
            </a:lvl2pPr>
            <a:lvl3pPr>
              <a:lnSpc>
                <a:spcPct val="100000"/>
              </a:lnSpc>
              <a:spcBef>
                <a:spcPts val="1000"/>
              </a:spcBef>
              <a:defRPr sz="2600"/>
            </a:lvl3pPr>
            <a:lvl4pPr>
              <a:lnSpc>
                <a:spcPct val="100000"/>
              </a:lnSpc>
              <a:spcBef>
                <a:spcPts val="1000"/>
              </a:spcBef>
              <a:defRPr sz="2300"/>
            </a:lvl4pPr>
            <a:lvl5pPr>
              <a:lnSpc>
                <a:spcPct val="100000"/>
              </a:lnSpc>
              <a:spcBef>
                <a:spcPts val="1000"/>
              </a:spcBef>
              <a:defRPr sz="23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80237" y="274320"/>
            <a:ext cx="13045440" cy="118872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12/20/2024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80237" y="1920240"/>
            <a:ext cx="13045440" cy="539496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194569" y="3291844"/>
            <a:ext cx="11396981" cy="2007870"/>
          </a:xfrm>
        </p:spPr>
        <p:txBody>
          <a:bodyPr anchor="t"/>
          <a:lstStyle>
            <a:lvl1pPr marL="0" indent="0">
              <a:buNone/>
              <a:defRPr sz="4000">
                <a:solidFill>
                  <a:schemeClr val="tx2"/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مستطيل 6"/>
          <p:cNvSpPr/>
          <p:nvPr/>
        </p:nvSpPr>
        <p:spPr bwMode="white">
          <a:xfrm>
            <a:off x="0" y="1828800"/>
            <a:ext cx="14630400" cy="13716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9" tIns="65295" rIns="130589" bIns="6529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0" y="1920240"/>
            <a:ext cx="2072640" cy="1188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9" tIns="65295" rIns="130589" bIns="6529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2194560" y="1920240"/>
            <a:ext cx="12435840" cy="11887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9" tIns="65295" rIns="130589" bIns="6529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0" y="1920240"/>
            <a:ext cx="12192000" cy="1188720"/>
          </a:xfrm>
        </p:spPr>
        <p:txBody>
          <a:bodyPr/>
          <a:lstStyle>
            <a:lvl1pPr algn="l">
              <a:buNone/>
              <a:defRPr sz="6300" b="0" cap="none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12/20/2024</a:t>
            </a:fld>
            <a:endParaRPr lang="en-US"/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2103120"/>
            <a:ext cx="2072640" cy="842011"/>
          </a:xfrm>
        </p:spPr>
        <p:txBody>
          <a:bodyPr>
            <a:no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3400" dirty="0">
              <a:solidFill>
                <a:srgbClr val="FFFFFF"/>
              </a:solidFill>
            </a:endParaRPr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75360" y="1907480"/>
            <a:ext cx="6217920" cy="54864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7751842" y="1907480"/>
            <a:ext cx="6217920" cy="54864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12/20/2024</a:t>
            </a:fld>
            <a:endParaRPr lang="en-US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عنصر نائب للتذييل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53440" y="327660"/>
            <a:ext cx="13045440" cy="104394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975360" y="2926080"/>
            <a:ext cx="6217920" cy="429768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7680960" y="2926080"/>
            <a:ext cx="6217920" cy="429768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12/20/2024</a:t>
            </a:fld>
            <a:endParaRPr lang="en-US"/>
          </a:p>
        </p:txBody>
      </p:sp>
      <p:sp>
        <p:nvSpPr>
          <p:cNvPr id="12" name="عنصر نائب لرقم الشريحة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عنصر نائب للنص 15"/>
          <p:cNvSpPr>
            <a:spLocks noGrp="1"/>
          </p:cNvSpPr>
          <p:nvPr>
            <p:ph type="body" sz="quarter" idx="1"/>
          </p:nvPr>
        </p:nvSpPr>
        <p:spPr>
          <a:xfrm>
            <a:off x="975360" y="2103120"/>
            <a:ext cx="6217920" cy="768096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9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5" name="عنصر نائب للنص 14"/>
          <p:cNvSpPr>
            <a:spLocks noGrp="1"/>
          </p:cNvSpPr>
          <p:nvPr>
            <p:ph type="body" sz="quarter" idx="3"/>
          </p:nvPr>
        </p:nvSpPr>
        <p:spPr>
          <a:xfrm>
            <a:off x="7680960" y="2103120"/>
            <a:ext cx="6217920" cy="768096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9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12/20/2024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12/20/2024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0" y="7498080"/>
            <a:ext cx="85344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75360" y="327660"/>
            <a:ext cx="12923520" cy="1043940"/>
          </a:xfrm>
        </p:spPr>
        <p:txBody>
          <a:bodyPr anchor="ctr"/>
          <a:lstStyle>
            <a:lvl1pPr algn="l">
              <a:buNone/>
              <a:defRPr sz="63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12/20/2024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75360" y="2103120"/>
            <a:ext cx="2560320" cy="521208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95883" tIns="261180" rIns="195883" bIns="130589"/>
          <a:lstStyle>
            <a:lvl1pPr marL="0" indent="0">
              <a:spcAft>
                <a:spcPts val="1429"/>
              </a:spcAft>
              <a:buNone/>
              <a:defRPr sz="26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3779520" y="2103120"/>
            <a:ext cx="10241280" cy="530352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560320" y="6583680"/>
            <a:ext cx="11704320" cy="822960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>
              <a:buFontTx/>
              <a:buNone/>
              <a:defRPr sz="1700"/>
            </a:lvl2pPr>
            <a:lvl3pPr>
              <a:buFontTx/>
              <a:buNone/>
              <a:defRPr sz="1400"/>
            </a:lvl3pPr>
            <a:lvl4pPr>
              <a:buFontTx/>
              <a:buNone/>
              <a:defRPr sz="1300"/>
            </a:lvl4pPr>
            <a:lvl5pPr>
              <a:buFontTx/>
              <a:buNone/>
              <a:defRPr sz="13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مستطيل 7"/>
          <p:cNvSpPr/>
          <p:nvPr/>
        </p:nvSpPr>
        <p:spPr bwMode="white">
          <a:xfrm>
            <a:off x="-14630" y="5486400"/>
            <a:ext cx="14630400" cy="106436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9" tIns="65295" rIns="130589" bIns="6529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-14630" y="5596128"/>
            <a:ext cx="2340864" cy="85587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9" tIns="65295" rIns="130589" bIns="6529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2472538" y="5585155"/>
            <a:ext cx="12157862" cy="85587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9" tIns="65295" rIns="130589" bIns="6529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60320" y="5577840"/>
            <a:ext cx="11704320" cy="822960"/>
          </a:xfrm>
        </p:spPr>
        <p:txBody>
          <a:bodyPr anchor="ctr"/>
          <a:lstStyle>
            <a:lvl1pPr algn="l">
              <a:buNone/>
              <a:defRPr sz="4000" b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مستطيل 10"/>
          <p:cNvSpPr/>
          <p:nvPr/>
        </p:nvSpPr>
        <p:spPr bwMode="white">
          <a:xfrm>
            <a:off x="2316480" y="1"/>
            <a:ext cx="160934" cy="824057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9" tIns="65295" rIns="130589" bIns="6529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>
          <a:xfrm>
            <a:off x="9997440" y="7498084"/>
            <a:ext cx="4267200" cy="438150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12/20/2024</a:t>
            </a:fld>
            <a:endParaRPr lang="en-US"/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5600699"/>
            <a:ext cx="2316480" cy="796294"/>
          </a:xfrm>
        </p:spPr>
        <p:txBody>
          <a:bodyPr rtlCol="0"/>
          <a:lstStyle>
            <a:lvl1pPr>
              <a:defRPr sz="40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4000" dirty="0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2"/>
          </p:nvPr>
        </p:nvSpPr>
        <p:spPr>
          <a:xfrm>
            <a:off x="2560320" y="7497850"/>
            <a:ext cx="7315200" cy="438150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496922" y="0"/>
            <a:ext cx="12133478" cy="548274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46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12/20/2024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10485120" y="731520"/>
            <a:ext cx="3291840" cy="6619876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731520" y="731521"/>
            <a:ext cx="8900160" cy="6619877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10485120" y="7498084"/>
            <a:ext cx="3535680" cy="438150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12/20/2024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731530" y="7497850"/>
            <a:ext cx="8917573" cy="43815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مستطيل 6"/>
          <p:cNvSpPr/>
          <p:nvPr/>
        </p:nvSpPr>
        <p:spPr bwMode="white">
          <a:xfrm>
            <a:off x="9754109" y="0"/>
            <a:ext cx="512064" cy="82296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89" tIns="65295" rIns="130589" bIns="6529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9827261" y="731520"/>
            <a:ext cx="365760" cy="749808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89" tIns="65295" rIns="130589" bIns="6529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9827261" y="0"/>
            <a:ext cx="365760" cy="64008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89" tIns="65295" rIns="130589" bIns="6529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rot="5400000">
            <a:off x="9690101" y="124459"/>
            <a:ext cx="640080" cy="391162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96973" y="329184"/>
            <a:ext cx="11996928" cy="13716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 bwMode="white">
          <a:xfrm>
            <a:off x="0" y="7165238"/>
            <a:ext cx="14630400" cy="106436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02" tIns="65302" rIns="130602" bIns="6530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-14630" y="7263994"/>
            <a:ext cx="3599078" cy="85587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02" tIns="65302" rIns="130602" bIns="6530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3774643" y="7253021"/>
            <a:ext cx="10855757" cy="85587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02" tIns="65302" rIns="130602" bIns="6530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3779520" y="4846320"/>
            <a:ext cx="10363200" cy="219456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3779520" y="7260044"/>
            <a:ext cx="10728960" cy="822960"/>
          </a:xfrm>
        </p:spPr>
        <p:txBody>
          <a:bodyPr anchor="ctr">
            <a:normAutofit/>
          </a:bodyPr>
          <a:lstStyle>
            <a:lvl1pPr marL="0" indent="0" algn="l">
              <a:buNone/>
              <a:defRPr sz="3700">
                <a:solidFill>
                  <a:srgbClr val="FFFFFF"/>
                </a:solidFill>
              </a:defRPr>
            </a:lvl1pPr>
            <a:lvl2pPr marL="653012" indent="0" algn="ctr">
              <a:buNone/>
            </a:lvl2pPr>
            <a:lvl3pPr marL="1306025" indent="0" algn="ctr">
              <a:buNone/>
            </a:lvl3pPr>
            <a:lvl4pPr marL="1959038" indent="0" algn="ctr">
              <a:buNone/>
            </a:lvl4pPr>
            <a:lvl5pPr marL="2612051" indent="0" algn="ctr">
              <a:buNone/>
            </a:lvl5pPr>
            <a:lvl6pPr marL="3265062" indent="0" algn="ctr">
              <a:buNone/>
            </a:lvl6pPr>
            <a:lvl7pPr marL="3918074" indent="0" algn="ctr">
              <a:buNone/>
            </a:lvl7pPr>
            <a:lvl8pPr marL="4571086" indent="0" algn="ctr">
              <a:buNone/>
            </a:lvl8pPr>
            <a:lvl9pPr marL="5224097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121920" y="7282439"/>
            <a:ext cx="3291840" cy="822960"/>
          </a:xfrm>
        </p:spPr>
        <p:txBody>
          <a:bodyPr>
            <a:noAutofit/>
          </a:bodyPr>
          <a:lstStyle>
            <a:lvl1pPr algn="ctr">
              <a:defRPr sz="29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12/20/2024</a:t>
            </a:fld>
            <a:endParaRPr lang="en-US" sz="2900" dirty="0">
              <a:solidFill>
                <a:srgbClr val="FFFFFF"/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3336629" y="283846"/>
            <a:ext cx="9387840" cy="43815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12801600" y="274320"/>
            <a:ext cx="134112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80237" y="274320"/>
            <a:ext cx="13045440" cy="118872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12/20/2024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80237" y="1920240"/>
            <a:ext cx="13045440" cy="539496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194566" y="3291844"/>
            <a:ext cx="11396981" cy="2007870"/>
          </a:xfrm>
        </p:spPr>
        <p:txBody>
          <a:bodyPr anchor="t"/>
          <a:lstStyle>
            <a:lvl1pPr marL="0" indent="0">
              <a:buNone/>
              <a:defRPr sz="4000">
                <a:solidFill>
                  <a:schemeClr val="tx2"/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مستطيل 6"/>
          <p:cNvSpPr/>
          <p:nvPr/>
        </p:nvSpPr>
        <p:spPr bwMode="white">
          <a:xfrm>
            <a:off x="0" y="1828800"/>
            <a:ext cx="14630400" cy="13716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02" tIns="65302" rIns="130602" bIns="6530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0" y="1920240"/>
            <a:ext cx="2072640" cy="1188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02" tIns="65302" rIns="130602" bIns="6530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2194560" y="1920240"/>
            <a:ext cx="12435840" cy="11887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02" tIns="65302" rIns="130602" bIns="6530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0" y="1920240"/>
            <a:ext cx="12192000" cy="1188720"/>
          </a:xfrm>
        </p:spPr>
        <p:txBody>
          <a:bodyPr/>
          <a:lstStyle>
            <a:lvl1pPr algn="l">
              <a:buNone/>
              <a:defRPr sz="6300" b="0" cap="none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12/20/2024</a:t>
            </a:fld>
            <a:endParaRPr lang="en-US"/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2103120"/>
            <a:ext cx="2072640" cy="842011"/>
          </a:xfrm>
        </p:spPr>
        <p:txBody>
          <a:bodyPr>
            <a:no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3400" dirty="0">
              <a:solidFill>
                <a:srgbClr val="FFFFFF"/>
              </a:solidFill>
            </a:endParaRPr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75360" y="1907480"/>
            <a:ext cx="6217920" cy="54864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7751842" y="1907480"/>
            <a:ext cx="6217920" cy="54864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12/20/2024</a:t>
            </a:fld>
            <a:endParaRPr lang="en-US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عنصر نائب للتذييل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53440" y="327660"/>
            <a:ext cx="13045440" cy="104394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975360" y="2926080"/>
            <a:ext cx="6217920" cy="429768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7680960" y="2926080"/>
            <a:ext cx="6217920" cy="429768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12/20/2024</a:t>
            </a:fld>
            <a:endParaRPr lang="en-US"/>
          </a:p>
        </p:txBody>
      </p:sp>
      <p:sp>
        <p:nvSpPr>
          <p:cNvPr id="12" name="عنصر نائب لرقم الشريحة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عنصر نائب للنص 15"/>
          <p:cNvSpPr>
            <a:spLocks noGrp="1"/>
          </p:cNvSpPr>
          <p:nvPr>
            <p:ph type="body" sz="quarter" idx="1"/>
          </p:nvPr>
        </p:nvSpPr>
        <p:spPr>
          <a:xfrm>
            <a:off x="975360" y="2103120"/>
            <a:ext cx="6217920" cy="768096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9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5" name="عنصر نائب للنص 14"/>
          <p:cNvSpPr>
            <a:spLocks noGrp="1"/>
          </p:cNvSpPr>
          <p:nvPr>
            <p:ph type="body" sz="quarter" idx="3"/>
          </p:nvPr>
        </p:nvSpPr>
        <p:spPr>
          <a:xfrm>
            <a:off x="7680960" y="2103120"/>
            <a:ext cx="6217920" cy="768096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9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12/20/2024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623974" y="0"/>
            <a:ext cx="13006426" cy="82296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55" tIns="65278" rIns="130555" bIns="6527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6" name="مستطيل 5"/>
          <p:cNvSpPr/>
          <p:nvPr/>
        </p:nvSpPr>
        <p:spPr bwMode="invGray">
          <a:xfrm>
            <a:off x="1623976" y="-65"/>
            <a:ext cx="117043" cy="822966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55" tIns="65278" rIns="130555" bIns="6527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12/20/2024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0" y="7498080"/>
            <a:ext cx="85344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75360" y="327660"/>
            <a:ext cx="12923520" cy="1043940"/>
          </a:xfrm>
        </p:spPr>
        <p:txBody>
          <a:bodyPr anchor="ctr"/>
          <a:lstStyle>
            <a:lvl1pPr algn="l">
              <a:buNone/>
              <a:defRPr sz="63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12/20/2024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75360" y="2103120"/>
            <a:ext cx="2560320" cy="521208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95903" tIns="261206" rIns="195903" bIns="130602"/>
          <a:lstStyle>
            <a:lvl1pPr marL="0" indent="0">
              <a:spcAft>
                <a:spcPts val="1429"/>
              </a:spcAft>
              <a:buNone/>
              <a:defRPr sz="26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3779520" y="2103120"/>
            <a:ext cx="10241280" cy="530352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560320" y="6583680"/>
            <a:ext cx="11704320" cy="822960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>
              <a:buFontTx/>
              <a:buNone/>
              <a:defRPr sz="1700"/>
            </a:lvl2pPr>
            <a:lvl3pPr>
              <a:buFontTx/>
              <a:buNone/>
              <a:defRPr sz="1400"/>
            </a:lvl3pPr>
            <a:lvl4pPr>
              <a:buFontTx/>
              <a:buNone/>
              <a:defRPr sz="1300"/>
            </a:lvl4pPr>
            <a:lvl5pPr>
              <a:buFontTx/>
              <a:buNone/>
              <a:defRPr sz="13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مستطيل 7"/>
          <p:cNvSpPr/>
          <p:nvPr/>
        </p:nvSpPr>
        <p:spPr bwMode="white">
          <a:xfrm>
            <a:off x="-14630" y="5486400"/>
            <a:ext cx="14630400" cy="106436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02" tIns="65302" rIns="130602" bIns="6530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-14630" y="5596128"/>
            <a:ext cx="2340864" cy="85587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02" tIns="65302" rIns="130602" bIns="6530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2472538" y="5585155"/>
            <a:ext cx="12157862" cy="85587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02" tIns="65302" rIns="130602" bIns="6530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60320" y="5577840"/>
            <a:ext cx="11704320" cy="822960"/>
          </a:xfrm>
        </p:spPr>
        <p:txBody>
          <a:bodyPr anchor="ctr"/>
          <a:lstStyle>
            <a:lvl1pPr algn="l">
              <a:buNone/>
              <a:defRPr sz="4000" b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مستطيل 10"/>
          <p:cNvSpPr/>
          <p:nvPr/>
        </p:nvSpPr>
        <p:spPr bwMode="white">
          <a:xfrm>
            <a:off x="2316480" y="1"/>
            <a:ext cx="160934" cy="824057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02" tIns="65302" rIns="130602" bIns="6530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>
          <a:xfrm>
            <a:off x="9997440" y="7498084"/>
            <a:ext cx="4267200" cy="438150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12/20/2024</a:t>
            </a:fld>
            <a:endParaRPr lang="en-US"/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5600699"/>
            <a:ext cx="2316480" cy="796294"/>
          </a:xfrm>
        </p:spPr>
        <p:txBody>
          <a:bodyPr rtlCol="0"/>
          <a:lstStyle>
            <a:lvl1pPr>
              <a:defRPr sz="40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4000" dirty="0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2"/>
          </p:nvPr>
        </p:nvSpPr>
        <p:spPr>
          <a:xfrm>
            <a:off x="2560320" y="7497850"/>
            <a:ext cx="7315200" cy="438150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496922" y="0"/>
            <a:ext cx="12133478" cy="548274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46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12/20/2024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10485120" y="731520"/>
            <a:ext cx="3291840" cy="6619876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731520" y="731521"/>
            <a:ext cx="8900160" cy="6619877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10485120" y="7498084"/>
            <a:ext cx="3535680" cy="438150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12/20/2024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731527" y="7497850"/>
            <a:ext cx="8917573" cy="43815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مستطيل 6"/>
          <p:cNvSpPr/>
          <p:nvPr/>
        </p:nvSpPr>
        <p:spPr bwMode="white">
          <a:xfrm>
            <a:off x="9754109" y="0"/>
            <a:ext cx="512064" cy="82296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02" tIns="65302" rIns="130602" bIns="65302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9827261" y="731520"/>
            <a:ext cx="365760" cy="749808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02" tIns="65302" rIns="130602" bIns="65302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9827261" y="0"/>
            <a:ext cx="365760" cy="64008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02" tIns="65302" rIns="130602" bIns="65302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rot="5400000">
            <a:off x="9690101" y="124459"/>
            <a:ext cx="640080" cy="391162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 bwMode="white">
          <a:xfrm>
            <a:off x="0" y="7165238"/>
            <a:ext cx="14630400" cy="106436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-14630" y="7263994"/>
            <a:ext cx="3599078" cy="85587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3774643" y="7253021"/>
            <a:ext cx="10855757" cy="85587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3779520" y="4846320"/>
            <a:ext cx="10363200" cy="219456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3779520" y="7260044"/>
            <a:ext cx="10728960" cy="822960"/>
          </a:xfrm>
        </p:spPr>
        <p:txBody>
          <a:bodyPr anchor="ctr">
            <a:normAutofit/>
          </a:bodyPr>
          <a:lstStyle>
            <a:lvl1pPr marL="0" indent="0" algn="l">
              <a:buNone/>
              <a:defRPr sz="3700">
                <a:solidFill>
                  <a:srgbClr val="FFFFFF"/>
                </a:solidFill>
              </a:defRPr>
            </a:lvl1pPr>
            <a:lvl2pPr marL="653110" indent="0" algn="ctr">
              <a:buNone/>
            </a:lvl2pPr>
            <a:lvl3pPr marL="1306220" indent="0" algn="ctr">
              <a:buNone/>
            </a:lvl3pPr>
            <a:lvl4pPr marL="1959331" indent="0" algn="ctr">
              <a:buNone/>
            </a:lvl4pPr>
            <a:lvl5pPr marL="2612441" indent="0" algn="ctr">
              <a:buNone/>
            </a:lvl5pPr>
            <a:lvl6pPr marL="3265551" indent="0" algn="ctr">
              <a:buNone/>
            </a:lvl6pPr>
            <a:lvl7pPr marL="3918661" indent="0" algn="ctr">
              <a:buNone/>
            </a:lvl7pPr>
            <a:lvl8pPr marL="4571771" indent="0" algn="ctr">
              <a:buNone/>
            </a:lvl8pPr>
            <a:lvl9pPr marL="5224882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121920" y="7282439"/>
            <a:ext cx="3291840" cy="822960"/>
          </a:xfrm>
        </p:spPr>
        <p:txBody>
          <a:bodyPr>
            <a:noAutofit/>
          </a:bodyPr>
          <a:lstStyle>
            <a:lvl1pPr algn="ctr">
              <a:defRPr sz="2900">
                <a:solidFill>
                  <a:srgbClr val="FFFFFF"/>
                </a:solidFill>
              </a:defRPr>
            </a:lvl1pPr>
          </a:lstStyle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3336629" y="283846"/>
            <a:ext cx="9387840" cy="43815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12801600" y="274320"/>
            <a:ext cx="134112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80237" y="274320"/>
            <a:ext cx="13045440" cy="118872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80237" y="1920240"/>
            <a:ext cx="13045440" cy="539496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194561" y="3291841"/>
            <a:ext cx="11396981" cy="2007870"/>
          </a:xfrm>
        </p:spPr>
        <p:txBody>
          <a:bodyPr anchor="t"/>
          <a:lstStyle>
            <a:lvl1pPr marL="0" indent="0">
              <a:buNone/>
              <a:defRPr sz="4000">
                <a:solidFill>
                  <a:schemeClr val="tx2"/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مستطيل 6"/>
          <p:cNvSpPr/>
          <p:nvPr/>
        </p:nvSpPr>
        <p:spPr bwMode="white">
          <a:xfrm>
            <a:off x="0" y="1828800"/>
            <a:ext cx="14630400" cy="13716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0" y="1920240"/>
            <a:ext cx="2072640" cy="1188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2194560" y="1920240"/>
            <a:ext cx="12435840" cy="11887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0" y="1920240"/>
            <a:ext cx="12192000" cy="1188720"/>
          </a:xfrm>
        </p:spPr>
        <p:txBody>
          <a:bodyPr/>
          <a:lstStyle>
            <a:lvl1pPr algn="l">
              <a:buNone/>
              <a:defRPr sz="6300" b="0" cap="none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2103120"/>
            <a:ext cx="2072640" cy="842011"/>
          </a:xfrm>
        </p:spPr>
        <p:txBody>
          <a:bodyPr>
            <a:no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75360" y="1907480"/>
            <a:ext cx="6217920" cy="54864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7751842" y="1907480"/>
            <a:ext cx="6217920" cy="54864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عنصر نائب للتذييل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31520" y="260134"/>
            <a:ext cx="6096000" cy="1394460"/>
          </a:xfrm>
          <a:ln>
            <a:noFill/>
          </a:ln>
        </p:spPr>
        <p:txBody>
          <a:bodyPr anchor="b"/>
          <a:lstStyle>
            <a:lvl1pPr algn="l">
              <a:lnSpc>
                <a:spcPts val="2857"/>
              </a:lnSpc>
              <a:buNone/>
              <a:defRPr sz="31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731520" y="1688357"/>
            <a:ext cx="6096000" cy="838200"/>
          </a:xfrm>
        </p:spPr>
        <p:txBody>
          <a:bodyPr/>
          <a:lstStyle>
            <a:lvl1pPr marL="65278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731520" y="2560320"/>
            <a:ext cx="13045440" cy="479107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53440" y="327660"/>
            <a:ext cx="13045440" cy="104394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975360" y="2926080"/>
            <a:ext cx="6217920" cy="429768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7680960" y="2926080"/>
            <a:ext cx="6217920" cy="429768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عنصر نائب لرقم الشريحة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عنصر نائب للنص 15"/>
          <p:cNvSpPr>
            <a:spLocks noGrp="1"/>
          </p:cNvSpPr>
          <p:nvPr>
            <p:ph type="body" sz="quarter" idx="1"/>
          </p:nvPr>
        </p:nvSpPr>
        <p:spPr>
          <a:xfrm>
            <a:off x="975360" y="2103120"/>
            <a:ext cx="6217920" cy="768096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9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5" name="عنصر نائب للنص 14"/>
          <p:cNvSpPr>
            <a:spLocks noGrp="1"/>
          </p:cNvSpPr>
          <p:nvPr>
            <p:ph type="body" sz="quarter" idx="3"/>
          </p:nvPr>
        </p:nvSpPr>
        <p:spPr>
          <a:xfrm>
            <a:off x="7680960" y="2103120"/>
            <a:ext cx="6217920" cy="768096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9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0" y="7498080"/>
            <a:ext cx="85344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75360" y="327660"/>
            <a:ext cx="12923520" cy="1043940"/>
          </a:xfrm>
        </p:spPr>
        <p:txBody>
          <a:bodyPr anchor="ctr"/>
          <a:lstStyle>
            <a:lvl1pPr algn="l">
              <a:buNone/>
              <a:defRPr sz="63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75360" y="2103120"/>
            <a:ext cx="2560320" cy="521208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95933" tIns="261244" rIns="195933" bIns="130622"/>
          <a:lstStyle>
            <a:lvl1pPr marL="0" indent="0">
              <a:spcAft>
                <a:spcPts val="1429"/>
              </a:spcAft>
              <a:buNone/>
              <a:defRPr sz="26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3779520" y="2103120"/>
            <a:ext cx="10241280" cy="530352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560320" y="6583680"/>
            <a:ext cx="11704320" cy="822960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>
              <a:buFontTx/>
              <a:buNone/>
              <a:defRPr sz="1700"/>
            </a:lvl2pPr>
            <a:lvl3pPr>
              <a:buFontTx/>
              <a:buNone/>
              <a:defRPr sz="1400"/>
            </a:lvl3pPr>
            <a:lvl4pPr>
              <a:buFontTx/>
              <a:buNone/>
              <a:defRPr sz="1300"/>
            </a:lvl4pPr>
            <a:lvl5pPr>
              <a:buFontTx/>
              <a:buNone/>
              <a:defRPr sz="13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مستطيل 7"/>
          <p:cNvSpPr/>
          <p:nvPr/>
        </p:nvSpPr>
        <p:spPr bwMode="white">
          <a:xfrm>
            <a:off x="-14630" y="5486400"/>
            <a:ext cx="14630400" cy="106436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-14630" y="5596128"/>
            <a:ext cx="2340864" cy="85587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2472538" y="5585155"/>
            <a:ext cx="12157862" cy="85587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60320" y="5577840"/>
            <a:ext cx="11704320" cy="822960"/>
          </a:xfrm>
        </p:spPr>
        <p:txBody>
          <a:bodyPr anchor="ctr"/>
          <a:lstStyle>
            <a:lvl1pPr algn="l">
              <a:buNone/>
              <a:defRPr sz="4000" b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مستطيل 10"/>
          <p:cNvSpPr/>
          <p:nvPr/>
        </p:nvSpPr>
        <p:spPr bwMode="white">
          <a:xfrm>
            <a:off x="2316480" y="0"/>
            <a:ext cx="160934" cy="824057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>
          <a:xfrm>
            <a:off x="9997440" y="7498081"/>
            <a:ext cx="4267200" cy="438150"/>
          </a:xfrm>
        </p:spPr>
        <p:txBody>
          <a:bodyPr rtlCol="0"/>
          <a:lstStyle/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5600699"/>
            <a:ext cx="2316480" cy="796294"/>
          </a:xfrm>
        </p:spPr>
        <p:txBody>
          <a:bodyPr rtlCol="0"/>
          <a:lstStyle>
            <a:lvl1pPr>
              <a:defRPr sz="4000"/>
            </a:lvl1pPr>
          </a:lstStyle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2"/>
          </p:nvPr>
        </p:nvSpPr>
        <p:spPr>
          <a:xfrm>
            <a:off x="2560320" y="7497848"/>
            <a:ext cx="7315200" cy="438150"/>
          </a:xfrm>
        </p:spPr>
        <p:txBody>
          <a:bodyPr rtlCol="0"/>
          <a:lstStyle/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496922" y="0"/>
            <a:ext cx="12133478" cy="548274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46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10485120" y="731520"/>
            <a:ext cx="3291840" cy="6619876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731520" y="731520"/>
            <a:ext cx="8900160" cy="6619877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10485120" y="7498083"/>
            <a:ext cx="3535680" cy="438150"/>
          </a:xfrm>
        </p:spPr>
        <p:txBody>
          <a:bodyPr/>
          <a:lstStyle/>
          <a:p>
            <a:fld id="{0422D528-DE5E-4D96-BAEC-4709AFFB7802}" type="datetimeFigureOut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19/06/1446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731522" y="7497849"/>
            <a:ext cx="8917573" cy="438150"/>
          </a:xfrm>
        </p:spPr>
        <p:txBody>
          <a:bodyPr/>
          <a:lstStyle/>
          <a:p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مستطيل 6"/>
          <p:cNvSpPr/>
          <p:nvPr/>
        </p:nvSpPr>
        <p:spPr bwMode="white">
          <a:xfrm>
            <a:off x="9754109" y="0"/>
            <a:ext cx="512064" cy="82296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9827261" y="731520"/>
            <a:ext cx="365760" cy="749808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9827261" y="0"/>
            <a:ext cx="365760" cy="64008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rot="5400000">
            <a:off x="9690101" y="124459"/>
            <a:ext cx="640080" cy="391162"/>
          </a:xfrm>
        </p:spPr>
        <p:txBody>
          <a:bodyPr/>
          <a:lstStyle/>
          <a:p>
            <a:fld id="{8E30A0B8-AA8E-4323-861B-0B8A2D94944C}" type="slidenum">
              <a:rPr lang="ar-IQ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419034" y="1280160"/>
            <a:ext cx="4389120" cy="2377440"/>
          </a:xfrm>
        </p:spPr>
        <p:txBody>
          <a:bodyPr anchor="b">
            <a:noAutofit/>
          </a:bodyPr>
          <a:lstStyle>
            <a:lvl1pPr algn="l">
              <a:buNone/>
              <a:defRPr sz="30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1219200" y="1280160"/>
            <a:ext cx="7315200" cy="54864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130555" tIns="391666" rIns="130555" bIns="65278" rtlCol="0" anchor="t">
            <a:normAutofit/>
          </a:bodyPr>
          <a:lstStyle>
            <a:extLst/>
          </a:lstStyle>
          <a:p>
            <a:pPr marL="0" indent="-404728" algn="l" rtl="0" eaLnBrk="1" latinLnBrk="0" hangingPunct="1">
              <a:lnSpc>
                <a:spcPts val="4286"/>
              </a:lnSpc>
              <a:spcBef>
                <a:spcPts val="857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46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1120" y="1371616"/>
            <a:ext cx="7071360" cy="4217437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130555" tIns="391666" anchor="t"/>
          <a:lstStyle>
            <a:lvl1pPr marL="0" indent="0" algn="l" eaLnBrk="1" latinLnBrk="0" hangingPunct="1">
              <a:buNone/>
              <a:defRPr sz="46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634760" y="1145209"/>
            <a:ext cx="1097280" cy="245172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55" tIns="65278" rIns="130555" bIns="6527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8005867" y="1124143"/>
            <a:ext cx="1038758" cy="245172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55" tIns="65278" rIns="130555" bIns="65278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1120" y="5760720"/>
            <a:ext cx="7071360" cy="914400"/>
          </a:xfrm>
        </p:spPr>
        <p:txBody>
          <a:bodyPr anchor="ctr"/>
          <a:lstStyle>
            <a:lvl1pPr marL="0" indent="0" algn="l">
              <a:lnSpc>
                <a:spcPts val="2286"/>
              </a:lnSpc>
              <a:spcBef>
                <a:spcPts val="0"/>
              </a:spcBef>
              <a:buNone/>
              <a:defRPr sz="2000">
                <a:solidFill>
                  <a:srgbClr val="777777"/>
                </a:solidFill>
              </a:defRPr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1305478" y="-979106"/>
            <a:ext cx="2622219" cy="1966664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55" tIns="65278" rIns="130555" bIns="6527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70106" y="25335"/>
            <a:ext cx="2723506" cy="2042629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55" tIns="65278" rIns="130555" bIns="6527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292627" y="1266092"/>
            <a:ext cx="1801147" cy="1323149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55" tIns="65278" rIns="130555" bIns="6527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620614" y="-65"/>
            <a:ext cx="13009803" cy="822966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55" tIns="65278" rIns="130555" bIns="6527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2296973" y="329566"/>
            <a:ext cx="11996928" cy="1371600"/>
          </a:xfrm>
          <a:prstGeom prst="rect">
            <a:avLst/>
          </a:prstGeom>
        </p:spPr>
        <p:txBody>
          <a:bodyPr lIns="130555" tIns="65278" rIns="130555" bIns="65278"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2296973" y="1737360"/>
            <a:ext cx="11996928" cy="5760720"/>
          </a:xfrm>
          <a:prstGeom prst="rect">
            <a:avLst/>
          </a:prstGeom>
        </p:spPr>
        <p:txBody>
          <a:bodyPr lIns="130555" tIns="65278" rIns="130555" bIns="65278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5730240" y="7566660"/>
            <a:ext cx="3413760" cy="571500"/>
          </a:xfrm>
          <a:prstGeom prst="rect">
            <a:avLst/>
          </a:prstGeom>
        </p:spPr>
        <p:txBody>
          <a:bodyPr lIns="130555" tIns="65278" rIns="130555" bIns="65278" anchor="b"/>
          <a:lstStyle>
            <a:lvl1pPr algn="r" eaLnBrk="1" latinLnBrk="0" hangingPunct="1">
              <a:defRPr kumimoji="0" sz="17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12/20/2024</a:t>
            </a:fld>
            <a:endParaRPr lang="en-US" sz="17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9144000" y="7566660"/>
            <a:ext cx="4632960" cy="571500"/>
          </a:xfrm>
          <a:prstGeom prst="rect">
            <a:avLst/>
          </a:prstGeom>
        </p:spPr>
        <p:txBody>
          <a:bodyPr lIns="130555" tIns="65278" rIns="130555" bIns="65278" anchor="b"/>
          <a:lstStyle>
            <a:lvl1pPr eaLnBrk="1" latinLnBrk="0" hangingPunct="1">
              <a:defRPr kumimoji="0" sz="17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7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13781837" y="7566660"/>
            <a:ext cx="731520" cy="571500"/>
          </a:xfrm>
          <a:prstGeom prst="rect">
            <a:avLst/>
          </a:prstGeom>
        </p:spPr>
        <p:txBody>
          <a:bodyPr lIns="130555" tIns="65278" rIns="130555" bIns="65278" anchor="b"/>
          <a:lstStyle>
            <a:lvl1pPr algn="ctr" eaLnBrk="1" latinLnBrk="0" hangingPunct="1">
              <a:defRPr kumimoji="0" sz="17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7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مستطيل 14"/>
          <p:cNvSpPr/>
          <p:nvPr/>
        </p:nvSpPr>
        <p:spPr bwMode="invGray">
          <a:xfrm>
            <a:off x="1623976" y="-65"/>
            <a:ext cx="117043" cy="822966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55" tIns="65278" rIns="130555" bIns="6527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71" r:id="rId13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61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522228" indent="-404728" algn="l" rtl="0" eaLnBrk="1" latinLnBrk="0" hangingPunct="1">
        <a:lnSpc>
          <a:spcPct val="100000"/>
        </a:lnSpc>
        <a:spcBef>
          <a:spcPts val="857"/>
        </a:spcBef>
        <a:buClr>
          <a:schemeClr val="accent1"/>
        </a:buClr>
        <a:buSzPct val="80000"/>
        <a:buFont typeface="Wingdings 2"/>
        <a:buChar char=""/>
        <a:defRPr kumimoji="0"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913897" indent="-339446" algn="l" rtl="0" eaLnBrk="1" latinLnBrk="0" hangingPunct="1">
        <a:lnSpc>
          <a:spcPct val="100000"/>
        </a:lnSpc>
        <a:spcBef>
          <a:spcPts val="786"/>
        </a:spcBef>
        <a:buClr>
          <a:schemeClr val="accent1"/>
        </a:buClr>
        <a:buFont typeface="Verdana"/>
        <a:buChar char="◦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266402" indent="-326389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6680" indent="-24805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1853904" indent="-261116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2154189" indent="-261116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66" indent="-261116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2741691" indent="-261116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3041969" indent="-261116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27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55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83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111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63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167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694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222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ثلث قائم الزاوية 10"/>
          <p:cNvSpPr/>
          <p:nvPr/>
        </p:nvSpPr>
        <p:spPr>
          <a:xfrm>
            <a:off x="11256" y="16889"/>
            <a:ext cx="14607891" cy="820427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2" tIns="65292" rIns="130582" bIns="65292"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0" y="8441"/>
            <a:ext cx="14619146" cy="821272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rot="10800000" flipV="1">
            <a:off x="10350074" y="5938092"/>
            <a:ext cx="4276578" cy="2280252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731520" y="320993"/>
            <a:ext cx="13167360" cy="1678838"/>
          </a:xfrm>
          <a:prstGeom prst="rect">
            <a:avLst/>
          </a:prstGeom>
        </p:spPr>
        <p:txBody>
          <a:bodyPr vert="horz" lIns="130582" tIns="65292" rIns="130582" bIns="65292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731520" y="2259370"/>
            <a:ext cx="13167360" cy="5486400"/>
          </a:xfrm>
          <a:prstGeom prst="rect">
            <a:avLst/>
          </a:prstGeom>
        </p:spPr>
        <p:txBody>
          <a:bodyPr vert="horz" lIns="130582" tIns="65292" rIns="130582" bIns="65292" anchor="t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7666330" y="7777163"/>
            <a:ext cx="3413760" cy="362102"/>
          </a:xfrm>
          <a:prstGeom prst="rect">
            <a:avLst/>
          </a:prstGeom>
        </p:spPr>
        <p:txBody>
          <a:bodyPr vert="horz" lIns="130582" tIns="65292" rIns="130582" bIns="65292" anchor="b"/>
          <a:lstStyle>
            <a:lvl1pPr algn="l" eaLnBrk="1" latinLnBrk="0" hangingPunct="1">
              <a:defRPr kumimoji="0" sz="1400" b="0">
                <a:solidFill>
                  <a:schemeClr val="tx1"/>
                </a:solidFill>
              </a:defRPr>
            </a:lvl1pPr>
          </a:lstStyle>
          <a:p>
            <a:fld id="{0106B4A3-4212-4E39-93DE-E053E8F69C28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731520" y="7778276"/>
            <a:ext cx="6816090" cy="360997"/>
          </a:xfrm>
          <a:prstGeom prst="rect">
            <a:avLst/>
          </a:prstGeom>
        </p:spPr>
        <p:txBody>
          <a:bodyPr vert="horz" lIns="130582" tIns="65292" rIns="130582" bIns="65292" anchor="b"/>
          <a:lstStyle>
            <a:lvl1pPr algn="r" eaLnBrk="1" latinLnBrk="0" hangingPunct="1">
              <a:defRPr kumimoji="0" sz="1400">
                <a:solidFill>
                  <a:schemeClr val="tx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2143232" y="7777163"/>
            <a:ext cx="804672" cy="362102"/>
          </a:xfrm>
          <a:prstGeom prst="rect">
            <a:avLst/>
          </a:prstGeom>
        </p:spPr>
        <p:txBody>
          <a:bodyPr vert="horz" lIns="130582" tIns="65292" rIns="130582" bIns="65292" anchor="b"/>
          <a:lstStyle>
            <a:lvl1pPr algn="ctr" eaLnBrk="1" latinLnBrk="0" hangingPunct="1">
              <a:defRPr kumimoji="0" sz="1700">
                <a:solidFill>
                  <a:schemeClr val="tx1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ftr="0" dt="0"/>
  <p:txStyles>
    <p:titleStyle>
      <a:lvl1pPr marL="692091" algn="l" rtl="0" eaLnBrk="1" latinLnBrk="0" hangingPunct="1">
        <a:spcBef>
          <a:spcPct val="0"/>
        </a:spcBef>
        <a:buNone/>
        <a:defRPr kumimoji="0" sz="60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639857" indent="-54845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175247" indent="-408074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80052" indent="-326455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1958745" indent="-300341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200" indent="-300341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2611661" indent="-300341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7291" indent="-300341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72" indent="-261167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3591026" indent="-261167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29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58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87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116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645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174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7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233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75360" y="274320"/>
            <a:ext cx="13045440" cy="1188720"/>
          </a:xfrm>
          <a:prstGeom prst="rect">
            <a:avLst/>
          </a:prstGeom>
        </p:spPr>
        <p:txBody>
          <a:bodyPr vert="horz" lIns="130582" tIns="65292" rIns="130582" bIns="65292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80237" y="1920240"/>
            <a:ext cx="13045440" cy="5431536"/>
          </a:xfrm>
          <a:prstGeom prst="rect">
            <a:avLst/>
          </a:prstGeom>
        </p:spPr>
        <p:txBody>
          <a:bodyPr vert="horz" lIns="130582" tIns="65292" rIns="130582" bIns="65292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9753600" y="7498084"/>
            <a:ext cx="4267200" cy="438150"/>
          </a:xfrm>
          <a:prstGeom prst="rect">
            <a:avLst/>
          </a:prstGeom>
        </p:spPr>
        <p:txBody>
          <a:bodyPr vert="horz" lIns="130582" tIns="65292" rIns="130582" bIns="65292" anchor="ctr" anchorCtr="0"/>
          <a:lstStyle>
            <a:lvl1pPr algn="l" eaLnBrk="1" latinLnBrk="0" hangingPunct="1">
              <a:defRPr kumimoji="0" sz="20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12/20/2024</a:t>
            </a:fld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75370" y="7497850"/>
            <a:ext cx="8673733" cy="438150"/>
          </a:xfrm>
          <a:prstGeom prst="rect">
            <a:avLst/>
          </a:prstGeom>
        </p:spPr>
        <p:txBody>
          <a:bodyPr vert="horz" lIns="130582" tIns="65292" rIns="130582" bIns="65292" anchor="ctr"/>
          <a:lstStyle>
            <a:lvl1pPr algn="r" eaLnBrk="1" latinLnBrk="0" hangingPunct="1">
              <a:defRPr kumimoji="0" sz="20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2000" dirty="0">
              <a:solidFill>
                <a:schemeClr val="tx2"/>
              </a:solidFill>
            </a:endParaRPr>
          </a:p>
        </p:txBody>
      </p:sp>
      <p:sp>
        <p:nvSpPr>
          <p:cNvPr id="7" name="مستطيل 6"/>
          <p:cNvSpPr/>
          <p:nvPr/>
        </p:nvSpPr>
        <p:spPr bwMode="white">
          <a:xfrm>
            <a:off x="0" y="1481328"/>
            <a:ext cx="14630400" cy="38404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2" tIns="65292" rIns="130582" bIns="652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0" y="1536192"/>
            <a:ext cx="853440" cy="2743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2" tIns="65292" rIns="130582" bIns="652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944880" y="1536192"/>
            <a:ext cx="13685520" cy="2743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2" tIns="65292" rIns="130582" bIns="652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0" y="1526670"/>
            <a:ext cx="853440" cy="293371"/>
          </a:xfrm>
          <a:prstGeom prst="rect">
            <a:avLst/>
          </a:prstGeom>
        </p:spPr>
        <p:txBody>
          <a:bodyPr vert="horz" lIns="130582" tIns="65292" rIns="130582" bIns="65292" anchor="ctr" anchorCtr="0">
            <a:normAutofit/>
          </a:bodyPr>
          <a:lstStyle>
            <a:lvl1pPr algn="ctr" eaLnBrk="1" latinLnBrk="0" hangingPunct="1">
              <a:defRPr kumimoji="0" sz="20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0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6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040" indent="-457040" algn="l" rtl="0" eaLnBrk="1" latinLnBrk="0" hangingPunct="1">
        <a:spcBef>
          <a:spcPts val="1000"/>
        </a:spcBef>
        <a:buClr>
          <a:schemeClr val="accent2"/>
        </a:buClr>
        <a:buSzPct val="60000"/>
        <a:buFont typeface="Wingdings"/>
        <a:buChar char=""/>
        <a:defRPr kumimoji="0"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14080" indent="-391746" algn="l" rtl="0" eaLnBrk="1" latinLnBrk="0" hangingPunct="1">
        <a:spcBef>
          <a:spcPts val="786"/>
        </a:spcBef>
        <a:buClr>
          <a:schemeClr val="accent1"/>
        </a:buClr>
        <a:buSzPct val="70000"/>
        <a:buFont typeface="Wingdings 2"/>
        <a:buChar char="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830" indent="-326455" algn="l" rtl="0" eaLnBrk="1" latinLnBrk="0" hangingPunct="1">
        <a:spcBef>
          <a:spcPts val="714"/>
        </a:spcBef>
        <a:buClr>
          <a:schemeClr val="accent2"/>
        </a:buClr>
        <a:buSzPct val="75000"/>
        <a:buFont typeface="Wingdings"/>
        <a:buChar char="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1958745" indent="-326455" algn="l" rtl="0" eaLnBrk="1" latinLnBrk="0" hangingPunct="1">
        <a:spcBef>
          <a:spcPts val="571"/>
        </a:spcBef>
        <a:buClr>
          <a:schemeClr val="accent3"/>
        </a:buClr>
        <a:buSzPct val="75000"/>
        <a:buFont typeface="Wingdings"/>
        <a:buChar char="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611661" indent="-326455" algn="l" rtl="0" eaLnBrk="1" latinLnBrk="0" hangingPunct="1">
        <a:spcBef>
          <a:spcPts val="571"/>
        </a:spcBef>
        <a:buClr>
          <a:schemeClr val="accent4"/>
        </a:buClr>
        <a:buSzPct val="65000"/>
        <a:buFont typeface="Wingdings"/>
        <a:buChar char="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003407" indent="-326455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395153" indent="-326455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786899" indent="-326455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78652" indent="-326455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29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58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87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116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645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174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7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233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4020800" y="0"/>
            <a:ext cx="0" cy="82296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582" tIns="65292" rIns="130582" bIns="65292" anchor="t" compatLnSpc="1"/>
          <a:lstStyle/>
          <a:p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1948160" cy="1371600"/>
          </a:xfrm>
          <a:prstGeom prst="rect">
            <a:avLst/>
          </a:prstGeom>
        </p:spPr>
        <p:txBody>
          <a:bodyPr vert="horz" lIns="130582" tIns="65292" rIns="130582" bIns="65292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1948160" cy="5848502"/>
          </a:xfrm>
          <a:prstGeom prst="rect">
            <a:avLst/>
          </a:prstGeom>
        </p:spPr>
        <p:txBody>
          <a:bodyPr vert="horz" lIns="130582" tIns="65292" rIns="130582" bIns="65292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12545568" y="1221415"/>
            <a:ext cx="2414016" cy="614477"/>
          </a:xfrm>
          <a:prstGeom prst="rect">
            <a:avLst/>
          </a:prstGeom>
        </p:spPr>
        <p:txBody>
          <a:bodyPr vert="horz" lIns="130582" tIns="65292" rIns="130582" bIns="65292" anchor="ctr" anchorCtr="0"/>
          <a:lstStyle>
            <a:lvl1pPr algn="r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12/20/2024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11824378" y="4411536"/>
            <a:ext cx="3840480" cy="585216"/>
          </a:xfrm>
          <a:prstGeom prst="rect">
            <a:avLst/>
          </a:prstGeom>
        </p:spPr>
        <p:txBody>
          <a:bodyPr vert="horz" lIns="130582" tIns="65292" rIns="130582" bIns="65292" anchor="ctr" anchorCtr="0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121920" y="0"/>
            <a:ext cx="0" cy="82296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582" tIns="65292" rIns="130582" bIns="65292" anchor="t" compatLnSpc="1"/>
          <a:lstStyle/>
          <a:p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14386560" y="0"/>
            <a:ext cx="0" cy="82296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582" tIns="65292" rIns="130582" bIns="65292" anchor="t" compatLnSpc="1"/>
          <a:lstStyle/>
          <a:p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14142720" y="0"/>
            <a:ext cx="487680" cy="82296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2" tIns="65292" rIns="130582" bIns="652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4264640" y="0"/>
            <a:ext cx="0" cy="82296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582" tIns="65292" rIns="130582" bIns="65292" anchor="t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13050317" y="6858000"/>
            <a:ext cx="877824" cy="658368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2" tIns="65292" rIns="130582" bIns="6529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3006426" y="6880860"/>
            <a:ext cx="975360" cy="625450"/>
          </a:xfrm>
          <a:prstGeom prst="rect">
            <a:avLst/>
          </a:prstGeom>
        </p:spPr>
        <p:txBody>
          <a:bodyPr vert="horz" lIns="130582" tIns="65292" rIns="130582" bIns="65292" anchor="ctr"/>
          <a:lstStyle>
            <a:lvl1pPr algn="ctr" eaLnBrk="1" latinLnBrk="0" hangingPunct="1">
              <a:defRPr kumimoji="0" sz="20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20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1746" indent="-391746" algn="l" rtl="0" eaLnBrk="1" latinLnBrk="0" hangingPunct="1">
        <a:spcBef>
          <a:spcPts val="857"/>
        </a:spcBef>
        <a:buClr>
          <a:schemeClr val="accent1"/>
        </a:buClr>
        <a:buSzPct val="70000"/>
        <a:buFont typeface="Wingdings"/>
        <a:buChar char="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080" indent="-391746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830" indent="-261167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97577" indent="-261167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89327" indent="-261167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073" indent="-261167" algn="l" rtl="0" eaLnBrk="1" latinLnBrk="0" hangingPunct="1">
        <a:spcBef>
          <a:spcPct val="20000"/>
        </a:spcBef>
        <a:buClr>
          <a:schemeClr val="accent1"/>
        </a:buClr>
        <a:buChar char="•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6pPr>
      <a:lvl7pPr marL="2872825" indent="-261167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20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264572" indent="-261167" algn="l" rtl="0" eaLnBrk="1" latinLnBrk="0" hangingPunct="1">
        <a:spcBef>
          <a:spcPct val="20000"/>
        </a:spcBef>
        <a:buClr>
          <a:schemeClr val="accent2"/>
        </a:buClr>
        <a:buChar char="•"/>
        <a:defRPr kumimoji="0" sz="20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3656320" indent="-261167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20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29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58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87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116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645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174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7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233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75360" y="274320"/>
            <a:ext cx="13045440" cy="1188720"/>
          </a:xfrm>
          <a:prstGeom prst="rect">
            <a:avLst/>
          </a:prstGeom>
        </p:spPr>
        <p:txBody>
          <a:bodyPr vert="horz" lIns="130589" tIns="65295" rIns="130589" bIns="65295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80237" y="1920240"/>
            <a:ext cx="13045440" cy="5431536"/>
          </a:xfrm>
          <a:prstGeom prst="rect">
            <a:avLst/>
          </a:prstGeom>
        </p:spPr>
        <p:txBody>
          <a:bodyPr vert="horz" lIns="130589" tIns="65295" rIns="130589" bIns="65295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9753600" y="7498084"/>
            <a:ext cx="4267200" cy="438150"/>
          </a:xfrm>
          <a:prstGeom prst="rect">
            <a:avLst/>
          </a:prstGeom>
        </p:spPr>
        <p:txBody>
          <a:bodyPr vert="horz" lIns="130589" tIns="65295" rIns="130589" bIns="65295" anchor="ctr" anchorCtr="0"/>
          <a:lstStyle>
            <a:lvl1pPr algn="l" eaLnBrk="1" latinLnBrk="0" hangingPunct="1">
              <a:defRPr kumimoji="0" sz="20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12/20/2024</a:t>
            </a:fld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75369" y="7497850"/>
            <a:ext cx="8673733" cy="438150"/>
          </a:xfrm>
          <a:prstGeom prst="rect">
            <a:avLst/>
          </a:prstGeom>
        </p:spPr>
        <p:txBody>
          <a:bodyPr vert="horz" lIns="130589" tIns="65295" rIns="130589" bIns="65295" anchor="ctr"/>
          <a:lstStyle>
            <a:lvl1pPr algn="r" eaLnBrk="1" latinLnBrk="0" hangingPunct="1">
              <a:defRPr kumimoji="0" sz="20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2000" dirty="0">
              <a:solidFill>
                <a:schemeClr val="tx2"/>
              </a:solidFill>
            </a:endParaRPr>
          </a:p>
        </p:txBody>
      </p:sp>
      <p:sp>
        <p:nvSpPr>
          <p:cNvPr id="7" name="مستطيل 6"/>
          <p:cNvSpPr/>
          <p:nvPr/>
        </p:nvSpPr>
        <p:spPr bwMode="white">
          <a:xfrm>
            <a:off x="0" y="1481328"/>
            <a:ext cx="14630400" cy="38404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9" tIns="65295" rIns="130589" bIns="6529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0" y="1536192"/>
            <a:ext cx="853440" cy="2743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9" tIns="65295" rIns="130589" bIns="6529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944880" y="1536192"/>
            <a:ext cx="13685520" cy="2743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589" tIns="65295" rIns="130589" bIns="6529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0" y="1526670"/>
            <a:ext cx="853440" cy="293371"/>
          </a:xfrm>
          <a:prstGeom prst="rect">
            <a:avLst/>
          </a:prstGeom>
        </p:spPr>
        <p:txBody>
          <a:bodyPr vert="horz" lIns="130589" tIns="65295" rIns="130589" bIns="65295" anchor="ctr" anchorCtr="0">
            <a:normAutofit/>
          </a:bodyPr>
          <a:lstStyle>
            <a:lvl1pPr algn="ctr" eaLnBrk="1" latinLnBrk="0" hangingPunct="1">
              <a:defRPr kumimoji="0" sz="20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0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6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063" indent="-457063" algn="l" rtl="0" eaLnBrk="1" latinLnBrk="0" hangingPunct="1">
        <a:spcBef>
          <a:spcPts val="1000"/>
        </a:spcBef>
        <a:buClr>
          <a:schemeClr val="accent2"/>
        </a:buClr>
        <a:buSzPct val="60000"/>
        <a:buFont typeface="Wingdings"/>
        <a:buChar char=""/>
        <a:defRPr kumimoji="0"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14126" indent="-391766" algn="l" rtl="0" eaLnBrk="1" latinLnBrk="0" hangingPunct="1">
        <a:spcBef>
          <a:spcPts val="786"/>
        </a:spcBef>
        <a:buClr>
          <a:schemeClr val="accent1"/>
        </a:buClr>
        <a:buSzPct val="70000"/>
        <a:buFont typeface="Wingdings 2"/>
        <a:buChar char="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895" indent="-326472" algn="l" rtl="0" eaLnBrk="1" latinLnBrk="0" hangingPunct="1">
        <a:spcBef>
          <a:spcPts val="714"/>
        </a:spcBef>
        <a:buClr>
          <a:schemeClr val="accent2"/>
        </a:buClr>
        <a:buSzPct val="75000"/>
        <a:buFont typeface="Wingdings"/>
        <a:buChar char="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1958843" indent="-326472" algn="l" rtl="0" eaLnBrk="1" latinLnBrk="0" hangingPunct="1">
        <a:spcBef>
          <a:spcPts val="571"/>
        </a:spcBef>
        <a:buClr>
          <a:schemeClr val="accent3"/>
        </a:buClr>
        <a:buSzPct val="75000"/>
        <a:buFont typeface="Wingdings"/>
        <a:buChar char="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611791" indent="-326472" algn="l" rtl="0" eaLnBrk="1" latinLnBrk="0" hangingPunct="1">
        <a:spcBef>
          <a:spcPts val="571"/>
        </a:spcBef>
        <a:buClr>
          <a:schemeClr val="accent4"/>
        </a:buClr>
        <a:buSzPct val="65000"/>
        <a:buFont typeface="Wingdings"/>
        <a:buChar char="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003557" indent="-326472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395323" indent="-326472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787089" indent="-326472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78862" indent="-326472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58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88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117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647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176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706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23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75360" y="274320"/>
            <a:ext cx="13045440" cy="1188720"/>
          </a:xfrm>
          <a:prstGeom prst="rect">
            <a:avLst/>
          </a:prstGeom>
        </p:spPr>
        <p:txBody>
          <a:bodyPr vert="horz" lIns="130602" tIns="65302" rIns="130602" bIns="65302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80237" y="1920240"/>
            <a:ext cx="13045440" cy="5431536"/>
          </a:xfrm>
          <a:prstGeom prst="rect">
            <a:avLst/>
          </a:prstGeom>
        </p:spPr>
        <p:txBody>
          <a:bodyPr vert="horz" lIns="130602" tIns="65302" rIns="130602" bIns="65302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9753600" y="7498084"/>
            <a:ext cx="4267200" cy="438150"/>
          </a:xfrm>
          <a:prstGeom prst="rect">
            <a:avLst/>
          </a:prstGeom>
        </p:spPr>
        <p:txBody>
          <a:bodyPr vert="horz" lIns="130602" tIns="65302" rIns="130602" bIns="65302" anchor="ctr" anchorCtr="0"/>
          <a:lstStyle>
            <a:lvl1pPr algn="l" eaLnBrk="1" latinLnBrk="0" hangingPunct="1">
              <a:defRPr kumimoji="0" sz="20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t>12/20/2024</a:t>
            </a:fld>
            <a:endParaRPr lang="en-US" sz="17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75366" y="7497850"/>
            <a:ext cx="8673733" cy="438150"/>
          </a:xfrm>
          <a:prstGeom prst="rect">
            <a:avLst/>
          </a:prstGeom>
        </p:spPr>
        <p:txBody>
          <a:bodyPr vert="horz" lIns="130602" tIns="65302" rIns="130602" bIns="65302" anchor="ctr"/>
          <a:lstStyle>
            <a:lvl1pPr algn="r" eaLnBrk="1" latinLnBrk="0" hangingPunct="1">
              <a:defRPr kumimoji="0" sz="2000">
                <a:solidFill>
                  <a:schemeClr val="tx2"/>
                </a:solidFill>
              </a:defRPr>
            </a:lvl1pPr>
          </a:lstStyle>
          <a:p>
            <a:endParaRPr kumimoji="0" lang="en-US" sz="17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7" name="مستطيل 6"/>
          <p:cNvSpPr/>
          <p:nvPr/>
        </p:nvSpPr>
        <p:spPr bwMode="white">
          <a:xfrm>
            <a:off x="0" y="1481328"/>
            <a:ext cx="14630400" cy="38404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02" tIns="65302" rIns="130602" bIns="6530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0" y="1536192"/>
            <a:ext cx="853440" cy="2743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02" tIns="65302" rIns="130602" bIns="6530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944880" y="1536192"/>
            <a:ext cx="13685520" cy="2743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02" tIns="65302" rIns="130602" bIns="6530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0" y="1526670"/>
            <a:ext cx="853440" cy="293371"/>
          </a:xfrm>
          <a:prstGeom prst="rect">
            <a:avLst/>
          </a:prstGeom>
        </p:spPr>
        <p:txBody>
          <a:bodyPr vert="horz" lIns="130602" tIns="65302" rIns="130602" bIns="65302" anchor="ctr" anchorCtr="0">
            <a:normAutofit/>
          </a:bodyPr>
          <a:lstStyle>
            <a:lvl1pPr algn="ctr" eaLnBrk="1" latinLnBrk="0" hangingPunct="1">
              <a:defRPr kumimoji="0" sz="20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7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6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09" indent="-457109" algn="l" rtl="0" eaLnBrk="1" latinLnBrk="0" hangingPunct="1">
        <a:spcBef>
          <a:spcPts val="1000"/>
        </a:spcBef>
        <a:buClr>
          <a:schemeClr val="accent2"/>
        </a:buClr>
        <a:buSzPct val="60000"/>
        <a:buFont typeface="Wingdings"/>
        <a:buChar char=""/>
        <a:defRPr kumimoji="0"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indent="-391806" algn="l" rtl="0" eaLnBrk="1" latinLnBrk="0" hangingPunct="1">
        <a:spcBef>
          <a:spcPts val="786"/>
        </a:spcBef>
        <a:buClr>
          <a:schemeClr val="accent1"/>
        </a:buClr>
        <a:buSzPct val="70000"/>
        <a:buFont typeface="Wingdings 2"/>
        <a:buChar char="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025" indent="-326505" algn="l" rtl="0" eaLnBrk="1" latinLnBrk="0" hangingPunct="1">
        <a:spcBef>
          <a:spcPts val="714"/>
        </a:spcBef>
        <a:buClr>
          <a:schemeClr val="accent2"/>
        </a:buClr>
        <a:buSzPct val="75000"/>
        <a:buFont typeface="Wingdings"/>
        <a:buChar char="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038" indent="-326505" algn="l" rtl="0" eaLnBrk="1" latinLnBrk="0" hangingPunct="1">
        <a:spcBef>
          <a:spcPts val="571"/>
        </a:spcBef>
        <a:buClr>
          <a:schemeClr val="accent3"/>
        </a:buClr>
        <a:buSzPct val="75000"/>
        <a:buFont typeface="Wingdings"/>
        <a:buChar char="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051" indent="-326505" algn="l" rtl="0" eaLnBrk="1" latinLnBrk="0" hangingPunct="1">
        <a:spcBef>
          <a:spcPts val="571"/>
        </a:spcBef>
        <a:buClr>
          <a:schemeClr val="accent4"/>
        </a:buClr>
        <a:buSzPct val="65000"/>
        <a:buFont typeface="Wingdings"/>
        <a:buChar char="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003857" indent="-326505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395663" indent="-326505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787469" indent="-326505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79280" indent="-326505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30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60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90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120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650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180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240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75360" y="274320"/>
            <a:ext cx="13045440" cy="1188720"/>
          </a:xfrm>
          <a:prstGeom prst="rect">
            <a:avLst/>
          </a:prstGeom>
        </p:spPr>
        <p:txBody>
          <a:bodyPr vert="horz" lIns="130622" tIns="65311" rIns="130622" bIns="65311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80237" y="1920240"/>
            <a:ext cx="13045440" cy="5431536"/>
          </a:xfrm>
          <a:prstGeom prst="rect">
            <a:avLst/>
          </a:prstGeom>
        </p:spPr>
        <p:txBody>
          <a:bodyPr vert="horz" lIns="130622" tIns="65311" rIns="130622" bIns="65311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9753600" y="7498081"/>
            <a:ext cx="4267200" cy="438150"/>
          </a:xfrm>
          <a:prstGeom prst="rect">
            <a:avLst/>
          </a:prstGeom>
        </p:spPr>
        <p:txBody>
          <a:bodyPr vert="horz" lIns="130622" tIns="65311" rIns="130622" bIns="65311" anchor="ctr" anchorCtr="0"/>
          <a:lstStyle>
            <a:lvl1pPr algn="l" eaLnBrk="1" latinLnBrk="0" hangingPunct="1">
              <a:defRPr kumimoji="0" sz="20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t>12/20/2024</a:t>
            </a:fld>
            <a:endParaRPr lang="en-US" sz="17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75361" y="7497848"/>
            <a:ext cx="8673733" cy="438150"/>
          </a:xfrm>
          <a:prstGeom prst="rect">
            <a:avLst/>
          </a:prstGeom>
        </p:spPr>
        <p:txBody>
          <a:bodyPr vert="horz" lIns="130622" tIns="65311" rIns="130622" bIns="65311" anchor="ctr"/>
          <a:lstStyle>
            <a:lvl1pPr algn="r" eaLnBrk="1" latinLnBrk="0" hangingPunct="1">
              <a:defRPr kumimoji="0" sz="2000">
                <a:solidFill>
                  <a:schemeClr val="tx2"/>
                </a:solidFill>
              </a:defRPr>
            </a:lvl1pPr>
          </a:lstStyle>
          <a:p>
            <a:endParaRPr kumimoji="0" lang="en-US" sz="17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7" name="مستطيل 6"/>
          <p:cNvSpPr/>
          <p:nvPr/>
        </p:nvSpPr>
        <p:spPr bwMode="white">
          <a:xfrm>
            <a:off x="0" y="1481328"/>
            <a:ext cx="14630400" cy="38404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0" y="1536192"/>
            <a:ext cx="853440" cy="2743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944880" y="1536192"/>
            <a:ext cx="13685520" cy="2743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0" y="1526667"/>
            <a:ext cx="853440" cy="293371"/>
          </a:xfrm>
          <a:prstGeom prst="rect">
            <a:avLst/>
          </a:prstGeom>
        </p:spPr>
        <p:txBody>
          <a:bodyPr vert="horz" lIns="130622" tIns="65311" rIns="130622" bIns="65311" anchor="ctr" anchorCtr="0">
            <a:normAutofit/>
          </a:bodyPr>
          <a:lstStyle>
            <a:lvl1pPr algn="ctr" eaLnBrk="1" latinLnBrk="0" hangingPunct="1">
              <a:defRPr kumimoji="0" sz="20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7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6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77" indent="-457177" algn="l" rtl="0" eaLnBrk="1" latinLnBrk="0" hangingPunct="1">
        <a:spcBef>
          <a:spcPts val="1000"/>
        </a:spcBef>
        <a:buClr>
          <a:schemeClr val="accent2"/>
        </a:buClr>
        <a:buSzPct val="60000"/>
        <a:buFont typeface="Wingdings"/>
        <a:buChar char=""/>
        <a:defRPr kumimoji="0"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91866" algn="l" rtl="0" eaLnBrk="1" latinLnBrk="0" hangingPunct="1">
        <a:spcBef>
          <a:spcPts val="786"/>
        </a:spcBef>
        <a:buClr>
          <a:schemeClr val="accent1"/>
        </a:buClr>
        <a:buSzPct val="70000"/>
        <a:buFont typeface="Wingdings 2"/>
        <a:buChar char="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indent="-326555" algn="l" rtl="0" eaLnBrk="1" latinLnBrk="0" hangingPunct="1">
        <a:spcBef>
          <a:spcPts val="714"/>
        </a:spcBef>
        <a:buClr>
          <a:schemeClr val="accent2"/>
        </a:buClr>
        <a:buSzPct val="75000"/>
        <a:buFont typeface="Wingdings"/>
        <a:buChar char="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indent="-326555" algn="l" rtl="0" eaLnBrk="1" latinLnBrk="0" hangingPunct="1">
        <a:spcBef>
          <a:spcPts val="571"/>
        </a:spcBef>
        <a:buClr>
          <a:schemeClr val="accent3"/>
        </a:buClr>
        <a:buSzPct val="75000"/>
        <a:buFont typeface="Wingdings"/>
        <a:buChar char="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indent="-326555" algn="l" rtl="0" eaLnBrk="1" latinLnBrk="0" hangingPunct="1">
        <a:spcBef>
          <a:spcPts val="571"/>
        </a:spcBef>
        <a:buClr>
          <a:schemeClr val="accent4"/>
        </a:buClr>
        <a:buSzPct val="65000"/>
        <a:buFont typeface="Wingdings"/>
        <a:buChar char="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307" indent="-326555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396173" indent="-326555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788039" indent="-326555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79905" indent="-326555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5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8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251" y="572008"/>
            <a:ext cx="2774221" cy="155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51" y="505335"/>
            <a:ext cx="2654299" cy="162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9779623" y="4587210"/>
            <a:ext cx="3705295" cy="747378"/>
          </a:xfrm>
          <a:prstGeom prst="rect">
            <a:avLst/>
          </a:prstGeom>
        </p:spPr>
        <p:txBody>
          <a:bodyPr wrap="none" lIns="130549" tIns="65275" rIns="130549" bIns="65275">
            <a:spAutoFit/>
          </a:bodyPr>
          <a:lstStyle/>
          <a:p>
            <a:pPr algn="r" defTabSz="1305505" rtl="1"/>
            <a:r>
              <a:rPr lang="en-US" sz="4000" b="1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Dr. </a:t>
            </a:r>
            <a:r>
              <a:rPr lang="en-US" sz="4000" b="1" dirty="0" err="1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Rawaa</a:t>
            </a:r>
            <a:r>
              <a:rPr lang="en-US" sz="4000" b="1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Awad</a:t>
            </a:r>
            <a:endParaRPr lang="ar-IQ" sz="4000" b="1" dirty="0">
              <a:solidFill>
                <a:prstClr val="black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438099" y="4587210"/>
            <a:ext cx="3870404" cy="747378"/>
          </a:xfrm>
          <a:prstGeom prst="rect">
            <a:avLst/>
          </a:prstGeom>
        </p:spPr>
        <p:txBody>
          <a:bodyPr wrap="none" lIns="130549" tIns="65275" rIns="130549" bIns="65275">
            <a:spAutoFit/>
          </a:bodyPr>
          <a:lstStyle/>
          <a:p>
            <a:pPr algn="r" defTabSz="1305505" rtl="1"/>
            <a:r>
              <a:rPr lang="en-US" sz="4000" b="1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Dr. </a:t>
            </a:r>
            <a:r>
              <a:rPr lang="en-US" sz="4000" b="1" dirty="0" err="1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Zahraa</a:t>
            </a:r>
            <a:r>
              <a:rPr lang="en-US" sz="4000" b="1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 Tariq </a:t>
            </a:r>
            <a:endParaRPr lang="ar-IQ" sz="4000" b="1" dirty="0">
              <a:solidFill>
                <a:prstClr val="black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886902" y="7274046"/>
            <a:ext cx="2636092" cy="839711"/>
          </a:xfrm>
          <a:prstGeom prst="rect">
            <a:avLst/>
          </a:prstGeom>
        </p:spPr>
        <p:txBody>
          <a:bodyPr wrap="none" lIns="130549" tIns="65275" rIns="130549" bIns="65275">
            <a:spAutoFit/>
          </a:bodyPr>
          <a:lstStyle/>
          <a:p>
            <a:pPr algn="r" defTabSz="1305505" rtl="1"/>
            <a:r>
              <a:rPr lang="ar-IQ" sz="4600" b="1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المرحلة الاولى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2874294" y="2428039"/>
            <a:ext cx="8365517" cy="1055155"/>
          </a:xfrm>
          <a:prstGeom prst="rect">
            <a:avLst/>
          </a:prstGeom>
          <a:noFill/>
        </p:spPr>
        <p:txBody>
          <a:bodyPr wrap="square" lIns="130549" tIns="65275" rIns="130549" bIns="65275" rtlCol="1">
            <a:spAutoFit/>
          </a:bodyPr>
          <a:lstStyle/>
          <a:p>
            <a:pPr defTabSz="1305505"/>
            <a:r>
              <a:rPr lang="en-US" sz="6000" b="1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Leukocyte &amp; Blood Groups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6948710" y="7262477"/>
            <a:ext cx="1366514" cy="839711"/>
          </a:xfrm>
          <a:prstGeom prst="rect">
            <a:avLst/>
          </a:prstGeom>
          <a:noFill/>
        </p:spPr>
        <p:txBody>
          <a:bodyPr wrap="none" lIns="130549" tIns="65275" rIns="130549" bIns="65275" rtlCol="1">
            <a:spAutoFit/>
          </a:bodyPr>
          <a:lstStyle/>
          <a:p>
            <a:pPr algn="r" defTabSz="1305505" rtl="1"/>
            <a:r>
              <a:rPr lang="en-US" sz="4600" b="1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Lec2</a:t>
            </a:r>
            <a:endParaRPr lang="ar-IQ" sz="4600" b="1" dirty="0">
              <a:solidFill>
                <a:prstClr val="black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390913" y="1077757"/>
            <a:ext cx="5989254" cy="578101"/>
          </a:xfrm>
          <a:prstGeom prst="rect">
            <a:avLst/>
          </a:prstGeom>
          <a:noFill/>
        </p:spPr>
        <p:txBody>
          <a:bodyPr wrap="none" lIns="130549" tIns="65275" rIns="130549" bIns="65275" rtlCol="1">
            <a:spAutoFit/>
          </a:bodyPr>
          <a:lstStyle/>
          <a:p>
            <a:pPr algn="r" defTabSz="1305505" rtl="1"/>
            <a:r>
              <a:rPr lang="en-US" sz="2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Department of Anesthesia Techniques </a:t>
            </a:r>
            <a:endParaRPr lang="ar-IQ" dirty="0">
              <a:solidFill>
                <a:prstClr val="black"/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5697827" y="5395979"/>
            <a:ext cx="3868280" cy="707838"/>
          </a:xfrm>
          <a:prstGeom prst="rect">
            <a:avLst/>
          </a:prstGeom>
          <a:noFill/>
        </p:spPr>
        <p:txBody>
          <a:bodyPr wrap="none" lIns="91397" tIns="45696" rIns="91397" bIns="45696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Dr. </a:t>
            </a:r>
            <a:r>
              <a:rPr lang="en-US" sz="4000" b="1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Farqad</a:t>
            </a:r>
            <a:r>
              <a:rPr lang="en-US" sz="4000" b="1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 </a:t>
            </a:r>
            <a:r>
              <a:rPr lang="en-US" sz="4000" b="1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Jewad</a:t>
            </a:r>
            <a:endParaRPr lang="en-US" sz="4000" b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803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687882" y="201479"/>
            <a:ext cx="7890482" cy="13804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5400"/>
              </a:lnSpc>
            </a:pPr>
            <a:r>
              <a:rPr lang="en-US" sz="4300" b="1" dirty="0">
                <a:solidFill>
                  <a:srgbClr val="1B1B27"/>
                </a:solidFill>
                <a:latin typeface="Andalus" pitchFamily="18" charset="-78"/>
                <a:ea typeface="Corben" pitchFamily="34" charset="-122"/>
                <a:cs typeface="Andalus" pitchFamily="18" charset="-78"/>
              </a:rPr>
              <a:t>Clinical Importance of ABO and Rh</a:t>
            </a:r>
            <a:endParaRPr lang="en-US" sz="43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59474" y="2319934"/>
            <a:ext cx="1104424" cy="176712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95128" y="2319935"/>
            <a:ext cx="5059978" cy="612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3100" b="1" dirty="0">
                <a:latin typeface="Andalus" pitchFamily="18" charset="-78"/>
                <a:ea typeface="Corben" pitchFamily="34" charset="-122"/>
                <a:cs typeface="Andalus" pitchFamily="18" charset="-78"/>
              </a:rPr>
              <a:t>Hemolytic Disease of the Newborn</a:t>
            </a:r>
            <a:endParaRPr lang="en-US" sz="31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Text 2"/>
          <p:cNvSpPr/>
          <p:nvPr/>
        </p:nvSpPr>
        <p:spPr>
          <a:xfrm>
            <a:off x="7695130" y="3018353"/>
            <a:ext cx="6162198" cy="7067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900" dirty="0">
                <a:latin typeface="Andalus" pitchFamily="18" charset="-78"/>
                <a:ea typeface="Nobile" pitchFamily="34" charset="-122"/>
                <a:cs typeface="Andalus" pitchFamily="18" charset="-78"/>
              </a:rPr>
              <a:t>Rh incompatibility can lead to complications during pregnancy and affect the fetus.</a:t>
            </a:r>
            <a:endParaRPr lang="en-US" sz="29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59474" y="4087059"/>
            <a:ext cx="1104424" cy="176712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95130" y="4307922"/>
            <a:ext cx="2927270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3100" b="1" dirty="0">
                <a:latin typeface="Andalus" pitchFamily="18" charset="-78"/>
                <a:ea typeface="Corben" pitchFamily="34" charset="-122"/>
                <a:cs typeface="Andalus" pitchFamily="18" charset="-78"/>
              </a:rPr>
              <a:t>Transfusion Reactions</a:t>
            </a:r>
            <a:endParaRPr lang="en-US" sz="31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Text 4"/>
          <p:cNvSpPr/>
          <p:nvPr/>
        </p:nvSpPr>
        <p:spPr>
          <a:xfrm>
            <a:off x="7695130" y="4785479"/>
            <a:ext cx="6162198" cy="7067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900" dirty="0">
                <a:latin typeface="Andalus" pitchFamily="18" charset="-78"/>
                <a:ea typeface="Nobile" pitchFamily="34" charset="-122"/>
                <a:cs typeface="Andalus" pitchFamily="18" charset="-78"/>
              </a:rPr>
              <a:t>Incompatible blood transfusions can cause severe reactions and even death.</a:t>
            </a:r>
            <a:endParaRPr lang="en-US" sz="29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59474" y="5854186"/>
            <a:ext cx="1104424" cy="176712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95132" y="6075048"/>
            <a:ext cx="2985134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3100" b="1" dirty="0">
                <a:latin typeface="Andalus" pitchFamily="18" charset="-78"/>
                <a:ea typeface="Corben" pitchFamily="34" charset="-122"/>
                <a:cs typeface="Andalus" pitchFamily="18" charset="-78"/>
              </a:rPr>
              <a:t>Organ Transplantation</a:t>
            </a:r>
            <a:endParaRPr lang="en-US" sz="31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2" name="Text 6"/>
          <p:cNvSpPr/>
          <p:nvPr/>
        </p:nvSpPr>
        <p:spPr>
          <a:xfrm>
            <a:off x="7695130" y="6552605"/>
            <a:ext cx="6162198" cy="7067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900" dirty="0">
                <a:latin typeface="Andalus" pitchFamily="18" charset="-78"/>
                <a:ea typeface="Nobile" pitchFamily="34" charset="-122"/>
                <a:cs typeface="Andalus" pitchFamily="18" charset="-78"/>
              </a:rPr>
              <a:t>ABO and Rh compatibility are considered when matching donors and recipients.</a:t>
            </a:r>
            <a:endParaRPr lang="en-US" sz="29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7" y="201478"/>
            <a:ext cx="5563891" cy="7609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28235" y="388156"/>
            <a:ext cx="951130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en-US" sz="4000" b="1" dirty="0">
                <a:latin typeface="Andalus" pitchFamily="18" charset="-78"/>
                <a:ea typeface="Corben" pitchFamily="34" charset="-122"/>
                <a:cs typeface="Andalus" pitchFamily="18" charset="-78"/>
              </a:rPr>
              <a:t>Complications of Blood Transfusion</a:t>
            </a:r>
            <a:endParaRPr lang="en-US" sz="40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Shape 1"/>
          <p:cNvSpPr/>
          <p:nvPr/>
        </p:nvSpPr>
        <p:spPr>
          <a:xfrm>
            <a:off x="313352" y="2259331"/>
            <a:ext cx="1887418" cy="1306949"/>
          </a:xfrm>
          <a:prstGeom prst="roundRect">
            <a:avLst>
              <a:gd name="adj" fmla="val 7289"/>
            </a:avLst>
          </a:prstGeom>
          <a:solidFill>
            <a:schemeClr val="accent2">
              <a:lumMod val="20000"/>
              <a:lumOff val="80000"/>
            </a:schemeClr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28239" y="2686051"/>
            <a:ext cx="39762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550"/>
              </a:lnSpc>
            </a:pPr>
            <a:r>
              <a:rPr lang="en-US" sz="2100" dirty="0"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100" dirty="0"/>
          </a:p>
        </p:txBody>
      </p:sp>
      <p:sp>
        <p:nvSpPr>
          <p:cNvPr id="5" name="Text 3"/>
          <p:cNvSpPr/>
          <p:nvPr/>
        </p:nvSpPr>
        <p:spPr>
          <a:xfrm>
            <a:off x="2403945" y="2371241"/>
            <a:ext cx="3591461" cy="46923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ts val="2750"/>
              </a:lnSpc>
            </a:pPr>
            <a:r>
              <a:rPr lang="en-US" sz="3100" b="1" dirty="0">
                <a:latin typeface="Andalus" pitchFamily="18" charset="-78"/>
                <a:ea typeface="Corben" pitchFamily="34" charset="-122"/>
                <a:cs typeface="Andalus" pitchFamily="18" charset="-78"/>
              </a:rPr>
              <a:t>Hemolytic Reactions</a:t>
            </a:r>
            <a:endParaRPr lang="en-US" sz="31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Text 4"/>
          <p:cNvSpPr/>
          <p:nvPr/>
        </p:nvSpPr>
        <p:spPr>
          <a:xfrm>
            <a:off x="2403930" y="2686055"/>
            <a:ext cx="11746032" cy="65341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ts val="2850"/>
              </a:lnSpc>
            </a:pPr>
            <a:r>
              <a:rPr lang="en-US" sz="2900" dirty="0">
                <a:latin typeface="Andalus" pitchFamily="18" charset="-78"/>
                <a:ea typeface="Nobile" pitchFamily="34" charset="-122"/>
                <a:cs typeface="Andalus" pitchFamily="18" charset="-78"/>
              </a:rPr>
              <a:t>Occur when incompatible blood is transfused, causing red blood cell destruction.</a:t>
            </a:r>
            <a:endParaRPr lang="en-US" sz="29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Shape 5"/>
          <p:cNvSpPr/>
          <p:nvPr/>
        </p:nvSpPr>
        <p:spPr>
          <a:xfrm>
            <a:off x="3080861" y="3551039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</p:sp>
      <p:sp>
        <p:nvSpPr>
          <p:cNvPr id="8" name="Shape 6"/>
          <p:cNvSpPr/>
          <p:nvPr/>
        </p:nvSpPr>
        <p:spPr>
          <a:xfrm>
            <a:off x="313358" y="3679631"/>
            <a:ext cx="3080771" cy="1669852"/>
          </a:xfrm>
          <a:prstGeom prst="roundRect">
            <a:avLst>
              <a:gd name="adj" fmla="val 5705"/>
            </a:avLst>
          </a:prstGeom>
          <a:solidFill>
            <a:schemeClr val="accent2">
              <a:lumMod val="20000"/>
              <a:lumOff val="80000"/>
            </a:schemeClr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028239" y="4287798"/>
            <a:ext cx="39762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550"/>
              </a:lnSpc>
            </a:pPr>
            <a:r>
              <a:rPr lang="en-US" sz="2100" dirty="0"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100" dirty="0"/>
          </a:p>
        </p:txBody>
      </p:sp>
      <p:sp>
        <p:nvSpPr>
          <p:cNvPr id="10" name="Text 8"/>
          <p:cNvSpPr/>
          <p:nvPr/>
        </p:nvSpPr>
        <p:spPr>
          <a:xfrm>
            <a:off x="3632395" y="3906442"/>
            <a:ext cx="331962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3100" b="1" dirty="0">
                <a:latin typeface="Andalus" pitchFamily="18" charset="-78"/>
                <a:ea typeface="Corben" pitchFamily="34" charset="-122"/>
                <a:cs typeface="Andalus" pitchFamily="18" charset="-78"/>
              </a:rPr>
              <a:t>Allergic Reactions</a:t>
            </a:r>
            <a:endParaRPr lang="en-US" sz="31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1" name="Text 9"/>
          <p:cNvSpPr/>
          <p:nvPr/>
        </p:nvSpPr>
        <p:spPr>
          <a:xfrm>
            <a:off x="3632412" y="4396859"/>
            <a:ext cx="9789157" cy="7258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2900" dirty="0">
                <a:latin typeface="Andalus" pitchFamily="18" charset="-78"/>
                <a:ea typeface="Nobile" pitchFamily="34" charset="-122"/>
                <a:cs typeface="Andalus" pitchFamily="18" charset="-78"/>
              </a:rPr>
              <a:t>Can be triggered by components in the transfused blood, causing hives, itching, or difficulty breathing.</a:t>
            </a:r>
            <a:endParaRPr lang="en-US" sz="29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5254708" y="5334238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</p:sp>
      <p:sp>
        <p:nvSpPr>
          <p:cNvPr id="13" name="Shape 11"/>
          <p:cNvSpPr/>
          <p:nvPr/>
        </p:nvSpPr>
        <p:spPr>
          <a:xfrm>
            <a:off x="313354" y="5462826"/>
            <a:ext cx="3861474" cy="1669852"/>
          </a:xfrm>
          <a:prstGeom prst="roundRect">
            <a:avLst>
              <a:gd name="adj" fmla="val 5705"/>
            </a:avLst>
          </a:prstGeom>
          <a:solidFill>
            <a:schemeClr val="accent2">
              <a:lumMod val="20000"/>
              <a:lumOff val="80000"/>
            </a:schemeClr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942999" y="6070999"/>
            <a:ext cx="56810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550"/>
              </a:lnSpc>
            </a:pPr>
            <a:r>
              <a:rPr lang="en-US" sz="2100" dirty="0"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100" dirty="0"/>
          </a:p>
        </p:txBody>
      </p:sp>
      <p:sp>
        <p:nvSpPr>
          <p:cNvPr id="15" name="Text 13"/>
          <p:cNvSpPr/>
          <p:nvPr/>
        </p:nvSpPr>
        <p:spPr>
          <a:xfrm>
            <a:off x="4526579" y="55991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ts val="2750"/>
              </a:lnSpc>
            </a:pPr>
            <a:r>
              <a:rPr lang="en-US" sz="3100" b="1" dirty="0">
                <a:latin typeface="Andalus" pitchFamily="18" charset="-78"/>
                <a:ea typeface="Corben" pitchFamily="34" charset="-122"/>
                <a:cs typeface="Andalus" pitchFamily="18" charset="-78"/>
              </a:rPr>
              <a:t>Infections</a:t>
            </a:r>
            <a:endParaRPr lang="en-US" sz="21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4597396" y="5975292"/>
            <a:ext cx="8824158" cy="10390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850"/>
              </a:lnSpc>
            </a:pPr>
            <a:r>
              <a:rPr lang="en-US" sz="2900" dirty="0">
                <a:latin typeface="Andalus" pitchFamily="18" charset="-78"/>
                <a:ea typeface="Nobile" pitchFamily="34" charset="-122"/>
                <a:cs typeface="Andalus" pitchFamily="18" charset="-78"/>
              </a:rPr>
              <a:t>Contaminated blood may transmit diseases like hepatitis or HIV.</a:t>
            </a:r>
            <a:endParaRPr lang="en-US" sz="29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04444" y="588935"/>
            <a:ext cx="13049573" cy="7129222"/>
          </a:xfrm>
        </p:spPr>
        <p:txBody>
          <a:bodyPr>
            <a:normAutofit fontScale="77500" lnSpcReduction="20000"/>
          </a:bodyPr>
          <a:lstStyle/>
          <a:p>
            <a:pPr algn="just" rtl="0">
              <a:buFont typeface="Wingdings" pitchFamily="2" charset="2"/>
              <a:buChar char="Ø"/>
            </a:pPr>
            <a:r>
              <a:rPr lang="en-US" sz="5000" b="1" dirty="0">
                <a:latin typeface="Times New Roman" pitchFamily="18" charset="0"/>
                <a:cs typeface="Times New Roman" pitchFamily="18" charset="0"/>
              </a:rPr>
              <a:t> Leukocytes (White Blood Cells)</a:t>
            </a:r>
          </a:p>
          <a:p>
            <a:pPr algn="just" rtl="0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WBCs are the mobile cells of the body's immune system.</a:t>
            </a:r>
          </a:p>
          <a:p>
            <a:pPr algn="just" rtl="0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 It classified into two main groups:</a:t>
            </a:r>
          </a:p>
          <a:p>
            <a:pPr marL="742727" indent="-742727" algn="just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+mj-lt"/>
              <a:buAutoNum type="arabicPeriod"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Granulocytes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are cells with granules in their cytoplasm   and a lobular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nucleus.</a:t>
            </a:r>
          </a:p>
          <a:p>
            <a:pPr marL="742727" indent="-742727" algn="just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+mj-lt"/>
              <a:buAutoNum type="arabicPeriod"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granulocytes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lack granules and have nuclei that are  </a:t>
            </a:r>
          </a:p>
          <a:p>
            <a:pPr marL="0" indent="0" algn="just">
              <a:lnSpc>
                <a:spcPct val="150000"/>
              </a:lnSpc>
              <a:buClr>
                <a:schemeClr val="tx2">
                  <a:lumMod val="50000"/>
                </a:schemeClr>
              </a:buClr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not lobular.</a:t>
            </a:r>
          </a:p>
          <a:p>
            <a:pPr algn="just" rtl="0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The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granulocytes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monocytes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are formed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in 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the bone marrow.</a:t>
            </a:r>
          </a:p>
          <a:p>
            <a:pPr algn="just" rtl="0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Lymphocytes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are produced mainly in the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lymph glands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spleen, thymus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tonsils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802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39962"/>
            <a:ext cx="14458394" cy="7949683"/>
          </a:xfrm>
        </p:spPr>
        <p:txBody>
          <a:bodyPr>
            <a:normAutofit/>
          </a:bodyPr>
          <a:lstStyle/>
          <a:p>
            <a:pPr algn="l" rtl="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The lifespan of WBC ranges from a few hours to months. </a:t>
            </a:r>
          </a:p>
          <a:p>
            <a:pPr algn="l" rtl="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Normal range of WBCs 4000 to 11000 cell/mm³.</a:t>
            </a:r>
          </a:p>
          <a:p>
            <a:pPr marL="0" indent="0">
              <a:buNone/>
            </a:pPr>
            <a:endParaRPr lang="ar-IQ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3" t="9249" r="2388" b="21768"/>
          <a:stretch/>
        </p:blipFill>
        <p:spPr bwMode="auto">
          <a:xfrm>
            <a:off x="-38337" y="1898809"/>
            <a:ext cx="14266306" cy="570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56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1" y="793197"/>
            <a:ext cx="483209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en-US" sz="4900" b="1" dirty="0">
                <a:latin typeface="Andalus" pitchFamily="18" charset="-78"/>
                <a:ea typeface="Corben" pitchFamily="34" charset="-122"/>
                <a:cs typeface="Andalus" pitchFamily="18" charset="-78"/>
              </a:rPr>
              <a:t>Blood Groups</a:t>
            </a:r>
            <a:endParaRPr lang="en-US" sz="49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Text 4"/>
          <p:cNvSpPr/>
          <p:nvPr/>
        </p:nvSpPr>
        <p:spPr>
          <a:xfrm>
            <a:off x="793791" y="2105472"/>
            <a:ext cx="8088518" cy="5225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57040" indent="-45704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100" dirty="0">
                <a:latin typeface="Andalus" pitchFamily="18" charset="-78"/>
                <a:ea typeface="Nobile" pitchFamily="34" charset="-122"/>
                <a:cs typeface="Andalus" pitchFamily="18" charset="-78"/>
              </a:rPr>
              <a:t>Blood groups are inherited from parents and determine the presence or absence of specific antigens on red blood cells.</a:t>
            </a:r>
          </a:p>
          <a:p>
            <a:pPr marL="457040" indent="-45704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100" dirty="0">
                <a:latin typeface="Andalus" pitchFamily="18" charset="-78"/>
                <a:ea typeface="Nobile" pitchFamily="34" charset="-122"/>
                <a:cs typeface="Andalus" pitchFamily="18" charset="-78"/>
              </a:rPr>
              <a:t>Blood groups are essential for safe and successful blood transfusions, ensuring compatibility between donor and recipient</a:t>
            </a:r>
            <a:r>
              <a:rPr lang="en-US" sz="2900" dirty="0">
                <a:latin typeface="Andalus" pitchFamily="18" charset="-78"/>
                <a:ea typeface="Nobile" pitchFamily="34" charset="-122"/>
                <a:cs typeface="Andalus" pitchFamily="18" charset="-78"/>
              </a:rPr>
              <a:t>.</a:t>
            </a:r>
            <a:endParaRPr lang="en-US" sz="29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-40966"/>
            <a:ext cx="5486400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83659" y="793195"/>
            <a:ext cx="7385923" cy="6104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800"/>
              </a:lnSpc>
            </a:pPr>
            <a:r>
              <a:rPr lang="en-US" sz="3900" b="1" dirty="0">
                <a:solidFill>
                  <a:srgbClr val="1B1B27"/>
                </a:solidFill>
                <a:latin typeface="Andalus" pitchFamily="18" charset="-78"/>
                <a:ea typeface="Corben" pitchFamily="34" charset="-122"/>
                <a:cs typeface="Andalus" pitchFamily="18" charset="-78"/>
              </a:rPr>
              <a:t>Antigens and Antibodies in ABO</a:t>
            </a:r>
            <a:endParaRPr lang="en-US" sz="39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383" y="2231069"/>
            <a:ext cx="641174" cy="64117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142853" y="2401894"/>
            <a:ext cx="12815366" cy="9301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450"/>
              </a:lnSpc>
            </a:pPr>
            <a:r>
              <a:rPr lang="en-US" sz="3100" b="1" dirty="0">
                <a:latin typeface="Andalus" pitchFamily="18" charset="-78"/>
                <a:ea typeface="Nobile" pitchFamily="34" charset="-122"/>
                <a:cs typeface="Andalus" pitchFamily="18" charset="-78"/>
              </a:rPr>
              <a:t>Antigens</a:t>
            </a:r>
          </a:p>
          <a:p>
            <a:pPr>
              <a:lnSpc>
                <a:spcPts val="2450"/>
              </a:lnSpc>
            </a:pPr>
            <a:endParaRPr lang="en-US" sz="3100" dirty="0">
              <a:solidFill>
                <a:srgbClr val="404155"/>
              </a:solidFill>
              <a:latin typeface="Andalus" pitchFamily="18" charset="-78"/>
              <a:ea typeface="Nobile" pitchFamily="34" charset="-122"/>
              <a:cs typeface="Andalus" pitchFamily="18" charset="-78"/>
            </a:endParaRPr>
          </a:p>
          <a:p>
            <a:pPr>
              <a:lnSpc>
                <a:spcPts val="2450"/>
              </a:lnSpc>
            </a:pPr>
            <a:r>
              <a:rPr lang="en-US" sz="3100" dirty="0">
                <a:latin typeface="Andalus" pitchFamily="18" charset="-78"/>
                <a:ea typeface="Nobile" pitchFamily="34" charset="-122"/>
                <a:cs typeface="Andalus" pitchFamily="18" charset="-78"/>
              </a:rPr>
              <a:t>Antigens are protein molecules found on the surface of red blood cells.</a:t>
            </a:r>
            <a:endParaRPr lang="en-US" sz="31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5381" y="3952068"/>
            <a:ext cx="641178" cy="641177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142855" y="3996481"/>
            <a:ext cx="12071448" cy="1059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450"/>
              </a:lnSpc>
            </a:pPr>
            <a:r>
              <a:rPr lang="en-US" sz="3100" b="1" dirty="0">
                <a:latin typeface="Andalus" pitchFamily="18" charset="-78"/>
                <a:ea typeface="Nobile" pitchFamily="34" charset="-122"/>
                <a:cs typeface="Andalus" pitchFamily="18" charset="-78"/>
              </a:rPr>
              <a:t>Antibodies</a:t>
            </a:r>
          </a:p>
          <a:p>
            <a:pPr>
              <a:lnSpc>
                <a:spcPct val="150000"/>
              </a:lnSpc>
            </a:pPr>
            <a:r>
              <a:rPr lang="en-US" sz="2900" dirty="0">
                <a:latin typeface="Andalus" pitchFamily="18" charset="-78"/>
                <a:ea typeface="Nobile" pitchFamily="34" charset="-122"/>
                <a:cs typeface="Andalus" pitchFamily="18" charset="-78"/>
              </a:rPr>
              <a:t>Antibodies are proteins in the plasma that recognize and bind to specific antigens.</a:t>
            </a:r>
            <a:endParaRPr lang="en-US" sz="29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6340" y="5869199"/>
            <a:ext cx="705502" cy="705503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202930" y="5672380"/>
            <a:ext cx="11951298" cy="9023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3100" b="1" dirty="0">
                <a:latin typeface="Andalus" pitchFamily="18" charset="-78"/>
                <a:ea typeface="Nobile" pitchFamily="34" charset="-122"/>
                <a:cs typeface="Andalus" pitchFamily="18" charset="-78"/>
              </a:rPr>
              <a:t>Immune Response</a:t>
            </a:r>
          </a:p>
          <a:p>
            <a:pPr>
              <a:lnSpc>
                <a:spcPts val="2450"/>
              </a:lnSpc>
            </a:pPr>
            <a:r>
              <a:rPr lang="en-US" sz="2900" dirty="0">
                <a:latin typeface="Andalus" pitchFamily="18" charset="-78"/>
                <a:ea typeface="Nobile" pitchFamily="34" charset="-122"/>
                <a:cs typeface="Andalus" pitchFamily="18" charset="-78"/>
              </a:rPr>
              <a:t>The immune system produces antibodies against foreign antigens to protect the body.</a:t>
            </a:r>
            <a:endParaRPr lang="en-US" sz="29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405344" y="182576"/>
            <a:ext cx="678656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5550"/>
              </a:lnSpc>
            </a:pPr>
            <a:r>
              <a:rPr lang="en-US" sz="4400" b="1" dirty="0">
                <a:solidFill>
                  <a:srgbClr val="1B1B27"/>
                </a:solidFill>
                <a:latin typeface="Andalus" pitchFamily="18" charset="-78"/>
                <a:ea typeface="Corben" pitchFamily="34" charset="-122"/>
                <a:cs typeface="Andalus" pitchFamily="18" charset="-78"/>
              </a:rPr>
              <a:t>ABO Blood Group System</a:t>
            </a:r>
            <a:endParaRPr lang="en-US" sz="4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Shape 1"/>
          <p:cNvSpPr/>
          <p:nvPr/>
        </p:nvSpPr>
        <p:spPr>
          <a:xfrm>
            <a:off x="5517399" y="1162385"/>
            <a:ext cx="4427656" cy="3363431"/>
          </a:xfrm>
          <a:prstGeom prst="roundRect">
            <a:avLst>
              <a:gd name="adj" fmla="val 3952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5517399" y="1162373"/>
            <a:ext cx="4427656" cy="33634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404155"/>
                </a:solidFill>
                <a:latin typeface="Andalus" pitchFamily="18" charset="-78"/>
                <a:ea typeface="Corben" pitchFamily="34" charset="-122"/>
                <a:cs typeface="Andalus" pitchFamily="18" charset="-78"/>
              </a:rPr>
              <a:t>Type A</a:t>
            </a:r>
            <a:endParaRPr lang="en-US" sz="3600" b="1" dirty="0">
              <a:solidFill>
                <a:srgbClr val="404155"/>
              </a:solidFill>
              <a:latin typeface="Andalus" pitchFamily="18" charset="-78"/>
              <a:ea typeface="Nobile" pitchFamily="34" charset="-122"/>
              <a:cs typeface="Andalus" pitchFamily="18" charset="-78"/>
            </a:endParaRPr>
          </a:p>
          <a:p>
            <a:pPr marL="457063" indent="-457063">
              <a:lnSpc>
                <a:spcPts val="2850"/>
              </a:lnSpc>
              <a:buFont typeface="Wingdings" pitchFamily="2" charset="2"/>
              <a:buChar char="Ø"/>
            </a:pPr>
            <a:r>
              <a:rPr lang="en-US" sz="2700" dirty="0">
                <a:solidFill>
                  <a:srgbClr val="404155"/>
                </a:solidFill>
                <a:latin typeface="Andalus" pitchFamily="18" charset="-78"/>
                <a:ea typeface="Nobile" pitchFamily="34" charset="-122"/>
                <a:cs typeface="Andalus" pitchFamily="18" charset="-78"/>
              </a:rPr>
              <a:t>Individuals with </a:t>
            </a:r>
            <a:r>
              <a:rPr lang="en-US" sz="2700" b="1" dirty="0">
                <a:solidFill>
                  <a:srgbClr val="404155"/>
                </a:solidFill>
                <a:latin typeface="Andalus" pitchFamily="18" charset="-78"/>
                <a:ea typeface="Nobile" pitchFamily="34" charset="-122"/>
                <a:cs typeface="Andalus" pitchFamily="18" charset="-78"/>
              </a:rPr>
              <a:t>type A</a:t>
            </a:r>
            <a:r>
              <a:rPr lang="en-US" sz="2700" dirty="0">
                <a:solidFill>
                  <a:srgbClr val="404155"/>
                </a:solidFill>
                <a:latin typeface="Andalus" pitchFamily="18" charset="-78"/>
                <a:ea typeface="Nobile" pitchFamily="34" charset="-122"/>
                <a:cs typeface="Andalus" pitchFamily="18" charset="-78"/>
              </a:rPr>
              <a:t> blood have </a:t>
            </a:r>
            <a:r>
              <a:rPr lang="en-US" sz="2700" b="1" dirty="0">
                <a:solidFill>
                  <a:srgbClr val="404155"/>
                </a:solidFill>
                <a:latin typeface="Andalus" pitchFamily="18" charset="-78"/>
                <a:ea typeface="Nobile" pitchFamily="34" charset="-122"/>
                <a:cs typeface="Andalus" pitchFamily="18" charset="-78"/>
              </a:rPr>
              <a:t>A antigens </a:t>
            </a:r>
            <a:r>
              <a:rPr lang="en-US" sz="2700" dirty="0">
                <a:solidFill>
                  <a:srgbClr val="404155"/>
                </a:solidFill>
                <a:latin typeface="Andalus" pitchFamily="18" charset="-78"/>
                <a:ea typeface="Nobile" pitchFamily="34" charset="-122"/>
                <a:cs typeface="Andalus" pitchFamily="18" charset="-78"/>
              </a:rPr>
              <a:t>on their red blood cells and </a:t>
            </a:r>
            <a:r>
              <a:rPr lang="en-US" sz="2700" b="1" dirty="0">
                <a:solidFill>
                  <a:srgbClr val="404155"/>
                </a:solidFill>
                <a:latin typeface="Andalus" pitchFamily="18" charset="-78"/>
                <a:ea typeface="Nobile" pitchFamily="34" charset="-122"/>
                <a:cs typeface="Andalus" pitchFamily="18" charset="-78"/>
              </a:rPr>
              <a:t>anti-B</a:t>
            </a:r>
            <a:r>
              <a:rPr lang="en-US" sz="2700" dirty="0">
                <a:solidFill>
                  <a:srgbClr val="404155"/>
                </a:solidFill>
                <a:latin typeface="Andalus" pitchFamily="18" charset="-78"/>
                <a:ea typeface="Nobile" pitchFamily="34" charset="-122"/>
                <a:cs typeface="Andalus" pitchFamily="18" charset="-78"/>
              </a:rPr>
              <a:t> antibodies in their plasma.</a:t>
            </a:r>
            <a:endParaRPr lang="en-US" sz="27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Shape 4"/>
          <p:cNvSpPr/>
          <p:nvPr/>
        </p:nvSpPr>
        <p:spPr>
          <a:xfrm>
            <a:off x="10171868" y="1162385"/>
            <a:ext cx="4040078" cy="3363431"/>
          </a:xfrm>
          <a:prstGeom prst="roundRect">
            <a:avLst>
              <a:gd name="adj" fmla="val 3952"/>
            </a:avLst>
          </a:prstGeom>
          <a:solidFill>
            <a:schemeClr val="accent2">
              <a:lumMod val="20000"/>
              <a:lumOff val="80000"/>
            </a:schemeClr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171868" y="1162385"/>
            <a:ext cx="4040078" cy="33634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404155"/>
                </a:solidFill>
                <a:latin typeface="Andalus" pitchFamily="18" charset="-78"/>
                <a:ea typeface="Corben" pitchFamily="34" charset="-122"/>
                <a:cs typeface="Andalus" pitchFamily="18" charset="-78"/>
              </a:rPr>
              <a:t>Type B</a:t>
            </a:r>
            <a:endParaRPr lang="en-US" sz="3600" dirty="0">
              <a:solidFill>
                <a:srgbClr val="404155"/>
              </a:solidFill>
              <a:latin typeface="Andalus" pitchFamily="18" charset="-78"/>
              <a:ea typeface="Nobile" pitchFamily="34" charset="-122"/>
              <a:cs typeface="Andalus" pitchFamily="18" charset="-78"/>
            </a:endParaRPr>
          </a:p>
          <a:p>
            <a:pPr marL="457063" indent="-457063">
              <a:lnSpc>
                <a:spcPts val="2850"/>
              </a:lnSpc>
              <a:buFont typeface="Wingdings" pitchFamily="2" charset="2"/>
              <a:buChar char="Ø"/>
            </a:pPr>
            <a:r>
              <a:rPr lang="en-US" sz="2700" dirty="0">
                <a:solidFill>
                  <a:srgbClr val="404155"/>
                </a:solidFill>
                <a:latin typeface="Andalus" pitchFamily="18" charset="-78"/>
                <a:ea typeface="Nobile" pitchFamily="34" charset="-122"/>
                <a:cs typeface="Andalus" pitchFamily="18" charset="-78"/>
              </a:rPr>
              <a:t>Type B individuals have </a:t>
            </a:r>
            <a:r>
              <a:rPr lang="en-US" sz="2700" b="1" dirty="0">
                <a:solidFill>
                  <a:srgbClr val="404155"/>
                </a:solidFill>
                <a:latin typeface="Andalus" pitchFamily="18" charset="-78"/>
                <a:ea typeface="Nobile" pitchFamily="34" charset="-122"/>
                <a:cs typeface="Andalus" pitchFamily="18" charset="-78"/>
              </a:rPr>
              <a:t>B antigens </a:t>
            </a:r>
            <a:r>
              <a:rPr lang="en-US" sz="2700" dirty="0">
                <a:solidFill>
                  <a:srgbClr val="404155"/>
                </a:solidFill>
                <a:latin typeface="Andalus" pitchFamily="18" charset="-78"/>
                <a:ea typeface="Nobile" pitchFamily="34" charset="-122"/>
                <a:cs typeface="Andalus" pitchFamily="18" charset="-78"/>
              </a:rPr>
              <a:t>and </a:t>
            </a:r>
            <a:r>
              <a:rPr lang="en-US" sz="2700" b="1" dirty="0">
                <a:solidFill>
                  <a:srgbClr val="404155"/>
                </a:solidFill>
                <a:latin typeface="Andalus" pitchFamily="18" charset="-78"/>
                <a:ea typeface="Nobile" pitchFamily="34" charset="-122"/>
                <a:cs typeface="Andalus" pitchFamily="18" charset="-78"/>
              </a:rPr>
              <a:t>anti-A</a:t>
            </a:r>
            <a:r>
              <a:rPr lang="en-US" sz="2700" dirty="0">
                <a:solidFill>
                  <a:srgbClr val="404155"/>
                </a:solidFill>
                <a:latin typeface="Andalus" pitchFamily="18" charset="-78"/>
                <a:ea typeface="Nobile" pitchFamily="34" charset="-122"/>
                <a:cs typeface="Andalus" pitchFamily="18" charset="-78"/>
              </a:rPr>
              <a:t> antibodies.</a:t>
            </a:r>
            <a:endParaRPr lang="en-US" sz="27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5517399" y="4752618"/>
            <a:ext cx="4427656" cy="3213511"/>
          </a:xfrm>
          <a:prstGeom prst="roundRect">
            <a:avLst>
              <a:gd name="adj" fmla="val 3952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517399" y="4752618"/>
            <a:ext cx="4427654" cy="32135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404155"/>
                </a:solidFill>
                <a:latin typeface="Andalus" pitchFamily="18" charset="-78"/>
                <a:ea typeface="Nobile" pitchFamily="34" charset="-122"/>
                <a:cs typeface="Andalus" pitchFamily="18" charset="-78"/>
              </a:rPr>
              <a:t>Type AB</a:t>
            </a:r>
          </a:p>
          <a:p>
            <a:pPr marL="457063" indent="-457063">
              <a:lnSpc>
                <a:spcPts val="2850"/>
              </a:lnSpc>
              <a:buFont typeface="Wingdings" pitchFamily="2" charset="2"/>
              <a:buChar char="Ø"/>
            </a:pPr>
            <a:r>
              <a:rPr lang="en-US" sz="2700" dirty="0">
                <a:solidFill>
                  <a:srgbClr val="404155"/>
                </a:solidFill>
                <a:latin typeface="Andalus" pitchFamily="18" charset="-78"/>
                <a:ea typeface="Nobile" pitchFamily="34" charset="-122"/>
                <a:cs typeface="Andalus" pitchFamily="18" charset="-78"/>
              </a:rPr>
              <a:t>Type AB individuals have </a:t>
            </a:r>
            <a:r>
              <a:rPr lang="en-US" sz="2700" b="1" dirty="0">
                <a:solidFill>
                  <a:srgbClr val="404155"/>
                </a:solidFill>
                <a:latin typeface="Andalus" pitchFamily="18" charset="-78"/>
                <a:ea typeface="Nobile" pitchFamily="34" charset="-122"/>
                <a:cs typeface="Andalus" pitchFamily="18" charset="-78"/>
              </a:rPr>
              <a:t>both A and B antigens </a:t>
            </a:r>
            <a:r>
              <a:rPr lang="en-US" sz="2700" dirty="0">
                <a:solidFill>
                  <a:srgbClr val="404155"/>
                </a:solidFill>
                <a:latin typeface="Andalus" pitchFamily="18" charset="-78"/>
                <a:ea typeface="Nobile" pitchFamily="34" charset="-122"/>
                <a:cs typeface="Andalus" pitchFamily="18" charset="-78"/>
              </a:rPr>
              <a:t>and </a:t>
            </a:r>
            <a:r>
              <a:rPr lang="en-US" sz="2700" b="1" dirty="0">
                <a:solidFill>
                  <a:srgbClr val="404155"/>
                </a:solidFill>
                <a:latin typeface="Andalus" pitchFamily="18" charset="-78"/>
                <a:ea typeface="Nobile" pitchFamily="34" charset="-122"/>
                <a:cs typeface="Andalus" pitchFamily="18" charset="-78"/>
              </a:rPr>
              <a:t>no antibodies</a:t>
            </a:r>
            <a:r>
              <a:rPr lang="en-US" sz="2700" dirty="0">
                <a:solidFill>
                  <a:srgbClr val="404155"/>
                </a:solidFill>
                <a:latin typeface="Andalus" pitchFamily="18" charset="-78"/>
                <a:ea typeface="Nobile" pitchFamily="34" charset="-122"/>
                <a:cs typeface="Andalus" pitchFamily="18" charset="-78"/>
              </a:rPr>
              <a:t>.</a:t>
            </a:r>
            <a:endParaRPr lang="en-US" sz="27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10171868" y="4752622"/>
            <a:ext cx="4040078" cy="3213510"/>
          </a:xfrm>
          <a:prstGeom prst="roundRect">
            <a:avLst>
              <a:gd name="adj" fmla="val 3952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10171868" y="4752871"/>
            <a:ext cx="4040078" cy="32132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404155"/>
                </a:solidFill>
                <a:latin typeface="Andalus" pitchFamily="18" charset="-78"/>
                <a:ea typeface="Nobile" pitchFamily="34" charset="-122"/>
                <a:cs typeface="Andalus" pitchFamily="18" charset="-78"/>
              </a:rPr>
              <a:t>Type O</a:t>
            </a:r>
          </a:p>
          <a:p>
            <a:pPr marL="457063" indent="-457063">
              <a:lnSpc>
                <a:spcPts val="2850"/>
              </a:lnSpc>
              <a:buFont typeface="Wingdings" pitchFamily="2" charset="2"/>
              <a:buChar char="Ø"/>
            </a:pPr>
            <a:r>
              <a:rPr lang="en-US" sz="2700" dirty="0">
                <a:solidFill>
                  <a:srgbClr val="404155"/>
                </a:solidFill>
                <a:latin typeface="Andalus" pitchFamily="18" charset="-78"/>
                <a:ea typeface="Nobile" pitchFamily="34" charset="-122"/>
                <a:cs typeface="Andalus" pitchFamily="18" charset="-78"/>
              </a:rPr>
              <a:t>Type O individuals have </a:t>
            </a:r>
            <a:r>
              <a:rPr lang="en-US" sz="2700" b="1" dirty="0">
                <a:solidFill>
                  <a:srgbClr val="404155"/>
                </a:solidFill>
                <a:latin typeface="Andalus" pitchFamily="18" charset="-78"/>
                <a:ea typeface="Nobile" pitchFamily="34" charset="-122"/>
                <a:cs typeface="Andalus" pitchFamily="18" charset="-78"/>
              </a:rPr>
              <a:t>neither A nor B antigens </a:t>
            </a:r>
            <a:r>
              <a:rPr lang="en-US" sz="2700" dirty="0">
                <a:solidFill>
                  <a:srgbClr val="404155"/>
                </a:solidFill>
                <a:latin typeface="Andalus" pitchFamily="18" charset="-78"/>
                <a:ea typeface="Nobile" pitchFamily="34" charset="-122"/>
                <a:cs typeface="Andalus" pitchFamily="18" charset="-78"/>
              </a:rPr>
              <a:t>but have </a:t>
            </a:r>
            <a:r>
              <a:rPr lang="en-US" sz="2700" b="1" dirty="0">
                <a:solidFill>
                  <a:srgbClr val="404155"/>
                </a:solidFill>
                <a:latin typeface="Andalus" pitchFamily="18" charset="-78"/>
                <a:ea typeface="Nobile" pitchFamily="34" charset="-122"/>
                <a:cs typeface="Andalus" pitchFamily="18" charset="-78"/>
              </a:rPr>
              <a:t>both anti-A and anti-B antibodies</a:t>
            </a:r>
            <a:r>
              <a:rPr lang="en-US" sz="2700" dirty="0">
                <a:solidFill>
                  <a:srgbClr val="404155"/>
                </a:solidFill>
                <a:latin typeface="Andalus" pitchFamily="18" charset="-78"/>
                <a:ea typeface="Nobile" pitchFamily="34" charset="-122"/>
                <a:cs typeface="Andalus" pitchFamily="18" charset="-78"/>
              </a:rPr>
              <a:t>.</a:t>
            </a:r>
            <a:endParaRPr lang="en-US" sz="27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4"/>
          <a:stretch/>
        </p:blipFill>
        <p:spPr bwMode="auto">
          <a:xfrm>
            <a:off x="3" y="0"/>
            <a:ext cx="5517395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619874" y="382707"/>
            <a:ext cx="627137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en-US" sz="4900" dirty="0">
                <a:solidFill>
                  <a:srgbClr val="1B1B27"/>
                </a:solidFill>
                <a:latin typeface="Andalus" pitchFamily="18" charset="-78"/>
                <a:ea typeface="Corben" pitchFamily="34" charset="-122"/>
                <a:cs typeface="Andalus" pitchFamily="18" charset="-78"/>
              </a:rPr>
              <a:t>Rh Blood Group System</a:t>
            </a:r>
            <a:endParaRPr lang="en-US" sz="49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Text 4"/>
          <p:cNvSpPr/>
          <p:nvPr/>
        </p:nvSpPr>
        <p:spPr>
          <a:xfrm>
            <a:off x="1619874" y="929898"/>
            <a:ext cx="12855544" cy="70672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/>
          <a:p>
            <a:pPr marL="456971" indent="-45697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b="1" dirty="0">
                <a:latin typeface="Andalus" pitchFamily="18" charset="-78"/>
                <a:ea typeface="Nobile" pitchFamily="34" charset="-122"/>
                <a:cs typeface="Andalus" pitchFamily="18" charset="-78"/>
              </a:rPr>
              <a:t>Rh Factor:</a:t>
            </a:r>
          </a:p>
          <a:p>
            <a:pPr marL="456971" indent="-45697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900" dirty="0">
                <a:latin typeface="Andalus" pitchFamily="18" charset="-78"/>
                <a:ea typeface="Nobile" pitchFamily="34" charset="-122"/>
                <a:cs typeface="Andalus" pitchFamily="18" charset="-78"/>
              </a:rPr>
              <a:t>The Rh factor is a separate blood group system with a major antigen called the D antigen. When the D antigen is present on the red cell surface, the red cells are called D </a:t>
            </a:r>
            <a:r>
              <a:rPr lang="en-US" sz="2900" dirty="0">
                <a:latin typeface="Andalus" pitchFamily="18" charset="-78"/>
                <a:ea typeface="Nobile" pitchFamily="34" charset="-122"/>
                <a:cs typeface="Andalus" pitchFamily="18" charset="-78"/>
              </a:rPr>
              <a:t>positive.</a:t>
            </a:r>
            <a:endParaRPr lang="en-US" sz="2900" dirty="0">
              <a:latin typeface="Andalus" pitchFamily="18" charset="-78"/>
              <a:ea typeface="Nobile" pitchFamily="34" charset="-122"/>
              <a:cs typeface="Andalus" pitchFamily="18" charset="-78"/>
            </a:endParaRPr>
          </a:p>
          <a:p>
            <a:pPr marL="456971" indent="-45697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900" dirty="0">
                <a:latin typeface="Andalus" pitchFamily="18" charset="-78"/>
                <a:ea typeface="Nobile" pitchFamily="34" charset="-122"/>
                <a:cs typeface="Andalus" pitchFamily="18" charset="-78"/>
              </a:rPr>
              <a:t>This protein is inherited from parent. </a:t>
            </a:r>
            <a:endParaRPr lang="en-US" sz="2900" dirty="0">
              <a:latin typeface="Andalus" pitchFamily="18" charset="-78"/>
              <a:ea typeface="Nobile" pitchFamily="34" charset="-122"/>
              <a:cs typeface="Andalus" pitchFamily="18" charset="-78"/>
            </a:endParaRPr>
          </a:p>
          <a:p>
            <a:pPr marL="456971" indent="-45697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900" dirty="0">
                <a:latin typeface="Andalus" pitchFamily="18" charset="-78"/>
                <a:ea typeface="Nobile" pitchFamily="34" charset="-122"/>
                <a:cs typeface="Andalus" pitchFamily="18" charset="-78"/>
              </a:rPr>
              <a:t>The majority of people, about 85%, are Rh-positive. The remaining 16% of the population that lack the D antigen are called D- negative</a:t>
            </a:r>
            <a:r>
              <a:rPr lang="en-US" sz="2900" dirty="0">
                <a:latin typeface="Andalus" pitchFamily="18" charset="-78"/>
                <a:ea typeface="Nobile" pitchFamily="34" charset="-122"/>
                <a:cs typeface="Andalus" pitchFamily="18" charset="-78"/>
              </a:rPr>
              <a:t>.</a:t>
            </a:r>
          </a:p>
          <a:p>
            <a:pPr marL="456971" indent="-45697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900" dirty="0">
                <a:latin typeface="Andalus" pitchFamily="18" charset="-78"/>
                <a:cs typeface="Andalus" pitchFamily="18" charset="-78"/>
              </a:rPr>
              <a:t>General form blood group reported is:-</a:t>
            </a:r>
          </a:p>
          <a:p>
            <a:pPr marL="456971" indent="-45697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900" dirty="0">
                <a:latin typeface="Andalus" pitchFamily="18" charset="-78"/>
                <a:cs typeface="Andalus" pitchFamily="18" charset="-78"/>
              </a:rPr>
              <a:t>        </a:t>
            </a:r>
            <a:r>
              <a:rPr lang="en-US" sz="3100" b="1" dirty="0">
                <a:latin typeface="Andalus" pitchFamily="18" charset="-78"/>
                <a:cs typeface="Andalus" pitchFamily="18" charset="-78"/>
              </a:rPr>
              <a:t>(A+ , B+,  AB+,  O+,  A-,  B-,  AB-, O-</a:t>
            </a:r>
            <a:r>
              <a:rPr lang="en-US" sz="2900" dirty="0">
                <a:latin typeface="Andalus" pitchFamily="18" charset="-78"/>
                <a:cs typeface="Andalus" pitchFamily="18" charset="-78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1837" y="0"/>
            <a:ext cx="3998563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118711" y="544197"/>
            <a:ext cx="740890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en-US" sz="4900" b="1" dirty="0">
                <a:solidFill>
                  <a:srgbClr val="1B1B27"/>
                </a:solidFill>
                <a:latin typeface="Andalus" pitchFamily="18" charset="-78"/>
                <a:ea typeface="Corben" pitchFamily="34" charset="-122"/>
                <a:cs typeface="Andalus" pitchFamily="18" charset="-78"/>
              </a:rPr>
              <a:t>Rh Antigens and Antibodies</a:t>
            </a:r>
            <a:endParaRPr lang="en-US" sz="49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Shape 1"/>
          <p:cNvSpPr/>
          <p:nvPr/>
        </p:nvSpPr>
        <p:spPr>
          <a:xfrm>
            <a:off x="1118710" y="2089073"/>
            <a:ext cx="30480" cy="5100280"/>
          </a:xfrm>
          <a:prstGeom prst="roundRect">
            <a:avLst>
              <a:gd name="adj" fmla="val 312558"/>
            </a:avLst>
          </a:prstGeom>
          <a:solidFill>
            <a:srgbClr val="B8BFDF"/>
          </a:solidFill>
          <a:ln/>
        </p:spPr>
      </p:sp>
      <p:sp>
        <p:nvSpPr>
          <p:cNvPr id="5" name="Shape 2"/>
          <p:cNvSpPr/>
          <p:nvPr/>
        </p:nvSpPr>
        <p:spPr>
          <a:xfrm>
            <a:off x="1358623" y="2584133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B8BFDF"/>
          </a:solidFill>
          <a:ln/>
        </p:spPr>
      </p:sp>
      <p:sp>
        <p:nvSpPr>
          <p:cNvPr id="6" name="Shape 3"/>
          <p:cNvSpPr/>
          <p:nvPr/>
        </p:nvSpPr>
        <p:spPr>
          <a:xfrm>
            <a:off x="878804" y="234422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83707" y="2429232"/>
            <a:ext cx="100490" cy="3402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650"/>
              </a:lnSpc>
            </a:pPr>
            <a:r>
              <a:rPr lang="en-US" sz="27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700" dirty="0"/>
          </a:p>
        </p:txBody>
      </p:sp>
      <p:sp>
        <p:nvSpPr>
          <p:cNvPr id="8" name="Text 5"/>
          <p:cNvSpPr/>
          <p:nvPr/>
        </p:nvSpPr>
        <p:spPr>
          <a:xfrm>
            <a:off x="2164517" y="231588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3600" b="1" dirty="0">
                <a:latin typeface="Andalus" pitchFamily="18" charset="-78"/>
                <a:ea typeface="Corben" pitchFamily="34" charset="-122"/>
                <a:cs typeface="Andalus" pitchFamily="18" charset="-78"/>
              </a:rPr>
              <a:t>Rh Positive</a:t>
            </a:r>
            <a:endParaRPr lang="en-US" sz="36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Text 6"/>
          <p:cNvSpPr/>
          <p:nvPr/>
        </p:nvSpPr>
        <p:spPr>
          <a:xfrm>
            <a:off x="2164532" y="2806303"/>
            <a:ext cx="7707909" cy="7258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2900" dirty="0">
                <a:latin typeface="Andalus" pitchFamily="18" charset="-78"/>
                <a:ea typeface="Nobile" pitchFamily="34" charset="-122"/>
                <a:cs typeface="Andalus" pitchFamily="18" charset="-78"/>
              </a:rPr>
              <a:t>Individuals </a:t>
            </a:r>
            <a:r>
              <a:rPr lang="en-US" sz="2900" b="1" dirty="0">
                <a:latin typeface="Andalus" pitchFamily="18" charset="-78"/>
                <a:ea typeface="Nobile" pitchFamily="34" charset="-122"/>
                <a:cs typeface="Andalus" pitchFamily="18" charset="-78"/>
              </a:rPr>
              <a:t>with</a:t>
            </a:r>
            <a:r>
              <a:rPr lang="en-US" sz="2900" dirty="0">
                <a:latin typeface="Andalus" pitchFamily="18" charset="-78"/>
                <a:ea typeface="Nobile" pitchFamily="34" charset="-122"/>
                <a:cs typeface="Andalus" pitchFamily="18" charset="-78"/>
              </a:rPr>
              <a:t> the D antigen are Rh-positive (Rh+).</a:t>
            </a:r>
            <a:endParaRPr lang="en-US" sz="29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1358623" y="4480798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B8BFDF"/>
          </a:solidFill>
          <a:ln/>
        </p:spPr>
      </p:sp>
      <p:sp>
        <p:nvSpPr>
          <p:cNvPr id="11" name="Shape 8"/>
          <p:cNvSpPr/>
          <p:nvPr/>
        </p:nvSpPr>
        <p:spPr>
          <a:xfrm>
            <a:off x="878804" y="424088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045267" y="4325898"/>
            <a:ext cx="177403" cy="3402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650"/>
              </a:lnSpc>
            </a:pPr>
            <a:r>
              <a:rPr lang="en-US" sz="27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700" dirty="0"/>
          </a:p>
        </p:txBody>
      </p:sp>
      <p:sp>
        <p:nvSpPr>
          <p:cNvPr id="13" name="Text 10"/>
          <p:cNvSpPr/>
          <p:nvPr/>
        </p:nvSpPr>
        <p:spPr>
          <a:xfrm>
            <a:off x="2164517" y="42125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3600" b="1" dirty="0">
                <a:latin typeface="Andalus" pitchFamily="18" charset="-78"/>
                <a:ea typeface="Corben" pitchFamily="34" charset="-122"/>
                <a:cs typeface="Andalus" pitchFamily="18" charset="-78"/>
              </a:rPr>
              <a:t>Rh Negative</a:t>
            </a:r>
            <a:endParaRPr lang="en-US" sz="36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2164522" y="4702981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2900" dirty="0">
                <a:latin typeface="Andalus" pitchFamily="18" charset="-78"/>
                <a:ea typeface="Nobile" pitchFamily="34" charset="-122"/>
                <a:cs typeface="Andalus" pitchFamily="18" charset="-78"/>
              </a:rPr>
              <a:t>Individuals </a:t>
            </a:r>
            <a:r>
              <a:rPr lang="en-US" sz="2900" b="1" dirty="0">
                <a:latin typeface="Andalus" pitchFamily="18" charset="-78"/>
                <a:ea typeface="Nobile" pitchFamily="34" charset="-122"/>
                <a:cs typeface="Andalus" pitchFamily="18" charset="-78"/>
              </a:rPr>
              <a:t>without</a:t>
            </a:r>
            <a:r>
              <a:rPr lang="en-US" sz="2900" dirty="0">
                <a:latin typeface="Andalus" pitchFamily="18" charset="-78"/>
                <a:ea typeface="Nobile" pitchFamily="34" charset="-122"/>
                <a:cs typeface="Andalus" pitchFamily="18" charset="-78"/>
              </a:rPr>
              <a:t> the D antigen are Rh-negative (Rh-).</a:t>
            </a:r>
            <a:endParaRPr lang="en-US" sz="29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1358623" y="6014561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B8BFDF"/>
          </a:solidFill>
          <a:ln/>
        </p:spPr>
      </p:sp>
      <p:sp>
        <p:nvSpPr>
          <p:cNvPr id="16" name="Shape 13"/>
          <p:cNvSpPr/>
          <p:nvPr/>
        </p:nvSpPr>
        <p:spPr>
          <a:xfrm>
            <a:off x="878804" y="577465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038346" y="5859661"/>
            <a:ext cx="191094" cy="3402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650"/>
              </a:lnSpc>
            </a:pPr>
            <a:r>
              <a:rPr lang="en-US" sz="27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700" dirty="0"/>
          </a:p>
        </p:txBody>
      </p:sp>
      <p:sp>
        <p:nvSpPr>
          <p:cNvPr id="18" name="Text 15"/>
          <p:cNvSpPr/>
          <p:nvPr/>
        </p:nvSpPr>
        <p:spPr>
          <a:xfrm>
            <a:off x="2164517" y="57463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3600" b="1" dirty="0">
                <a:latin typeface="Andalus" pitchFamily="18" charset="-78"/>
                <a:ea typeface="Corben" pitchFamily="34" charset="-122"/>
                <a:cs typeface="Andalus" pitchFamily="18" charset="-78"/>
              </a:rPr>
              <a:t>Antibody Production</a:t>
            </a:r>
            <a:endParaRPr lang="en-US" sz="36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2164526" y="6236732"/>
            <a:ext cx="8250347" cy="7258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2900" dirty="0">
                <a:latin typeface="Andalus" pitchFamily="18" charset="-78"/>
                <a:ea typeface="Nobile" pitchFamily="34" charset="-122"/>
                <a:cs typeface="Andalus" pitchFamily="18" charset="-78"/>
              </a:rPr>
              <a:t>Rh-negative individuals can develop </a:t>
            </a:r>
            <a:r>
              <a:rPr lang="en-US" sz="2900" dirty="0">
                <a:latin typeface="Andalus" pitchFamily="18" charset="-78"/>
                <a:ea typeface="Nobile" pitchFamily="34" charset="-122"/>
                <a:cs typeface="Andalus" pitchFamily="18" charset="-78"/>
              </a:rPr>
              <a:t>anti-D antibodies </a:t>
            </a:r>
            <a:r>
              <a:rPr lang="en-US" sz="2900" dirty="0">
                <a:latin typeface="Andalus" pitchFamily="18" charset="-78"/>
                <a:ea typeface="Nobile" pitchFamily="34" charset="-122"/>
                <a:cs typeface="Andalus" pitchFamily="18" charset="-78"/>
              </a:rPr>
              <a:t>if exposed to Rh-positive blood.</a:t>
            </a:r>
            <a:endParaRPr lang="en-US" sz="29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722803" y="262668"/>
            <a:ext cx="7632262" cy="5629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400"/>
              </a:lnSpc>
            </a:pPr>
            <a:r>
              <a:rPr lang="en-US" sz="3600" dirty="0">
                <a:latin typeface="Andalus" pitchFamily="18" charset="-78"/>
                <a:ea typeface="Corben" pitchFamily="34" charset="-122"/>
                <a:cs typeface="Andalus" pitchFamily="18" charset="-78"/>
              </a:rPr>
              <a:t>Compatibility in Blood Transfusions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0" y="1371220"/>
            <a:ext cx="9484963" cy="6771056"/>
          </a:xfrm>
          <a:prstGeom prst="rect">
            <a:avLst/>
          </a:prstGeom>
        </p:spPr>
        <p:txBody>
          <a:bodyPr wrap="square" lIns="91414" tIns="45706" rIns="91414" bIns="45706">
            <a:spAutoFit/>
          </a:bodyPr>
          <a:lstStyle/>
          <a:p>
            <a:pPr marL="571329" indent="-571329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dirty="0">
                <a:latin typeface="Andalus" pitchFamily="18" charset="-78"/>
                <a:ea typeface="Nobile" pitchFamily="34" charset="-122"/>
                <a:cs typeface="Andalus" pitchFamily="18" charset="-78"/>
              </a:rPr>
              <a:t>Type A can receive A and O blood </a:t>
            </a:r>
          </a:p>
          <a:p>
            <a:pPr marL="571329" indent="-571329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dirty="0">
                <a:latin typeface="Andalus" pitchFamily="18" charset="-78"/>
                <a:ea typeface="Nobile" pitchFamily="34" charset="-122"/>
                <a:cs typeface="Andalus" pitchFamily="18" charset="-78"/>
              </a:rPr>
              <a:t>Type B can receive B and O blood</a:t>
            </a:r>
          </a:p>
          <a:p>
            <a:pPr marL="571329" indent="-571329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dirty="0">
                <a:latin typeface="Andalus" pitchFamily="18" charset="-78"/>
                <a:ea typeface="Nobile" pitchFamily="34" charset="-122"/>
                <a:cs typeface="Andalus" pitchFamily="18" charset="-78"/>
              </a:rPr>
              <a:t>Type AB can receive blood from all blood type. </a:t>
            </a:r>
          </a:p>
          <a:p>
            <a:pPr marL="571329" indent="-571329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dirty="0">
                <a:latin typeface="Andalus" pitchFamily="18" charset="-78"/>
                <a:ea typeface="Nobile" pitchFamily="34" charset="-122"/>
                <a:cs typeface="Andalus" pitchFamily="18" charset="-78"/>
              </a:rPr>
              <a:t>Type O can receive type O blood  only</a:t>
            </a:r>
          </a:p>
          <a:p>
            <a:pPr marL="571329" indent="-571329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dirty="0">
                <a:latin typeface="Andalus" pitchFamily="18" charset="-78"/>
                <a:ea typeface="Nobile" pitchFamily="34" charset="-122"/>
                <a:cs typeface="Andalus" pitchFamily="18" charset="-78"/>
              </a:rPr>
              <a:t>Rh-positive individuals can receive</a:t>
            </a:r>
          </a:p>
          <a:p>
            <a:pPr lvl="0">
              <a:lnSpc>
                <a:spcPct val="150000"/>
              </a:lnSpc>
            </a:pPr>
            <a:r>
              <a:rPr lang="en-US" sz="3100" dirty="0">
                <a:latin typeface="Andalus" pitchFamily="18" charset="-78"/>
                <a:ea typeface="Nobile" pitchFamily="34" charset="-122"/>
                <a:cs typeface="Andalus" pitchFamily="18" charset="-78"/>
              </a:rPr>
              <a:t>      both Rh-positive and Rh-negative blood.</a:t>
            </a:r>
          </a:p>
          <a:p>
            <a:pPr marL="457063" indent="-45706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100" dirty="0">
                <a:latin typeface="Andalus" pitchFamily="18" charset="-78"/>
                <a:ea typeface="Nobile" pitchFamily="34" charset="-122"/>
                <a:cs typeface="Andalus" pitchFamily="18" charset="-78"/>
              </a:rPr>
              <a:t>Rh-negative individual can receive only Rh-negative blood. </a:t>
            </a:r>
          </a:p>
          <a:p>
            <a:pPr marL="571329" indent="-571329">
              <a:buFont typeface="Arial" pitchFamily="34" charset="0"/>
              <a:buChar char="•"/>
            </a:pPr>
            <a:r>
              <a:rPr lang="en-US" sz="3100" dirty="0">
                <a:latin typeface="Andalus" pitchFamily="18" charset="-78"/>
                <a:ea typeface="Nobile" pitchFamily="34" charset="-122"/>
                <a:cs typeface="Andalus" pitchFamily="18" charset="-78"/>
              </a:rPr>
              <a:t>Safe transfusions require matching </a:t>
            </a:r>
            <a:r>
              <a:rPr lang="en-US" sz="3100" b="1" dirty="0">
                <a:latin typeface="Andalus" pitchFamily="18" charset="-78"/>
                <a:ea typeface="Nobile" pitchFamily="34" charset="-122"/>
                <a:cs typeface="Andalus" pitchFamily="18" charset="-78"/>
              </a:rPr>
              <a:t>ABO</a:t>
            </a:r>
          </a:p>
          <a:p>
            <a:pPr lvl="0"/>
            <a:r>
              <a:rPr lang="en-US" sz="3100" dirty="0">
                <a:latin typeface="Andalus" pitchFamily="18" charset="-78"/>
                <a:ea typeface="Nobile" pitchFamily="34" charset="-122"/>
                <a:cs typeface="Andalus" pitchFamily="18" charset="-78"/>
              </a:rPr>
              <a:t>      and Rh blood groups</a:t>
            </a:r>
            <a:endParaRPr lang="en-US" sz="3100" dirty="0">
              <a:latin typeface="Andalus" pitchFamily="18" charset="-78"/>
              <a:ea typeface="Nobile" pitchFamily="34" charset="-122"/>
              <a:cs typeface="Andalus" pitchFamily="18" charset="-7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963" y="825600"/>
            <a:ext cx="5145437" cy="7285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حيوية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حيوية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حيوية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ألوان متوسطة">
  <a:themeElements>
    <a:clrScheme name="ألوان متوسطة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ألوان متوسطة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ألوان متوسطة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مشربية">
  <a:themeElements>
    <a:clrScheme name="مشربي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مشربي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مشربي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ألوان متوسطة">
  <a:themeElements>
    <a:clrScheme name="ألوان متوسطة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ألوان متوسطة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ألوان متوسطة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ألوان متوسطة">
  <a:themeElements>
    <a:clrScheme name="ألوان متوسطة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ألوان متوسطة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ألوان متوسطة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ألوان متوسطة">
  <a:themeElements>
    <a:clrScheme name="ألوان متوسطة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ألوان متوسطة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ألوان متوسطة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مخصص 1">
    <a:dk1>
      <a:sysClr val="windowText" lastClr="000000"/>
    </a:dk1>
    <a:lt1>
      <a:sysClr val="window" lastClr="FFFFFF"/>
    </a:lt1>
    <a:dk2>
      <a:srgbClr val="FFFFFF"/>
    </a:dk2>
    <a:lt2>
      <a:srgbClr val="FFFFFF"/>
    </a:lt2>
    <a:accent1>
      <a:srgbClr val="B85B22"/>
    </a:accent1>
    <a:accent2>
      <a:srgbClr val="FFFF00"/>
    </a:accent2>
    <a:accent3>
      <a:srgbClr val="FFFFFF"/>
    </a:accent3>
    <a:accent4>
      <a:srgbClr val="F8E5DA"/>
    </a:accent4>
    <a:accent5>
      <a:srgbClr val="FFFFFF"/>
    </a:accent5>
    <a:accent6>
      <a:srgbClr val="FFFFFF"/>
    </a:accent6>
    <a:hlink>
      <a:srgbClr val="F2F2F2"/>
    </a:hlink>
    <a:folHlink>
      <a:srgbClr val="E4EDEB"/>
    </a:folHlink>
  </a:clrScheme>
</a:themeOverride>
</file>

<file path=ppt/theme/themeOverride2.xml><?xml version="1.0" encoding="utf-8"?>
<a:themeOverride xmlns:a="http://schemas.openxmlformats.org/drawingml/2006/main">
  <a:clrScheme name="تدرج الرمادي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3.xml><?xml version="1.0" encoding="utf-8"?>
<a:themeOverride xmlns:a="http://schemas.openxmlformats.org/drawingml/2006/main">
  <a:clrScheme name="أصل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4.xml><?xml version="1.0" encoding="utf-8"?>
<a:themeOverride xmlns:a="http://schemas.openxmlformats.org/drawingml/2006/main">
  <a:clrScheme name="حيوية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5.xml><?xml version="1.0" encoding="utf-8"?>
<a:themeOverride xmlns:a="http://schemas.openxmlformats.org/drawingml/2006/main">
  <a:clrScheme name="حيوية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620</Words>
  <Application>Microsoft Office PowerPoint</Application>
  <PresentationFormat>مخصص</PresentationFormat>
  <Paragraphs>90</Paragraphs>
  <Slides>11</Slides>
  <Notes>9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15</vt:i4>
      </vt:variant>
      <vt:variant>
        <vt:lpstr>نسق</vt:lpstr>
      </vt:variant>
      <vt:variant>
        <vt:i4>7</vt:i4>
      </vt:variant>
      <vt:variant>
        <vt:lpstr>عناوين الشرائح</vt:lpstr>
      </vt:variant>
      <vt:variant>
        <vt:i4>11</vt:i4>
      </vt:variant>
    </vt:vector>
  </HeadingPairs>
  <TitlesOfParts>
    <vt:vector size="33" baseType="lpstr">
      <vt:lpstr>Arial</vt:lpstr>
      <vt:lpstr>Verdana</vt:lpstr>
      <vt:lpstr>Century Gothic</vt:lpstr>
      <vt:lpstr>Wingdings 2</vt:lpstr>
      <vt:lpstr>Wingdings</vt:lpstr>
      <vt:lpstr>Andalus</vt:lpstr>
      <vt:lpstr>Majalla UI</vt:lpstr>
      <vt:lpstr>Corben</vt:lpstr>
      <vt:lpstr>Tw Cen MT</vt:lpstr>
      <vt:lpstr>Century Schoolbook</vt:lpstr>
      <vt:lpstr>Times New Roman</vt:lpstr>
      <vt:lpstr>Calibri</vt:lpstr>
      <vt:lpstr>Gill Sans MT</vt:lpstr>
      <vt:lpstr>Tahoma</vt:lpstr>
      <vt:lpstr>Nobile</vt:lpstr>
      <vt:lpstr>انقلاب</vt:lpstr>
      <vt:lpstr>حيوية</vt:lpstr>
      <vt:lpstr>ألوان متوسطة</vt:lpstr>
      <vt:lpstr>مشربية</vt:lpstr>
      <vt:lpstr>1_ألوان متوسطة</vt:lpstr>
      <vt:lpstr>2_ألوان متوسطة</vt:lpstr>
      <vt:lpstr>3_ألوان متوسطة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 touch 1</cp:lastModifiedBy>
  <cp:revision>35</cp:revision>
  <dcterms:created xsi:type="dcterms:W3CDTF">2024-12-08T08:41:03Z</dcterms:created>
  <dcterms:modified xsi:type="dcterms:W3CDTF">2024-12-20T14:28:04Z</dcterms:modified>
</cp:coreProperties>
</file>