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7" r:id="rId2"/>
    <p:sldId id="304" r:id="rId3"/>
    <p:sldId id="297" r:id="rId4"/>
    <p:sldId id="295" r:id="rId5"/>
    <p:sldId id="298" r:id="rId6"/>
    <p:sldId id="260" r:id="rId7"/>
    <p:sldId id="286" r:id="rId8"/>
    <p:sldId id="299" r:id="rId9"/>
    <p:sldId id="288" r:id="rId10"/>
    <p:sldId id="302" r:id="rId11"/>
    <p:sldId id="289" r:id="rId12"/>
    <p:sldId id="261" r:id="rId13"/>
    <p:sldId id="287" r:id="rId14"/>
    <p:sldId id="301" r:id="rId15"/>
    <p:sldId id="296" r:id="rId16"/>
    <p:sldId id="262" r:id="rId17"/>
    <p:sldId id="305" r:id="rId18"/>
    <p:sldId id="2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p:scale>
          <a:sx n="87" d="100"/>
          <a:sy n="87" d="100"/>
        </p:scale>
        <p:origin x="-696"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C1B63-874C-4D47-825F-B30F6BFB2068}" type="datetimeFigureOut">
              <a:rPr lang="en-US" smtClean="0"/>
              <a:pPr/>
              <a:t>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50325-A1AA-4586-957A-D98EA94C1786}" type="slidenum">
              <a:rPr lang="en-US" smtClean="0"/>
              <a:pPr/>
              <a:t>‹#›</a:t>
            </a:fld>
            <a:endParaRPr lang="en-US"/>
          </a:p>
        </p:txBody>
      </p:sp>
    </p:spTree>
    <p:extLst>
      <p:ext uri="{BB962C8B-B14F-4D97-AF65-F5344CB8AC3E}">
        <p14:creationId xmlns:p14="http://schemas.microsoft.com/office/powerpoint/2010/main" val="187448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52525" y="692150"/>
            <a:ext cx="4552950" cy="34163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288A3E6-E13F-9BF9-3A30-B2406FE5F1CC}"/>
            </a:ext>
          </a:extLst>
        </p:cNvPr>
        <p:cNvGrpSpPr/>
        <p:nvPr/>
      </p:nvGrpSpPr>
      <p:grpSpPr>
        <a:xfrm>
          <a:off x="0" y="0"/>
          <a:ext cx="0" cy="0"/>
          <a:chOff x="0" y="0"/>
          <a:chExt cx="0" cy="0"/>
        </a:xfrm>
      </p:grpSpPr>
      <p:sp>
        <p:nvSpPr>
          <p:cNvPr id="23554" name="Rectangle 2">
            <a:extLst>
              <a:ext uri="{FF2B5EF4-FFF2-40B4-BE49-F238E27FC236}">
                <a16:creationId xmlns="" xmlns:a16="http://schemas.microsoft.com/office/drawing/2014/main" id="{0D9A2BD0-CADA-5333-845A-55EBE2655395}"/>
              </a:ext>
            </a:extLst>
          </p:cNvPr>
          <p:cNvSpPr>
            <a:spLocks noGrp="1" noRot="1" noChangeAspect="1" noChangeArrowheads="1" noTextEdit="1"/>
          </p:cNvSpPr>
          <p:nvPr>
            <p:ph type="sldImg"/>
          </p:nvPr>
        </p:nvSpPr>
        <p:spPr>
          <a:xfrm>
            <a:off x="1152525" y="692150"/>
            <a:ext cx="4552950" cy="3416300"/>
          </a:xfrm>
          <a:ln/>
        </p:spPr>
      </p:sp>
      <p:sp>
        <p:nvSpPr>
          <p:cNvPr id="23555" name="Rectangle 3">
            <a:extLst>
              <a:ext uri="{FF2B5EF4-FFF2-40B4-BE49-F238E27FC236}">
                <a16:creationId xmlns="" xmlns:a16="http://schemas.microsoft.com/office/drawing/2014/main" id="{9E4EFB6E-618B-E168-AC0F-77BC291E7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extLst>
      <p:ext uri="{BB962C8B-B14F-4D97-AF65-F5344CB8AC3E}">
        <p14:creationId xmlns:p14="http://schemas.microsoft.com/office/powerpoint/2010/main" val="198987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288A3E6-E13F-9BF9-3A30-B2406FE5F1CC}"/>
            </a:ext>
          </a:extLst>
        </p:cNvPr>
        <p:cNvGrpSpPr/>
        <p:nvPr/>
      </p:nvGrpSpPr>
      <p:grpSpPr>
        <a:xfrm>
          <a:off x="0" y="0"/>
          <a:ext cx="0" cy="0"/>
          <a:chOff x="0" y="0"/>
          <a:chExt cx="0" cy="0"/>
        </a:xfrm>
      </p:grpSpPr>
      <p:sp>
        <p:nvSpPr>
          <p:cNvPr id="23554" name="Rectangle 2">
            <a:extLst>
              <a:ext uri="{FF2B5EF4-FFF2-40B4-BE49-F238E27FC236}">
                <a16:creationId xmlns="" xmlns:a16="http://schemas.microsoft.com/office/drawing/2014/main" id="{0D9A2BD0-CADA-5333-845A-55EBE2655395}"/>
              </a:ext>
            </a:extLst>
          </p:cNvPr>
          <p:cNvSpPr>
            <a:spLocks noGrp="1" noRot="1" noChangeAspect="1" noChangeArrowheads="1" noTextEdit="1"/>
          </p:cNvSpPr>
          <p:nvPr>
            <p:ph type="sldImg"/>
          </p:nvPr>
        </p:nvSpPr>
        <p:spPr>
          <a:xfrm>
            <a:off x="1152525" y="692150"/>
            <a:ext cx="4552950" cy="3416300"/>
          </a:xfrm>
          <a:ln/>
        </p:spPr>
      </p:sp>
      <p:sp>
        <p:nvSpPr>
          <p:cNvPr id="23555" name="Rectangle 3">
            <a:extLst>
              <a:ext uri="{FF2B5EF4-FFF2-40B4-BE49-F238E27FC236}">
                <a16:creationId xmlns="" xmlns:a16="http://schemas.microsoft.com/office/drawing/2014/main" id="{9E4EFB6E-618B-E168-AC0F-77BC291E7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extLst>
      <p:ext uri="{BB962C8B-B14F-4D97-AF65-F5344CB8AC3E}">
        <p14:creationId xmlns:p14="http://schemas.microsoft.com/office/powerpoint/2010/main" val="198987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288A3E6-E13F-9BF9-3A30-B2406FE5F1CC}"/>
            </a:ext>
          </a:extLst>
        </p:cNvPr>
        <p:cNvGrpSpPr/>
        <p:nvPr/>
      </p:nvGrpSpPr>
      <p:grpSpPr>
        <a:xfrm>
          <a:off x="0" y="0"/>
          <a:ext cx="0" cy="0"/>
          <a:chOff x="0" y="0"/>
          <a:chExt cx="0" cy="0"/>
        </a:xfrm>
      </p:grpSpPr>
      <p:sp>
        <p:nvSpPr>
          <p:cNvPr id="23554" name="Rectangle 2">
            <a:extLst>
              <a:ext uri="{FF2B5EF4-FFF2-40B4-BE49-F238E27FC236}">
                <a16:creationId xmlns="" xmlns:a16="http://schemas.microsoft.com/office/drawing/2014/main" id="{0D9A2BD0-CADA-5333-845A-55EBE2655395}"/>
              </a:ext>
            </a:extLst>
          </p:cNvPr>
          <p:cNvSpPr>
            <a:spLocks noGrp="1" noRot="1" noChangeAspect="1" noChangeArrowheads="1" noTextEdit="1"/>
          </p:cNvSpPr>
          <p:nvPr>
            <p:ph type="sldImg"/>
          </p:nvPr>
        </p:nvSpPr>
        <p:spPr>
          <a:xfrm>
            <a:off x="1152525" y="692150"/>
            <a:ext cx="4552950" cy="3416300"/>
          </a:xfrm>
          <a:ln/>
        </p:spPr>
      </p:sp>
      <p:sp>
        <p:nvSpPr>
          <p:cNvPr id="23555" name="Rectangle 3">
            <a:extLst>
              <a:ext uri="{FF2B5EF4-FFF2-40B4-BE49-F238E27FC236}">
                <a16:creationId xmlns="" xmlns:a16="http://schemas.microsoft.com/office/drawing/2014/main" id="{9E4EFB6E-618B-E168-AC0F-77BC291E7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extLst>
      <p:ext uri="{BB962C8B-B14F-4D97-AF65-F5344CB8AC3E}">
        <p14:creationId xmlns:p14="http://schemas.microsoft.com/office/powerpoint/2010/main" val="198987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8638634-D507-4A9A-B4FD-234BB59C883B}" type="datetimeFigureOut">
              <a:rPr lang="en-US" smtClean="0"/>
              <a:pPr/>
              <a:t>2/5/2025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D0786B3-6F4F-4AE0-A79A-CAE1764DA0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638634-D507-4A9A-B4FD-234BB59C883B}"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786B3-6F4F-4AE0-A79A-CAE1764DA0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638634-D507-4A9A-B4FD-234BB59C883B}"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786B3-6F4F-4AE0-A79A-CAE1764DA0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8638634-D507-4A9A-B4FD-234BB59C883B}" type="datetimeFigureOut">
              <a:rPr lang="en-US" smtClean="0"/>
              <a:pPr/>
              <a:t>2/5/2025</a:t>
            </a:fld>
            <a:endParaRPr lang="en-US"/>
          </a:p>
        </p:txBody>
      </p:sp>
      <p:sp>
        <p:nvSpPr>
          <p:cNvPr id="9" name="Slide Number Placeholder 8"/>
          <p:cNvSpPr>
            <a:spLocks noGrp="1"/>
          </p:cNvSpPr>
          <p:nvPr>
            <p:ph type="sldNum" sz="quarter" idx="15"/>
          </p:nvPr>
        </p:nvSpPr>
        <p:spPr/>
        <p:txBody>
          <a:bodyPr rtlCol="0"/>
          <a:lstStyle/>
          <a:p>
            <a:fld id="{BD0786B3-6F4F-4AE0-A79A-CAE1764DA08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8638634-D507-4A9A-B4FD-234BB59C883B}" type="datetimeFigureOut">
              <a:rPr lang="en-US" smtClean="0"/>
              <a:pPr/>
              <a:t>2/5/2025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D0786B3-6F4F-4AE0-A79A-CAE1764DA0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638634-D507-4A9A-B4FD-234BB59C883B}"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786B3-6F4F-4AE0-A79A-CAE1764DA08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8638634-D507-4A9A-B4FD-234BB59C883B}"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786B3-6F4F-4AE0-A79A-CAE1764DA08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8638634-D507-4A9A-B4FD-234BB59C883B}" type="datetimeFigureOut">
              <a:rPr lang="en-US" smtClean="0"/>
              <a:pPr/>
              <a:t>2/5/2025</a:t>
            </a:fld>
            <a:endParaRPr lang="en-US"/>
          </a:p>
        </p:txBody>
      </p:sp>
      <p:sp>
        <p:nvSpPr>
          <p:cNvPr id="7" name="Slide Number Placeholder 6"/>
          <p:cNvSpPr>
            <a:spLocks noGrp="1"/>
          </p:cNvSpPr>
          <p:nvPr>
            <p:ph type="sldNum" sz="quarter" idx="11"/>
          </p:nvPr>
        </p:nvSpPr>
        <p:spPr/>
        <p:txBody>
          <a:bodyPr rtlCol="0"/>
          <a:lstStyle/>
          <a:p>
            <a:fld id="{BD0786B3-6F4F-4AE0-A79A-CAE1764DA08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38634-D507-4A9A-B4FD-234BB59C883B}"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786B3-6F4F-4AE0-A79A-CAE1764DA0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8638634-D507-4A9A-B4FD-234BB59C883B}" type="datetimeFigureOut">
              <a:rPr lang="en-US" smtClean="0"/>
              <a:pPr/>
              <a:t>2/5/2025</a:t>
            </a:fld>
            <a:endParaRPr lang="en-US"/>
          </a:p>
        </p:txBody>
      </p:sp>
      <p:sp>
        <p:nvSpPr>
          <p:cNvPr id="22" name="Slide Number Placeholder 21"/>
          <p:cNvSpPr>
            <a:spLocks noGrp="1"/>
          </p:cNvSpPr>
          <p:nvPr>
            <p:ph type="sldNum" sz="quarter" idx="15"/>
          </p:nvPr>
        </p:nvSpPr>
        <p:spPr/>
        <p:txBody>
          <a:bodyPr rtlCol="0"/>
          <a:lstStyle/>
          <a:p>
            <a:fld id="{BD0786B3-6F4F-4AE0-A79A-CAE1764DA08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8638634-D507-4A9A-B4FD-234BB59C883B}" type="datetimeFigureOut">
              <a:rPr lang="en-US" smtClean="0"/>
              <a:pPr/>
              <a:t>2/5/2025</a:t>
            </a:fld>
            <a:endParaRPr lang="en-US"/>
          </a:p>
        </p:txBody>
      </p:sp>
      <p:sp>
        <p:nvSpPr>
          <p:cNvPr id="18" name="Slide Number Placeholder 17"/>
          <p:cNvSpPr>
            <a:spLocks noGrp="1"/>
          </p:cNvSpPr>
          <p:nvPr>
            <p:ph type="sldNum" sz="quarter" idx="11"/>
          </p:nvPr>
        </p:nvSpPr>
        <p:spPr/>
        <p:txBody>
          <a:bodyPr rtlCol="0"/>
          <a:lstStyle/>
          <a:p>
            <a:fld id="{BD0786B3-6F4F-4AE0-A79A-CAE1764DA08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638634-D507-4A9A-B4FD-234BB59C883B}" type="datetimeFigureOut">
              <a:rPr lang="en-US" smtClean="0"/>
              <a:pPr/>
              <a:t>2/5/2025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D0786B3-6F4F-4AE0-A79A-CAE1764DA0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kemsar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slideshare.net/slideshow/ss-74998676/74998676" TargetMode="External"/><Relationship Id="rId2" Type="http://schemas.openxmlformats.org/officeDocument/2006/relationships/hyperlink" Target="https://me.kaspersky.com/resource-center/threats/a-brief-history-of-computer-viruses-and-what-the-future-hold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534400" cy="598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عنصر نائب للنص 3"/>
          <p:cNvSpPr txBox="1">
            <a:spLocks/>
          </p:cNvSpPr>
          <p:nvPr/>
        </p:nvSpPr>
        <p:spPr bwMode="auto">
          <a:xfrm>
            <a:off x="1447800" y="4419600"/>
            <a:ext cx="5867400" cy="2133600"/>
          </a:xfrm>
          <a:prstGeom prst="rect">
            <a:avLst/>
          </a:prstGeom>
          <a:noFill/>
          <a:ln w="9525">
            <a:noFill/>
            <a:miter lim="800000"/>
            <a:headEnd/>
            <a:tailEnd/>
          </a:ln>
        </p:spPr>
        <p:txBody>
          <a:bodyPr rtlCol="1">
            <a:normAutofit fontScale="25000" lnSpcReduction="20000"/>
          </a:bodyPr>
          <a:lstStyle/>
          <a:p>
            <a:pPr marL="342900" indent="-342900" fontAlgn="auto">
              <a:spcBef>
                <a:spcPct val="20000"/>
              </a:spcBef>
              <a:spcAft>
                <a:spcPts val="0"/>
              </a:spcAft>
              <a:buFontTx/>
              <a:buChar char="•"/>
              <a:defRPr/>
            </a:pPr>
            <a:r>
              <a:rPr lang="ar-JO" sz="3200" kern="0" dirty="0">
                <a:latin typeface="+mn-lt"/>
              </a:rPr>
              <a:t>		</a:t>
            </a:r>
            <a:endParaRPr lang="ar-JO" sz="11200" b="1" kern="0" dirty="0">
              <a:latin typeface="+mn-lt"/>
            </a:endParaRPr>
          </a:p>
          <a:p>
            <a:pPr marL="342900" indent="-342900" fontAlgn="auto">
              <a:spcBef>
                <a:spcPct val="20000"/>
              </a:spcBef>
              <a:spcAft>
                <a:spcPts val="0"/>
              </a:spcAft>
              <a:defRPr/>
            </a:pPr>
            <a:r>
              <a:rPr lang="ar-JO" sz="11200" b="1" kern="0" dirty="0">
                <a:latin typeface="+mn-lt"/>
              </a:rPr>
              <a:t>				</a:t>
            </a:r>
            <a:endParaRPr lang="ar-JO" sz="11200" b="1" kern="0" dirty="0">
              <a:solidFill>
                <a:schemeClr val="accent6">
                  <a:lumMod val="75000"/>
                </a:schemeClr>
              </a:solidFill>
              <a:latin typeface="+mn-lt"/>
            </a:endParaRPr>
          </a:p>
          <a:p>
            <a:pPr marL="342900" indent="-342900" fontAlgn="auto">
              <a:spcBef>
                <a:spcPct val="20000"/>
              </a:spcBef>
              <a:spcAft>
                <a:spcPts val="0"/>
              </a:spcAft>
              <a:buFontTx/>
              <a:buChar char="•"/>
              <a:defRPr/>
            </a:pPr>
            <a:endParaRPr lang="ar-JO" sz="11200" b="1" kern="0" dirty="0">
              <a:solidFill>
                <a:schemeClr val="accent6">
                  <a:lumMod val="75000"/>
                </a:schemeClr>
              </a:solidFill>
              <a:latin typeface="+mn-lt"/>
            </a:endParaRPr>
          </a:p>
          <a:p>
            <a:pPr marL="342900" indent="-342900" fontAlgn="auto">
              <a:spcBef>
                <a:spcPct val="20000"/>
              </a:spcBef>
              <a:spcAft>
                <a:spcPts val="0"/>
              </a:spcAft>
              <a:defRPr/>
            </a:pPr>
            <a:r>
              <a:rPr lang="ar-JO" sz="11200" b="1" kern="0" dirty="0">
                <a:solidFill>
                  <a:schemeClr val="accent6">
                    <a:lumMod val="75000"/>
                  </a:schemeClr>
                </a:solidFill>
                <a:latin typeface="+mn-lt"/>
              </a:rPr>
              <a:t>		</a:t>
            </a:r>
          </a:p>
          <a:p>
            <a:pPr marL="342900" indent="-342900" fontAlgn="auto">
              <a:spcBef>
                <a:spcPct val="20000"/>
              </a:spcBef>
              <a:spcAft>
                <a:spcPts val="0"/>
              </a:spcAft>
              <a:defRPr/>
            </a:pPr>
            <a:r>
              <a:rPr lang="ar-JO" sz="11200" b="1" kern="0" dirty="0">
                <a:solidFill>
                  <a:schemeClr val="accent6">
                    <a:lumMod val="75000"/>
                  </a:schemeClr>
                </a:solidFill>
                <a:latin typeface="+mn-lt"/>
              </a:rPr>
              <a:t>	</a:t>
            </a:r>
            <a:endParaRPr lang="ar-JO" sz="7200" kern="0" dirty="0">
              <a:latin typeface="+mn-lt"/>
            </a:endParaRP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r>
              <a:rPr lang="ar-JO" sz="7200" kern="0" dirty="0">
                <a:latin typeface="+mn-lt"/>
              </a:rPr>
              <a:t>		</a:t>
            </a: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endParaRPr lang="ar-SA" sz="11200" kern="0" dirty="0">
              <a:latin typeface="+mn-lt"/>
            </a:endParaRPr>
          </a:p>
        </p:txBody>
      </p:sp>
      <p:sp>
        <p:nvSpPr>
          <p:cNvPr id="6" name="Text Box 4"/>
          <p:cNvSpPr txBox="1">
            <a:spLocks noChangeArrowheads="1"/>
          </p:cNvSpPr>
          <p:nvPr/>
        </p:nvSpPr>
        <p:spPr bwMode="auto">
          <a:xfrm>
            <a:off x="510089" y="476672"/>
            <a:ext cx="8123822" cy="6124754"/>
          </a:xfrm>
          <a:prstGeom prst="rect">
            <a:avLst/>
          </a:prstGeom>
          <a:noFill/>
          <a:ln w="9525">
            <a:solidFill>
              <a:srgbClr val="00B050"/>
            </a:solidFill>
            <a:miter lim="800000"/>
            <a:headEnd/>
            <a:tailEnd/>
          </a:ln>
          <a:effectLst>
            <a:outerShdw dist="35921" dir="2700000" algn="ctr" rotWithShape="0">
              <a:schemeClr val="bg2"/>
            </a:outerShdw>
          </a:effectLst>
        </p:spPr>
        <p:txBody>
          <a:bodyPr wrap="square">
            <a:spAutoFit/>
          </a:bodyPr>
          <a:lstStyle/>
          <a:p>
            <a:pPr algn="r" rtl="1" eaLnBrk="0" hangingPunct="0">
              <a:spcBef>
                <a:spcPts val="1200"/>
              </a:spcBef>
              <a:defRPr/>
            </a:pPr>
            <a:endParaRPr lang="ar-IQ" sz="2000" b="1" i="1" dirty="0">
              <a:solidFill>
                <a:srgbClr val="0033CC"/>
              </a:solidFill>
              <a:effectLst>
                <a:outerShdw blurRad="38100" dist="38100" dir="2700000" algn="tl">
                  <a:srgbClr val="000000">
                    <a:alpha val="43137"/>
                  </a:srgbClr>
                </a:outerShdw>
              </a:effectLst>
            </a:endParaRPr>
          </a:p>
          <a:p>
            <a:pPr algn="r" rtl="1" eaLnBrk="0" hangingPunct="0">
              <a:spcBef>
                <a:spcPts val="1200"/>
              </a:spcBef>
              <a:defRPr/>
            </a:pPr>
            <a:endParaRPr lang="ar-IQ" sz="2000" b="1" i="1" dirty="0" smtClean="0">
              <a:solidFill>
                <a:srgbClr val="0033CC"/>
              </a:solidFill>
              <a:effectLst>
                <a:outerShdw blurRad="38100" dist="38100" dir="2700000" algn="tl">
                  <a:srgbClr val="000000">
                    <a:alpha val="43137"/>
                  </a:srgbClr>
                </a:outerShdw>
              </a:effectLst>
            </a:endParaRPr>
          </a:p>
          <a:p>
            <a:pPr algn="r" rtl="1" eaLnBrk="0" hangingPunct="0">
              <a:spcBef>
                <a:spcPts val="1200"/>
              </a:spcBef>
              <a:defRPr/>
            </a:pPr>
            <a:endParaRPr lang="ar-IQ" sz="2000" b="1" i="1" dirty="0" smtClean="0">
              <a:solidFill>
                <a:srgbClr val="0033CC"/>
              </a:solidFill>
              <a:effectLst>
                <a:outerShdw blurRad="38100" dist="38100" dir="2700000" algn="tl">
                  <a:srgbClr val="000000">
                    <a:alpha val="43137"/>
                  </a:srgbClr>
                </a:outerShdw>
              </a:effectLst>
            </a:endParaRPr>
          </a:p>
          <a:p>
            <a:pPr algn="r" rtl="1" eaLnBrk="0" hangingPunct="0">
              <a:spcBef>
                <a:spcPts val="1200"/>
              </a:spcBef>
              <a:defRPr/>
            </a:pPr>
            <a:r>
              <a:rPr lang="ar-IQ" sz="2000" b="1" i="1" dirty="0">
                <a:solidFill>
                  <a:srgbClr val="0033CC"/>
                </a:solidFill>
                <a:effectLst>
                  <a:outerShdw blurRad="38100" dist="38100" dir="2700000" algn="tl">
                    <a:srgbClr val="000000">
                      <a:alpha val="43137"/>
                    </a:srgbClr>
                  </a:outerShdw>
                </a:effectLst>
              </a:rPr>
              <a:t> </a:t>
            </a:r>
            <a:r>
              <a:rPr lang="ar-IQ" sz="2000" b="1" i="1" dirty="0" smtClean="0">
                <a:solidFill>
                  <a:srgbClr val="0033CC"/>
                </a:solidFill>
                <a:effectLst>
                  <a:outerShdw blurRad="38100" dist="38100" dir="2700000" algn="tl">
                    <a:srgbClr val="000000">
                      <a:alpha val="43137"/>
                    </a:srgbClr>
                  </a:outerShdw>
                </a:effectLst>
              </a:rPr>
              <a:t>                         </a:t>
            </a:r>
            <a:r>
              <a:rPr lang="ar-IQ" sz="4000" b="1" dirty="0" smtClean="0"/>
              <a:t>مادة </a:t>
            </a:r>
            <a:r>
              <a:rPr lang="ar-IQ" sz="4000" b="1" dirty="0"/>
              <a:t>اساسيات الحاسوب</a:t>
            </a:r>
            <a:r>
              <a:rPr lang="ar-IQ" sz="4000" b="1" dirty="0" smtClean="0">
                <a:solidFill>
                  <a:srgbClr val="C00000"/>
                </a:solidFill>
              </a:rPr>
              <a:t> </a:t>
            </a:r>
          </a:p>
          <a:p>
            <a:pPr algn="ctr" rtl="1" eaLnBrk="0" hangingPunct="0">
              <a:spcBef>
                <a:spcPts val="1200"/>
              </a:spcBef>
              <a:defRPr/>
            </a:pPr>
            <a:r>
              <a:rPr lang="ar-IQ" sz="2000" b="1" dirty="0" smtClean="0"/>
              <a:t>المحاضرة الرابعة</a:t>
            </a:r>
          </a:p>
          <a:p>
            <a:pPr algn="ctr" rtl="1" eaLnBrk="0" hangingPunct="0">
              <a:spcBef>
                <a:spcPts val="1200"/>
              </a:spcBef>
              <a:defRPr/>
            </a:pPr>
            <a:r>
              <a:rPr lang="ar-IQ" sz="4400" b="1" dirty="0">
                <a:solidFill>
                  <a:srgbClr val="C00000"/>
                </a:solidFill>
              </a:rPr>
              <a:t>الــفــايــروســات</a:t>
            </a:r>
            <a:endParaRPr lang="ar-IQ" sz="3600" b="1" dirty="0" smtClean="0"/>
          </a:p>
          <a:p>
            <a:pPr algn="ctr" rtl="1" eaLnBrk="0" hangingPunct="0">
              <a:spcBef>
                <a:spcPts val="1200"/>
              </a:spcBef>
              <a:defRPr/>
            </a:pPr>
            <a:r>
              <a:rPr lang="ar-IQ" sz="3200" b="1" dirty="0" smtClean="0">
                <a:solidFill>
                  <a:schemeClr val="accent2">
                    <a:lumMod val="75000"/>
                  </a:schemeClr>
                </a:solidFill>
              </a:rPr>
              <a:t>سارة حاكم فنيخ</a:t>
            </a:r>
            <a:endParaRPr lang="ar-IQ" sz="3200" b="1" dirty="0">
              <a:solidFill>
                <a:schemeClr val="accent2">
                  <a:lumMod val="75000"/>
                </a:schemeClr>
              </a:solidFill>
            </a:endParaRPr>
          </a:p>
          <a:p>
            <a:pPr algn="ctr" rtl="1" eaLnBrk="0" hangingPunct="0">
              <a:spcBef>
                <a:spcPts val="1200"/>
              </a:spcBef>
              <a:defRPr/>
            </a:pPr>
            <a:r>
              <a:rPr lang="en-US" sz="2000" dirty="0" smtClean="0">
                <a:hlinkClick r:id="rId3"/>
              </a:rPr>
              <a:t>hekemsara@gmail.com</a:t>
            </a:r>
            <a:endParaRPr lang="ar-IQ" sz="2000" dirty="0" smtClean="0"/>
          </a:p>
          <a:p>
            <a:pPr algn="ctr" rtl="1" eaLnBrk="0" hangingPunct="0">
              <a:spcBef>
                <a:spcPts val="1200"/>
              </a:spcBef>
              <a:defRPr/>
            </a:pPr>
            <a:r>
              <a:rPr lang="ar-IQ" sz="2000" dirty="0" smtClean="0"/>
              <a:t>2024-2025</a:t>
            </a:r>
          </a:p>
          <a:p>
            <a:pPr algn="ctr" rtl="1" eaLnBrk="0" hangingPunct="0">
              <a:spcBef>
                <a:spcPts val="1200"/>
              </a:spcBef>
              <a:defRPr/>
            </a:pPr>
            <a:endParaRPr lang="en-US" sz="2000" dirty="0"/>
          </a:p>
          <a:p>
            <a:pPr algn="ctr" rtl="1" eaLnBrk="0" hangingPunct="0">
              <a:spcBef>
                <a:spcPts val="1200"/>
              </a:spcBef>
              <a:defRPr/>
            </a:pPr>
            <a:endParaRPr lang="ar-IQ" sz="3600" b="1" i="1" dirty="0">
              <a:solidFill>
                <a:srgbClr val="0033CC"/>
              </a:solidFill>
              <a:effectLst>
                <a:outerShdw blurRad="38100" dist="38100" dir="2700000" algn="tl">
                  <a:srgbClr val="000000">
                    <a:alpha val="43137"/>
                  </a:srgbClr>
                </a:outerShdw>
              </a:effectLst>
              <a:latin typeface="Arial" pitchFamily="34" charset="0"/>
            </a:endParaRPr>
          </a:p>
        </p:txBody>
      </p:sp>
      <p:sp>
        <p:nvSpPr>
          <p:cNvPr id="6149" name="Text Box 3"/>
          <p:cNvSpPr txBox="1">
            <a:spLocks noChangeArrowheads="1"/>
          </p:cNvSpPr>
          <p:nvPr/>
        </p:nvSpPr>
        <p:spPr bwMode="auto">
          <a:xfrm>
            <a:off x="-4800600" y="-3200400"/>
            <a:ext cx="8153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ar-JO" altLang="en-US" sz="4000" b="1"/>
              <a:t> </a:t>
            </a:r>
          </a:p>
          <a:p>
            <a:pPr algn="ctr"/>
            <a:endParaRPr lang="ar-JO" altLang="en-US" sz="4000" b="1"/>
          </a:p>
          <a:p>
            <a:pPr algn="ctr"/>
            <a:endParaRPr lang="en-US" altLang="en-US" sz="4000" b="1"/>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773" y="620688"/>
            <a:ext cx="1232635" cy="12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535" y="548680"/>
            <a:ext cx="1584345" cy="134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9951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02092"/>
            <a:ext cx="8064896" cy="3046988"/>
          </a:xfrm>
          <a:prstGeom prst="rect">
            <a:avLst/>
          </a:prstGeom>
        </p:spPr>
        <p:txBody>
          <a:bodyPr wrap="square">
            <a:spAutoFit/>
          </a:bodyPr>
          <a:lstStyle/>
          <a:p>
            <a:pPr algn="ctr"/>
            <a:r>
              <a:rPr lang="ar-IQ" sz="4800" b="1" dirty="0"/>
              <a:t>يمكنك مشاهدة </a:t>
            </a:r>
            <a:r>
              <a:rPr lang="ar-IQ" sz="4800" b="1" dirty="0" smtClean="0"/>
              <a:t>الفيديو </a:t>
            </a:r>
            <a:r>
              <a:rPr lang="ar-IQ" sz="4800" b="1" dirty="0"/>
              <a:t>عن طريق </a:t>
            </a:r>
            <a:r>
              <a:rPr lang="ar-IQ" sz="4800" b="1" dirty="0" smtClean="0"/>
              <a:t>الرابط المرفق </a:t>
            </a:r>
            <a:r>
              <a:rPr lang="ar-IQ" sz="4800" b="1" dirty="0"/>
              <a:t>لمعرفة معلومات </a:t>
            </a:r>
            <a:r>
              <a:rPr lang="ar-IQ" sz="4800" b="1" dirty="0" smtClean="0"/>
              <a:t>اكثر </a:t>
            </a:r>
            <a:r>
              <a:rPr lang="ar-IQ" sz="4800" b="1" dirty="0"/>
              <a:t>حول </a:t>
            </a:r>
            <a:r>
              <a:rPr lang="ar-IQ" sz="4800" b="1" dirty="0">
                <a:solidFill>
                  <a:srgbClr val="FF0000"/>
                </a:solidFill>
              </a:rPr>
              <a:t>تسمية الفايروسات بهذا </a:t>
            </a:r>
            <a:r>
              <a:rPr lang="ar-IQ" sz="4800" b="1" dirty="0" err="1">
                <a:solidFill>
                  <a:srgbClr val="FF0000"/>
                </a:solidFill>
              </a:rPr>
              <a:t>الأسم</a:t>
            </a:r>
            <a:endParaRPr lang="ar-IQ" sz="4800" b="1" dirty="0">
              <a:solidFill>
                <a:srgbClr val="FF0000"/>
              </a:solidFill>
            </a:endParaRPr>
          </a:p>
          <a:p>
            <a:pPr algn="ctr"/>
            <a:r>
              <a:rPr lang="en-US" sz="4800" b="1" dirty="0">
                <a:solidFill>
                  <a:srgbClr val="FF0000"/>
                </a:solidFill>
              </a:rPr>
              <a:t>https://2u.pw/cMOvKyM1</a:t>
            </a:r>
          </a:p>
        </p:txBody>
      </p:sp>
      <p:pic>
        <p:nvPicPr>
          <p:cNvPr id="7170" name="Picture 2" descr="Link Click Stick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32248" y="299695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8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060848"/>
            <a:ext cx="8352928" cy="38164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3200" dirty="0" smtClean="0"/>
              <a:t> برنامج </a:t>
            </a:r>
            <a:r>
              <a:rPr lang="ar-IQ" sz="3200" dirty="0"/>
              <a:t>قادر على التناسخ </a:t>
            </a:r>
            <a:r>
              <a:rPr lang="ar-IQ" sz="3200" dirty="0" smtClean="0"/>
              <a:t> والانتشار.</a:t>
            </a:r>
            <a:r>
              <a:rPr lang="en-US" sz="3200" dirty="0" smtClean="0"/>
              <a:t>-1</a:t>
            </a:r>
            <a:r>
              <a:rPr lang="ar-IQ" sz="3200" dirty="0" smtClean="0"/>
              <a:t> </a:t>
            </a:r>
            <a:endParaRPr lang="ar-IQ" sz="3200" dirty="0"/>
          </a:p>
          <a:p>
            <a:pPr algn="r"/>
            <a:r>
              <a:rPr lang="en-US" sz="3200" dirty="0" smtClean="0"/>
              <a:t>Host</a:t>
            </a:r>
            <a:r>
              <a:rPr lang="ar-IQ" sz="3200" dirty="0" smtClean="0"/>
              <a:t> 2- الفايروس  </a:t>
            </a:r>
            <a:r>
              <a:rPr lang="ar-IQ" sz="3200" dirty="0"/>
              <a:t>يربط نفسه ببرنامج أخر يسمى </a:t>
            </a:r>
            <a:r>
              <a:rPr lang="ar-IQ" sz="3200" dirty="0" smtClean="0"/>
              <a:t>الحاضن </a:t>
            </a:r>
            <a:endParaRPr lang="en-US" sz="3200" dirty="0"/>
          </a:p>
          <a:p>
            <a:pPr algn="r"/>
            <a:r>
              <a:rPr lang="ar-IQ" sz="3200" dirty="0" smtClean="0"/>
              <a:t> لا </a:t>
            </a:r>
            <a:r>
              <a:rPr lang="ar-IQ" sz="3200" dirty="0"/>
              <a:t>يمكن أن تنشأ الفيروسات من </a:t>
            </a:r>
            <a:r>
              <a:rPr lang="ar-IQ" sz="3200" dirty="0" smtClean="0"/>
              <a:t>ذاتها. </a:t>
            </a:r>
            <a:r>
              <a:rPr lang="en-US" sz="3200" dirty="0" smtClean="0"/>
              <a:t>-3</a:t>
            </a:r>
            <a:r>
              <a:rPr lang="ar-IQ" sz="3200" dirty="0" smtClean="0"/>
              <a:t> </a:t>
            </a:r>
            <a:endParaRPr lang="ar-IQ" sz="3200" dirty="0"/>
          </a:p>
          <a:p>
            <a:pPr algn="r" rtl="1"/>
            <a:r>
              <a:rPr lang="ar-IQ" sz="3200" dirty="0"/>
              <a:t> 4- يمكن أن تنتقل من حاسوب مصاب لآخر سليم.</a:t>
            </a:r>
          </a:p>
          <a:p>
            <a:pPr algn="r" rtl="1"/>
            <a:r>
              <a:rPr lang="ar-IQ" sz="3200" dirty="0" smtClean="0"/>
              <a:t> </a:t>
            </a:r>
            <a:r>
              <a:rPr lang="en-US" sz="3200" dirty="0" smtClean="0"/>
              <a:t>-5</a:t>
            </a:r>
            <a:r>
              <a:rPr lang="ar-IQ" sz="3200" dirty="0" smtClean="0"/>
              <a:t> </a:t>
            </a:r>
            <a:r>
              <a:rPr lang="ar-IQ" sz="3200" dirty="0">
                <a:solidFill>
                  <a:prstClr val="white"/>
                </a:solidFill>
              </a:rPr>
              <a:t>يمكن للفيروسات التخفي في عدّة ملفات </a:t>
            </a:r>
            <a:endParaRPr lang="ar-IQ" dirty="0"/>
          </a:p>
        </p:txBody>
      </p:sp>
      <p:sp>
        <p:nvSpPr>
          <p:cNvPr id="4" name="Oval 3"/>
          <p:cNvSpPr/>
          <p:nvPr/>
        </p:nvSpPr>
        <p:spPr>
          <a:xfrm>
            <a:off x="2915816" y="332656"/>
            <a:ext cx="5400600" cy="158417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smtClean="0">
                <a:solidFill>
                  <a:srgbClr val="C00000"/>
                </a:solidFill>
              </a:rPr>
              <a:t>خصائص الفايروسات </a:t>
            </a:r>
            <a:endParaRPr lang="ar-IQ" sz="3600" b="1" dirty="0">
              <a:solidFill>
                <a:srgbClr val="C00000"/>
              </a:solidFill>
            </a:endParaRPr>
          </a:p>
        </p:txBody>
      </p:sp>
    </p:spTree>
    <p:extLst>
      <p:ext uri="{BB962C8B-B14F-4D97-AF65-F5344CB8AC3E}">
        <p14:creationId xmlns:p14="http://schemas.microsoft.com/office/powerpoint/2010/main" val="156337465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عنصر نائب للمحتوى 2"/>
          <p:cNvSpPr txBox="1">
            <a:spLocks/>
          </p:cNvSpPr>
          <p:nvPr/>
        </p:nvSpPr>
        <p:spPr bwMode="auto">
          <a:xfrm>
            <a:off x="219884" y="332656"/>
            <a:ext cx="847248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rtl="1" eaLnBrk="1" hangingPunct="1">
              <a:lnSpc>
                <a:spcPct val="150000"/>
              </a:lnSpc>
              <a:spcBef>
                <a:spcPts val="575"/>
              </a:spcBef>
              <a:buClr>
                <a:schemeClr val="accent1"/>
              </a:buClr>
              <a:buSzPct val="85000"/>
              <a:buFont typeface="Wingdings 2" pitchFamily="18" charset="2"/>
              <a:buNone/>
            </a:pPr>
            <a:r>
              <a:rPr lang="ar-IQ" altLang="en-US" sz="6600" b="1" dirty="0" smtClean="0">
                <a:solidFill>
                  <a:srgbClr val="FF0000"/>
                </a:solidFill>
                <a:latin typeface="Perpetua" pitchFamily="18" charset="0"/>
                <a:cs typeface="Arial" charset="0"/>
              </a:rPr>
              <a:t>نـشـاط فـردي 1</a:t>
            </a:r>
          </a:p>
          <a:p>
            <a:pPr algn="ctr" rtl="1" eaLnBrk="1" hangingPunct="1">
              <a:lnSpc>
                <a:spcPct val="150000"/>
              </a:lnSpc>
              <a:spcBef>
                <a:spcPts val="575"/>
              </a:spcBef>
              <a:buClr>
                <a:schemeClr val="accent1"/>
              </a:buClr>
              <a:buSzPct val="85000"/>
            </a:pPr>
            <a:r>
              <a:rPr lang="ar-IQ" sz="4400" b="1" dirty="0"/>
              <a:t>هل سبق وتعرض جهاز الحاسوب </a:t>
            </a:r>
            <a:endParaRPr lang="ar-IQ" sz="4400" b="1" dirty="0" smtClean="0"/>
          </a:p>
          <a:p>
            <a:pPr algn="ctr" rtl="1" eaLnBrk="1" hangingPunct="1">
              <a:lnSpc>
                <a:spcPct val="150000"/>
              </a:lnSpc>
              <a:spcBef>
                <a:spcPts val="575"/>
              </a:spcBef>
              <a:buClr>
                <a:schemeClr val="accent1"/>
              </a:buClr>
              <a:buSzPct val="85000"/>
            </a:pPr>
            <a:r>
              <a:rPr lang="ar-IQ" sz="4400" b="1" dirty="0" smtClean="0"/>
              <a:t>الخاص </a:t>
            </a:r>
            <a:r>
              <a:rPr lang="ar-IQ" sz="4400" b="1" dirty="0"/>
              <a:t>بك الى فايروس ؟ </a:t>
            </a:r>
            <a:r>
              <a:rPr lang="ar-IQ" sz="4400" b="1" dirty="0" smtClean="0"/>
              <a:t>شاركنا رأيك</a:t>
            </a:r>
            <a:endParaRPr lang="ar-IQ" sz="4400" b="1" dirty="0"/>
          </a:p>
          <a:p>
            <a:pPr algn="ctr" rtl="1" eaLnBrk="1" hangingPunct="1">
              <a:lnSpc>
                <a:spcPct val="150000"/>
              </a:lnSpc>
              <a:spcBef>
                <a:spcPts val="575"/>
              </a:spcBef>
              <a:buClr>
                <a:schemeClr val="accent1"/>
              </a:buClr>
              <a:buSzPct val="85000"/>
              <a:buFont typeface="Wingdings 2" pitchFamily="18" charset="2"/>
              <a:buNone/>
            </a:pPr>
            <a:endParaRPr lang="ar-IQ" altLang="en-US" sz="2400" b="1" dirty="0" smtClean="0">
              <a:latin typeface="Perpetua" pitchFamily="18" charset="0"/>
              <a:cs typeface="Arial" charset="0"/>
            </a:endParaRPr>
          </a:p>
          <a:p>
            <a:pPr algn="r" rtl="1" eaLnBrk="1" hangingPunct="1">
              <a:lnSpc>
                <a:spcPct val="150000"/>
              </a:lnSpc>
              <a:spcBef>
                <a:spcPts val="575"/>
              </a:spcBef>
              <a:buClr>
                <a:schemeClr val="accent1"/>
              </a:buClr>
              <a:buSzPct val="85000"/>
              <a:buFont typeface="Wingdings 2" pitchFamily="18" charset="2"/>
              <a:buNone/>
            </a:pPr>
            <a:endParaRPr lang="ar-IQ" altLang="en-US" sz="2400" dirty="0" smtClean="0">
              <a:latin typeface="Perpetua" pitchFamily="18" charset="0"/>
              <a:cs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77072"/>
            <a:ext cx="2286128" cy="228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png;base64,iVBORw0KGgoAAAANSUhEUgAAAnEAAAJxCAYAAAAtjeQ4AAAAAXNSR0IArs4c6QAAIABJREFUeF7tnXFsndV9v7+RWjdkNVmLicomAU0zkAt0JmkVAZNxK0xG5YSp/NNAAZd2c7M2jjXFZGhehmYozGGsdgQz0ZibQk3+WZvisBSTsTgd6yihxnRyo9BAaQWEGkrnsFCPqf7ppd3PNsG5532/n3Pf914/99+c87nnfc7n3Pv4OJBF09PT08YLAhCAAAQgAAEIQKCiCCxC4ipqv1gsBCAAAQhAAAIQeIsAEkcRIAABCEAAAhCAQAUSQOIqcNNYMgQgAAEIQAACEEDi6AAEIAABCEAAAhCoQAJIXAVuGkuGAAQgAAEIQAACSBwdgAAEIAABCEAAAhVIAImrwE1jyRCAAAQgAAEIQACJowMQgAAEIAABCECgAgkgcRW4aSwZAhCAAAQgAAEIIHF0AAIQgAAEIAABCFQgASSuAjeNJUMAAhCAAAQgAAEkjg5AAAIQgAAEIACBCiSAxFXgprFkCEAAAhCAAAQggMTRAQhAAAIQgAAEIFCBBJC4Ctw0lgwBCEAAAhCAAASQODoAAQhAAAIQgAAEKpAAEleBm8aSIQABCEAAAhCAABJHByAAAQhAAAIQgEAFEkDiKnDTWDIEIAABCEAAAhBA4ugABCAAAQhAAAIQqEACSFwFbhpLhgAEIAABCEAAAkgcHYAABCAAAQhAAAIVSACJq8BNY8kQgAAEIAABCEAAiaMDEIAABCAAAQhAoAIJIHEVuGksGQIQgAAEIAABCCBxdAACEIAABCAAAQhUIAEkrgI3jSVDAAIQgAAEIAABJI4OQAACEIAABCAAgQokgMRV4KaxZAhAAAIQgAAEIIDE0QEIQAACEIAABCBQgQSQuArcNJYMAQhAAAIQgAAEkDg6AAEIQAACEIAABCqQABJXgZvGkiEAAQhAAAIQgAASRwcgAAEIQAACEIBABRJA4ipw01gyBCAAAQhAAAIQQOLoAAQgAAEIQAACEKhAAkhcBW4aS4YABCAAAQhAAAJIHB2AAAQgAAEIQAACFUgAiavATWPJEIAABCAAAQhAAImjAxCAAAQgAAEIQKACCSBxFbhpLBkCEIAABCAAAQggcXQAAhCAAAQgAAEIVCABJK4CN40lQwACEIAABCAAASSODkAAAhCAAAQgAIEKJIDEVeCmsWQIQAACEIAABCCAxNEBCEAAAhCAAAQgUIEEkLgK3DSWDAEIQAACEIAABJA4OgABCEAAAhCAAAQqkAASV4GbxpIhAAEIQAACEIAAEkcHIAABCEAAAhCAQAUSQOIqcNNYMgQgAAEIQAACEEDi6AAEIAABCEAAAhCoQAJIXAVuGkuGAAQgAAEIQAACSBwdgAAEIAABCEAAAhVIAImrwE1jyRCAAAQgAAEIQACJowMQgAAEIAABCECgAgkgcRW4aSwZAhCAAAQgAAEIIHF0AAIQgAAEIAABCFQgASSuAjeNJUMAAhCAAAQgAAEkjg5AAAIQgAAEIACBCiSAxFXgprFkCEAAAhCAAAQggMTRAQhAAAIQgAAEIFCBBJC4Ctw0lgwBCEAAAhCAAASQODoAAQhAAAIQgAAEKpAAEleBm8aSIQABCEAAAhCAABJHByAAAQhAAAIQgEAFEkDiZm3a448/bnv37q3AbWTJJyNwxhlnWFtbmwvS4cOHbXBw0JVRTZOvu+46W758ee6PdNttt9nU1FTmdbznPe+xm266KfN81cQjR47Yfffdp4rLnHPppZfaxz/+8czzizSxv7/fjh49WqQlsRYBgSuuuMJWr14tSKqOCCRu1j729vZaR0dHdewsT/H/CTQ0NNjo6KiLyNDQkK1bt86VUU2Th4eHrbm5OfdHqq2ttddffz3zOpL5k5OTmeerJiY816xZo4rLnNPV1WXd3d2Z5xdpYnLux8bGirQk1iIgkHxPt7e3C5KqIwKJQ+Kqo8kneQokTr/FSJyWKRKn5ZmkIXF6pkVIROLm7gISh8QV4VxGXQMSp8eLxGmZInFankicnmdREpE4JG7eLvLr1KIcU+06kDgtzyQNidMyReK0PJE4Pc+iJCJxSBwSV5TTWKZ1IHF60EiclikSp+WJxOl5FiURiUPikLiinMYyrQOJ04NG4rRMkTgtTyROz7MoiUgcEofEFeU0lmkdSJweNBKnZYrEaXkicXqeRUlE4pA4JK4op7FM60Di9KCROC1TJE7LE4nT8yxKIhKHxCFxRTmNZVoHEqcHjcRpmSJxWp5InJ5nURKROCQOiSvKaSzTOpA4PWgkTssUidPyROL0PIuSiMQhcUhcUU5jmdaBxOlBI3FapkiclicSp+dZlEQkDolD4opyGsu0DiRODxqJ0zJF4rQ8kTg9z6IkInFIHBJXlNNYpnUgcXrQSJyWKRKn5YnE6XkWJRGJQ+KQuKKcxjKtA4nTg0bitEyROC1PJE7PsyiJSBwSh8QV5TSWaR1InB40EqdlisRpeSJxep5FSUTikDgkriinsUzrQOL0oJE4LVMkTssTidPzLEoiEofEzdvFvr4+27Rpk6urzc3NdvHFF7symDxD4Pjx47Zt2zYXkgsvvNC+//3vuzIOHz5sg4ODroyiTN69e7eNjY25lnPttdfa8uXLXRlf+tKXrK6uzpVx22232dTUVOaM97znPXbTTTdlnp9MnJiYsLvuusuVoZj81FNP2be+9S1XVGNjo3384x93Zaxdu9ZWrVrlylBMTn548/a8s7PTlixZolgOGWb22GOP2b59+1wskDgkbt4CJeXo6OhwFaynp8eSg89LQyD5gly2bJkrTHET51pAwSa3trbazp07c1/V+Pi41dfX574O7wKS5zjvvPNcMckPf8ltnOc1MDBgN9xwgydCMre/v9/a2tokWZ4QhcQlnz/eHzQ8z1Btc5Pvxy1btrgeC4lD4pA41xEq72QkTs8bidMyReLm8kTitP2qpjQkTr+bi6anp6f1sZWZyE1c8fYNidPvCRKnZYrEIXHaRlVvGhKn31skbhZTJE5fMG8iEucleOJ8JE7LFIlD4rSNqt40JE6/t0gcEqdvlTARiRPC/E0UEqdlisQhcdpGVW8aEqffWyQOidO3SpiIxAlhInF6mGaGxCFxUYpVhaFInH5TkTgkTt8qYSISJ4SJxOlhInEnMOU/bIhSs6oIReL024jEIXH6VgkTkTghTCRODxOJQ+KitKo6Q5E4/b4icUicvlXCRCROCBOJ08NE4pC4KK2qzlAkTr+vSBwSp2+VMBGJE8JE4vQwkTgkLkqrqjMUidPvKxKHxOlbJUxE4oQwkTg9TCQOiYvSquoMReL0+4rEIXH6VgkTkTghTCRODxOJQ+KitKo6Q5E4/b4icUicvlXCRCROCBOJ08NE4pC4KK2qzlAkTr+vSBwSp2+VMBGJE8JE4vQwkTgkLkqrqjMUidPvKxKHxOlbJUxE4oQwkTg9TCQOiYvSquoMReL0+4rEIXH6VgkTkTghTCRODxOJQ+KitKo6Q5E4/b4icbOYbt++3drb212Ut23bZps3b3Zl3HLLLbZv3z5XRlEm79+/37WUV155xU4//XRXxsqVK+3JJ590ZSgmP/jgg3bnnXe6oj73uc/Ztdde68pQ/Nupd9xxh61atcq1jrvvvtt+9rOfuTK8k3/rt37LHnroIVfMD3/4Q/vwhz/syrj88svt4YcfdmUcPXrUDh065MpQTE54PvHEE66o2267zS666CJXRkNDg42Njbkykh8i6+rqXBlNTU2u+UWZfNlll1lXV5drOcn344033ujK6Ovrs40bN7oyqmkyEjdrN3t7e62jo8O1v8lPGp2dna6M9evX265du1wZRZk8NTVlNTU1mZdTTTdxyT9HtGHDhswskond3d3uD1KFxA0PD1tzc7PrWerr63OXjtraWpucnHQ9R1H+7VTXQwgnt7W12Y4dO1yJQ0ND1tLS4soogsQln3+LFy92PUdRJiffS4ODg67lcBPnwveOk5E4JE7fqlmJSNwMDCRubtWQuBkeiRAnYlwNLyRuZheRuLmNRuL0JxyJQ+L0rULi3pEpEofEzXfYkLi5ZLiJi/qxnCmcm7hM2KJPQuKQuKgl4yaOm7j5CsZNHDdx83UDiYv6sZwpHInLhC36JCQOiYtaMiQOiUPiSh8xbuK4iSvdknxHIHH58p/v3ZE4JC5qM5E4JA6JK33EkDgkrnRL8h2BxOXLH4kL4M9/nRoAKeUQJA6JQ+JKHxokDokr3ZJ8RyBx+fJH4gL4I3EBkFIOQeKQOCSu9KFB4pC40i3JdwQSly9/JC6APxIXACnlECQOiUPiSh8aJA6JK92SfEcgcfnyR+IC+CNxAZBSDkHikDgkrvShQeKQuNItyXcEEpcvfyQugD8SFwAp5RAkDolD4kofGiQOiSvdknxHIHH58kfiAvgjcQGQUg5B4pA4JK70oUHikLjSLcl3BBKXL38kLoA/EhcAKeUQJA6JQ+JKHxokDokr3ZJ8RyBx+fJH4gL4I3EBkFIOQeKQOCSu9KFB4pC40i3JdwQSly9/JC6APxIXACnlECQOiUPiSh8aJA6JK92SfEcgcfnyR+IC+CNxAZBSDkHikDgkrvShQeKQuNItyXcEEpcvfyQugP/27dutvb09YOT8Q7Zt22abN292ZVxzzTU2ODjoyijK5OnpaddSXnnlFTv99NNdGStXrrQnn3zSlaGY/OKLL9rhw4ddUY8++qgdOHDAlXHo0CF7+eWXXRkf+chH7H3ve58r44knnrDjx4+7Mv75n//ZTjnllMwZ73rXu+wP/uAPMs9PJibP8L3vfc+V8eyzz9rXvvY1V8YnP/lJu/HGG10Z9913n917772ujKTjL730kitjaGjIWlpaXBkNDQ02NjbmypiYmLC6ujpXxqJFi1zzizL56quvtq9//euu5STfj96O9vX12caNG13rqKbJ/Nups3aTmzh9tbmJ0zLt6uqyW2+9VRtawWmTk5NWW1tbwU/w66UPDw/bmjVrXM/R2tpqAwMDrozu7m7bunWrK0MxuVokLvn8W7x4sQJJ7hncxOW+Be+4ACQOiYvaTCROixeJm8sTiZvhgcTN7UYRbuKQuLl70tPTY1u2bHF9KCaXLd7fmLkWULDJSBwSF7WSSJwWLxKHxM3XKCQOidN+2sxN4yYuJt3s2UgcEpe9PQEzkbgASCmGIHFIHBIXdmC4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Nws3tu3b7f29nbXDmzbts02b97syrjmmmtscHDQlVGUydPT066lvPLKK3b66ae7MlauXGlPPvmkK6Mok6tJ4nbu3GlnnnmmC21TU5NrvmLy888/b9dff70rasWKFfaZz3zGlTE2Nmbf/OY3XRnJs/z4xz92ZSgmDw0NWUtLiyuqCBKXPMCiRYtcz1GUyVdffbV9/etfdy0n+X688cYbXRl9fX22ceNGV0Y1TUbiZu1mb2+vdXR0uPa3p6fHOjs7XRnJTzy7du1yZRRlMjdx2p2oJokbHx+3+vp6LaAc0pLnOO+881zv3NzcbMPDw66MgYEBu+GGG1wZRZlcLRKXfP4tXry4KFhd6+AmzoUv2mQkDomLVq4kGInT4kXitDwVaUicguLcDCROz9SbiMR5CcaZj8QhcXGa9ZtUJE6LF4nT8lSkIXEKikicnqI2EYnT8lSlIXFInKpL75iDxGnxInFanoo0JE5BEYnTU9QmInFanqo0JA6JU3UJiYtK8tfhSFwZIKd8CyQuJbCA4fw6NQBSmYcgcWUGHvh2SBwSF1iVbMO4icvGbb5ZSJyWpyINiVNQ5CZOT1GbiMRpearSkDgkTtUlbuKikuQmrgx4M70FEpcJ20kncROnZ+pNROK8BOPMR+KQuDjN+k0qN3FavNzEaXkq0pA4BUVu4vQUtYlInJanKg2JQ+JUXeImLipJbuLKgDfTWyBxmbBxE6fHFjURiYuKN3M4EofEZS5PyERu4kIohY/hJi6cVblGInF60vw6Vc/Um4jEeQnGmY/EIXFxmvWbVCROixeJ0/JUpCFxCopzM5A4PVNvIhLnJRhnPhKHxMVpFhIXhSsSFwWrKxSJc+F7x8lInJ6pNxGJ8xKMMx+JQ+LiNAuJi8IViYuC1RWKxLnwIXF6fFESkbgoWN2hSBwS5y7RyQL4daoWLxKn5alIQ+IUFOdmcBOnZ+pNROK8BOPMR+KQuDjN4iYuClckLgpWVygS58LHTZweX5REJC4KVncoEofEuUvETVxUhHPCkbjysQ59JyQulFT4OG7iwlmVayQSVy7S6d4HiSugxKXbwuoePTExYcuWLXM9ZENDg42OjroyFJP7+/ttw4YNrqju7u63/v1Uz6u1tdV27tzpibDh4WFrbm52ZSgm19bW2uuvv545Kpk/OTmZeb5qYsJzzZo1rrhkXwcGBlwZisltbW22Y8cOV1S1SJwLQhVO7unpsS1btrierLe319rb210Z1TQZiUPiCt1nJG7u9iBxc3kgcTM8kLi53Uh+eBsbG3N9viWfP3V1da4MJs8QQOL0bUDikDh9q4SJSBwSd7I6IXFI3Hz9QOKEH8SiKCROBHJWDBKHxOlbJUxE4pA4JC7sQHETx01cWFPyG4XE6dkjcUicvlXCRCQOiUPiwg4UEofEhTUlv1FInJ49EofE6VslTETikDgkLuxAIXFIXFhT8huFxOnZI3FInL5VwkQkDolD4sIOFBKHxIU1Jb9RSJyePRKHxOlbJUxE4pA4JC7sQCFxSFxYU/IbhcTp2SNxSJy+VcJEJA6JQ+LCDhQSh8SFNSW/UUicnj0Sh8TpWyVMROKQOCQu7EAhcUhcWFPyG4XE6dkjcUicvlXCRCQOiUPiwg4UEofEhTUlv1FInJ49EofE6VslTETikDgkLuxAIXFIXFhT8huFxOnZI3FInL5VwkQkDolD4sIOFBKHxIU1Jb9RSJyePRKHxOlbJUxE4pA4JC7sQCFxSFxYU/IbhcTp2SNxSJy+VcJEJA6JQ+LCDhQSh8SFNSW/UUicnj0Sh8TpWyVMROKQOCQu7EAhcUhcWFPyG4XE6dkjcUicvlXCRCQOiUPiwg4UEofEhTUlv1FInJ49EieWOP0Wkegl0NDQYKOjo66YoaEhW7dunSujra3N+vv7XRldXV126623ujIGBgYs+cL3vJqbm23fvn2eCBsfH7f6+npXRm1trb3++uuZM5L5k5OTmecnE5PnOO+881wZCc/h4WFXRrKvN9xwgysj6Vd3d7crI+n5jh07XBnJeWtpaXFlJOd+bGzMlcHk4hHo7e219vb24i0spxUhcUhcTtUr39sicXNZI3EzPJC4ud1A4sr3ucQ7ZSOAxM3lhsQhcdlOUgXNQuKQuPnqisQhcRX0UcZSzQyJQ+LmPQhJOTo6OjgoVUYAiUPikLiwQ81NXBgnRuVHAIlD4pC4/M5fLu+MxCFxSFzY0UPiwjgxKj8CSBwSh8Tld/5yeWckDolD4sKOHhIXxolR+RFA4pA4JC6/85fLOyNxSBwSF3b0kLgwTozKjwASh8Qhcfmdv1zeGYlD4pC4sKOHxIVxYlR+BJA4JA6Jy+/85fLOSBwSh8SFHT0kLowTo/IjgMQhcUhcfucvl3dG4pA4JC7s6CFxYZwYlR8BJA6JQ+LyO3+5vDMSh8QhcWFHD4kL48So/AggcUgcEpff+cvlnZE4JA6JCzt6SFwYJ0blRwCJQ+KQuPzOXy7vjMQhcUhc2NFD4sI4MSo/AkgcEofE5Xf+cnlnJA6JQ+LCjh4SF8aJUfkRQOKQOCQuv/OXyzsjcUgcEhd29JC4ME6Myo8AEofEIXH5nb9c3hmJQ+KQuLCjh8SFcWJUfgSQOCRu3vZ94xvfsL6+vvzayTtHIXDOOefYjh07XNl79uyxtWvXujKS+X/2Z3/mynj00UftwIEDrow///M/tz/8wz90ZXR2dtoTTzzhyti4caOddtpprozbb7/dfvnLX2bOWLx4sSU8PK/nn3/eWltbPRF2+eWX28MPP+zK+OpXv2qf/exnXRnXXXedO+Ohhx5yd+O2226ziy66yPUsn//85+1HP/qRK4PJxSPQ3t5un/rUp4q3sJxWtGh6eno6p/fmbSFQMQSGhoZs3bp1ua+3u7vbktuSanjV19fboUOHXI8yOTlptbW1mTOS+UuXLs08XzWxubnZhoeHXXEDAwN2ww03uDIUk/v7+62trU0RRQYEIFCCABJHRSAQQACJC4CUcggSNwMMiUtZHoZDAAJvEUDiKAIEAgggcQGQUg5B4pC4lJVhOAQg8DYCSByVgEAAASQuAFLKIUgcEpeyMgyHAASQODoAgfQEkLj0zErNQOKQuFId4c8hAIGTE+AmjoZAIIAAEhcAKeUQJA6JS1kZhkMAAtzE0QEIpCeAxKVnVmoGEofEleoIfw4BCHATRwcg4CaAxLkRnhCAxCFx+laRCIGFRYBfpy6s/eZpMxJA4jKCO8k0JA6J07eKRAgsLAJI3MLab542IwEkLiM4JC4IHP+fuCBMDIIABN5GAImjEhAIIIDEBUBKOYSbOG7iUlaG4RCAABJHByCQngASl55ZqRlIHBJXqiP8OQQgcHIC3MTREAgEEEDiAiClHILEIXEpK8NwCECAmzg6AIH0BJC49MxKzUDikLhSHeHPIQABbuLoAATcBJA4N8ITApA4JE7fKhIhsLAI8OvUhbXfPG1GAkhcRnAnmYbEIXH6VpEIgYVFAImbtd8vvPCCPfPMM7k34MMf/rAtW7bMtY6nnnrKfvGLX7gyFJObmprcMfv373dl1NbW2qpVq1wZ3/3ud+2mm25yZbz44ovufnV3d1tXV5drHYrJTz/9tP385z93Rd199932s5/9zJXxF3/xF/bud787c8b//M//2Je//OXM81UTV6xYYZ/5zGdccWNjY/bNb37TlaGYvHnzZmtpaVFEuTIOHjxor7/+uitD8fnlWkCVTf7pT39qR44ccT3V7/3e79nv/u7vujKqaTISN2s3e3t7raOjI/f9HRwctPXr17vW0djYaN/5zndcGYrJU1NTVlNTkzlqYmLCLbQNDQ02OjqaeQ2qif39/bZhwwZXXFEkLvn/mu3bt8/1LOPj45bcxnleiaB7vqiT+ZOTk54lSOYODw/bmjVrXFmtra02MDDgyqimycm5T8TW80o+f+rq6jwRzJ1FoKenx7Zs2eJiknxPt7e3uzKqaTISh8RF7TMSN4MXiZtbNSRuhgcSp/8YQuL0TL2JSJyX4InzkTgkTt+qWYlIHBI3X8GQOCQu5ocPEheTbrZsJC4bt5PNQuKQOH2rkLh3ZMpNHDdx8x02buL0H0NInJ6pNxGJ8xLkJu6kBPk7cfqCcRPHTRw3caXPFRJXmlHaEUhcWmLxxyNxesbcxHETp28VN3HcxAW0il+n8uvUgJpkHoLEZUYXbSISp0eLxCFx+lYhcUhcQKuQOCQuoCaZhyBxmdFFm4jE6dEicUicvlVIHBIX0CokDokLqEnmIUhcZnTRJiJxerRIHBKnbxUSh8QFtAqJQ+ICapJ5CBKXGV20iUicHi0Sh8TpW4XEIXEBrULikLiAmmQegsRlRhdtIhKnR4vEIXH6ViFxSFxAq5A4JC6gJpmHIHGZ0UWbiMTp0SJxSJy+VUgcEhfQKiQOiQuoSeYhSFxmdNEmInF6tEgcEqdvFRKHxAW0ColD4gJqknkIEpcZXbSJSJweLRKHxOlbhcQhcQGtQuKQuICaZB6CxGVGF20iEqdHi8QhcfpWIXFIXECrkDgkLqAmmYcgcZnRRZuIxOnRInFInL5VSBwSF9AqJA6JC6hJ5iFIXGZ00SYicXq0SNwspo8//rjt3bvXRfmRRx6xf//3f3dlPPDAA/bpT3/aldHY2Gjf+c53XBmKydPT066Y48ePW3LwPa8zzjjD2traPBGSuQcPHrQ9e/ZIsvIOWbRokXn39ktf+pLV1dW5HuW2226z5N/nrfTXkSNH7P7773c9RiItV155pStDMXnt2rW2atUqRZQro7+/344ePerKKMLk97///dbe3u5ayvPPP28DAwOujKJMvuKKK2z16tVFWU7u60DixFvQ2dlpd9xxhyt1cHDQ1q9f78ooisQlX7A1NTWuZ2HyDIGuri679dZbc0eS/IPtzc3Nua/Du4DJyUlbunSpN4b5swgk8lSEH5oUm5L8kPHqq68qojJnLF++3BLJ97xGRkasqanJEyGZm3w/en8olyykikKQOPFmInFzgSJx2oIhcVqeSJyWZ5KGxGmZInFantWWhsSJdxSJQ+LElZoTh8Rp6SJxWp5InJ4nEqdnWk2JSJx4N5E4JE5cKSQuIlAkTg+XmzgtUyROy7Pa0pA48Y4icUicuFJIXESgSJweLhKnZYrEaXlWWxoSJ95RJA6JE1cKiYsIFInTw0XitEyROC3PaktD4sQ7isQhceJKIXERgSJxerhInJYpEqflWW1pSJx4R5E4JE5cKSQuIlAkTg8XidMyReK0PKstDYkT7ygSh8RfwAKHAAAgAElEQVSJK4XERQSKxOnhInFapkiclme1pSFx4h1F4pA4caWQuIhAkTg9XCROyxSJ0/KstjQkTryjSBwSJ64UEhcRKBKnh4vEaZkicVqe1ZaGxIl3FIlD4sSVQuIiAkXi9HCROC1TJE7Ls9rSkDjxjiJxSJy4UkhcRKBInB4uEqdlisRpeVZbGhIn3lEkDokTVwqJiwgUidPDReK0TJE4Lc9qS0PixDuKxCFx4kohcRGBInF6uEiclikSp+VZbWlInHhHkTgkTlwpJC4iUCRODxeJ0zJF4rQ8qy0NiZu1o48//rjt3bvXtceLFi2y6enp3DMGBgbsJz/5iWsdisleFsePH7eenh7FUlwZ5557rq1fv96VcfDgQduzZ48rQzF59+7dNjY25op65JFH7LLLLnNl3HXXXTYxMeHK8E6empqy22+/3RVTV1dnX/ziF10ZR44csfvvv9+VoZjc2NhoH//4x11Ra9eutVWrVrkyFJMTmTx69KgrKvnseeONN1wZf/VXf+Wa//73v9/a29tdGQcOHLBLL73UlXH++efbVVdd5cq45JJLrLm52ZXB5LkEkLhZPHp7e62jo8PVkeTQJ7dxnlciC7t27fJEFGZu8iVZU1OTeT3Jl/yyZcsyz1dNbGlpsaGhIVdc8qWyYcMGV0Z3d7d1dXW5MlpbW23nzp2ujOHhYfeHcX19vR06dMi1jiJMTp5jfHzctZSE55o1a1wZislJt5KOVcOroaHB/cOKl0Py2Zd8Bub9GhkZsaamJtcyku+lwcFBVwaT9QSQOCRO36pZiUjcDAwkbm7VkLgZHkic/mMIiZthisTp+1WURCQOiYvaRSQOiZuvYEgcEhfzwweJQ+Ji9qso2UgcEhe1i0gcEofElT5i3MSVZpR2BBKHxKXtTCWOR+KQuKi9ReKQOCSu9BFD4kozSjsCiUPi0namEscjcUhc1N4icUgcElf6iCFxpRmlHYHEIXFpO1OJ45E4JC5qb5E4JA6JK33EkLjSjNKOQOKQuLSdqcTxSBwSF7W3SBwSh8SVPmJIXGlGaUcgcUhc2s5U4ngkDomL2lskDolD4kofMSSuNKO0I5A4JC5tZypxPBKHxEXtLRKHxCFxpY8YEleaUdoRSBwSl7YzlTgeiUPiovYWiUPikLjSRwyJK80o7QgkDolL25lKHI/EIXFRe4vEIXFIXOkjhsSVZpR2BBKHxKXtTCWOR+KQuKi9ReKQOCSu9BFD4kozSjsCiUPi0namEscjcUhc1N4icUgcElf6iCFxpRmlHYHEIXFpO1OJ45E4JC5qb5E4JA6JK33EkLjSjNKOQOKQuLSdqcTxSBwSF7W3SBwSh8SVPmJIXGlGaUcgcUhc2s5U4ngkbtau9fX12aZNm1z72NzcbBdffLErY9GiRTY9Pe3KqJbJChZHjx61e+65x4Vk7dq19uCDD7oyDh48aHv27HFlfOITn7DGxkZXxu7du+2pp55yZVx33XW2fPlyV8Zdd91lExMTroxqmXzkyBG7//77XY+TSMuVV17pylCcN9cChJP7+/vt5ZdfdiV2dnbakiVLMme8613vsq6urszzk4mvvfaa9fb2ujIU+3rBBRfYVVdd5VrHY489Zo888ogr44orrrDVq1e7MqppMhI3azeTg9LR0ZH7/g4ODtr69etzX4diATU1Nfbmm29mjqqrq3N/0Y+OjtrKlSszryGZ2NLSYkNDQ64MJlcngfHxcTvvvPNyf7jW1lYbGBhwraO7u9u2bt3qyqimyckPGclnUJ6vRPBXrFjhWkLyg9/IyIgrQzG5p6fHtmzZ4opKvqfb29tdGdU0GYlD4qL2GYmLipfwAhBA4gqwCZGWgMRpwSJxWp5JGhKHxOlbNSsRiYuKl/ACEEDiCrAJkZaAxGnBInFankjc23jy61R9wZA4PVMSi0UAiSvWfihXg8QpaZohcVqeSBwSp2/U2xKRuOiIeYOcCSBxOW9AxLdH4rRwkTgtTyQOidM3ComLzpQ3KBYBJK5Y+6FcDRKnpMlNnJbmr9P4O3GzqPLrVH3FuInTMyWxWASQuGLth3I1SJySJhKnpYnEncATidNXDInTMyWxWASQuGLth3I1SJySJhKnpYnEIXExGvW2TCSuDJB5i1wJIHG54o/65kicFi9/J07Lk1+nvo0nN3H6giFxeqYkFosAEles/VCuBolT0uQmTkuTmzhu4mI0ipu4MlDlLYpEAIkr0m5o14LEaXlyE6flyU0cN3H6RiFx0ZnyBsUigMQVaz+Uq0HilDS5idPS5CaOm7gYjULiykCVtygSASSuSLuhXQsSp+XJTZyWJzdx3MTpG4XERWfKGxSLABJXrP1QrgaJU9LkJk5Lk5s4buJiNAqJKwNV3qJIBJC4Iu2Gdi1InJYnN3FantzEcROnbxQSF50pb1AsAkhcsfZDuRokTkmTmzgtTW7iTuD5wgsv2DPPPOPifM8999iuXbtcGQ888IB9+tOfdmUUZfKBAwfsV7/6VeblvPHGG/Y3f/M3mecnE3/nd37H/uRP/sSVUVdXZ+eff74r48EHH7Q777zTlVFNk7/2ta/ZmWeeWfGPdPz4cfve976X+3OcccYZdu6557rW8fzzz9tzzz3nykg6PjQ05Mr48pe/bBdddJEr4/Of/7wdOXLElXHxxRfbu9/97swZyf9iaXh4OPP8ZOIvf/lL+4//+A9Xxm//9m9bQ0ODK0Mxedu2bXbjjTe6ovr6+mzjxo2ujGqazD+7Jd7Nzs5Ou+OOO1ypg4ODtn79eldGtUxOfhJetmyZ63GSD6/R0VFXhmJyf3+/bdiwQRFVFRnJDVZ9fX1VPAsPMUOgra3NduzY4UKSSGBLS4srIzn3Y2Njrgzv5ETipqamvDFVM59fp+q3EokTM0XitECROC3PIqUhcUXaDd1akLgZlkjc3F4hcbpz9n9JSJyYKRKnBYrEaXkWKQ2JK9Ju6NaCxCFx87UJidOdMyROz/KtRCROCxaJ0/IsUhoSV6Td0K0FiUPikDjdeSqVxE1cKUIp/xyJSwmsxHAkTsuzSGlIXJF2Q7cWJA6JQ+J056lUEhJXilDKP0fiUgJD4rTAKigNiaugzUqxVCQOiUPiUhwY51Akzgnw7dOROC1QbuK0PIuUhsQVaTd0a0HikDgkTneeSiUhcaUIpfxzJC4lMG7itMAqKA2Jq6DNSrFUJA6JQ+JSHBjnUCTOCZCbODHAt8VxExeXb57pSFye9OO9NxKHxCFx8c7X25ORODFrbuK0QJE4Lc8ipSFxRdoN3VqQOCQOidOdp1JJSFwpQin/HIlLCazEcCROy7NIaUhckXZDtxYkDolD4nTnqVQSEleKUMo/R+JSAkPitMAqKA2Jq6DNSrFUJA6JQ+JSHBjnUCTOCfDt05E4LVBu4rQ8i5SGxBVpN3RrQeKQOCROd55KJSFxpQil/HMkLiUwbuK0wCooDYmroM1KsVQkDolD4lIcGOdQJM4JkJs4McC3xXETF5dvnulIXJ704703EofEIXHxztfbk5E4MWtu4rRAkTgtzyKlIXFF2g3dWpA4JA6J052nUklIXClCKf/82WeftZ/85CcpZ80d/o1vfMOefvppV0ZRJu/fv9+9FG/Gyy+/bH//93/vWscll1xit956qyvjxRdftMOHD7sy7r33Xrv//vtdGYrJd9xxh61atcoVdffdd9vPfvYzV0YRJp999tn21a9+1bWUgwcP2ubNm10ZisnXX3+9ffazn3VFJR1Puu55XXDBBXbaaad5IqyhocHGxsZcGbt377alS5dmzvjVr35lf/3Xf515frVN/OlPf2rJd6Tn1dfXZxs3bvREVNVcJK6A27l+/XrbtWtXAVeWfklTU1NWU1OTfqJwxujoqK1cudKV2NLSYkNDQ64MxeSuri63TCrWMTw8bM3Nza6o+vp6O3TokCujCJOT50huFT2vhOeaNWs8EZK5Sb+6u7slWXmHKCQu+U1AXV1d5kdJPv8WL16ceT4TTyTQ29tr7e3toPkNASSugFVA4rSbgsRpeSZpSNwMUyRO3y9FIhKnoFi8DCRu7p4gccXrqCFx2k1B4rQ8kbi5PJE4fb8UiUicgmLxMpA4JK54rXzbipA47RYhcVqeSBwSp2+UPhGJ0zMtQiISh8QVoYcnXQMSp90iJE7LE4lD4vSN0icicXqmRUhE4pC4IvQQiSvjLiBxetj8nbgZpvw6Vd8vRSISp6BYvAwkDokrXiv5dWrUPUHi9HiROCRO3yptIhKn5VmUNCQOiStKF+ddB79O1W4REqflya9T+XWqvlH6RCROz7QIiUgcEleEHvLr1DLuAhKnh81NHDdx+lZpE5E4Lc+ipCFxSFxRushNXJl2AonTg0bikDh9q7SJSJyWZ1HSkDgkrihdROLKtBNInB40EofE6VulTUTitDyLkobEIXFF6SISV6adQOL0oJE4JE7fKm0iEqflWZQ0JA6JK0oXkbgy7QQSpweNxCFx+lZpE5E4Lc+ipCFxSFxRuojElWknkDg9aCQOidO3SpuIxGl5FiUNiUPiitJFJK5MO4HE6UEjcUicvlXaRCROy7MoaUgcEleULiJxZdoJJE4PGolD4vSt0iYicVqeRUlD4pC4onQxqsSNjIxYY2Oj61mXL19uzz33nCtjamrKampqMmdMTEzYsmXLMs9PJiYf5onIeV5DQ0O2bt06T4S1tbVZf3+/K4PJWgKTk5O2dOlSV2hR/tmt1tZWGxgYcD1Ld3e3bd261ZWhmJyct5aWFleUQuJcCzB767Mv+QzM+5V8HzQ1NbmWkfxP6AcHB10ZPT09tmXLFlcGEofEuQpUjsmKf7EBiZvZKSSuHK2tzPdA4ubuGxKn7TESN5cnEqftV5K2aHp6elofS6KHABI3Q4+bOE+TmFuKABKHxJXqiOfPkTgkztOfkLlIXAilMo9B4pC4Mlduwb4dEofExSw/EofExewXN3Gx6WbMR+KQuIzVYVpKAkgcEpeyMqmGI3FIXKrCZBjMTVwGaLGnIHFIXOyOkf9rAkgcEhfzLCBxSFzMfnETF5tuxnwkDonLWB2mpSSAxCFxKSuTajgSh8SlKkyGwdzEZYAWewoSh8TF7hj53MS9Uwf4r1O1JwOJQ+K0jToxDYmLTThDPhKHxGWoDVMyEOAmjpu4DLUJnoLEIXHBZck4EInLCC7mNCQOiYvZL7JnCCBxSFzM84DEIXEx+5VkI3GxCWfIR+KQuAy1YUoGAkgcEpehNsFTkDgkLrgsGQcicRnBxZyGxCFxMftFNjdx83WAvxOnPR1IHBKnbdSJaUhcbMIZ8pE4JC5DbZiSgQA3cdzEZahN8BQkDokLLkvGgUhcRnAxpyFxSFzMfpHNTRw3ceU5BUgcEhe7aUhcbMIZ8pE4JC5DbZiSgQA3cdzEZahN8BQkDokLLkvGgUhcRnAxpyFxSFzMfpHNTRw3ceU5BUgcEhe7aUhcbMIZ8pE4JC5DbZiSgQA3cdzEZahN8BQkDokLLkvGgUhcRnDzTevs7LQ77rhDnJo+bmRkxBobG9NPrMIZo6OjtnLlyqp4suS/Huzq6sr9WZqbm23fvn2udYyPj1t9fb0rwzu5KBLnfQ7V/KL816mq56mGnOXLl9uRI0dcj5J8HzQ1NbkyksuFwcFBV0ZPT49t2bLFldHb22vt7e2ujGqajMSJdxOJEwMVxCFxAohvi0DiZoAkIpoIaTW8kLji7SISN3dPkLi5PJA48ZlF4sRABXFInAAiEjcvRCRO3y8SZwggcUjcyc4DEif+tEDixEAFcUicACISh8Tpa0RiAAEkDolD4gIOimoIEqciqctB4nQs/y+JX6fOMOUmTt8vErmJm68D/Dp1Lhlu4sSfFkicGKggDokTQOQmjps4fY1IDCDATRw3cdzEBRwU1RAkTkVSl4PE6VhyE3ciS27i9P0ikZs4buLCTgE3cWGcgkchccGoyjYQidOj5tepM0yROH2/SETikLiwU4DEhXEKHoXEBaMq20AkTo8aiUPi9K0i8Z0I8OvUuVT4O3FzeSBx4s8NJE4MVBCHxAkgvi0CiUPi9K0iEYkr3QEkDokr3RLHCCTOAS/SVCRODxaJQ+L0rSIRiSvdASQOiSvdEscIJM4BL9JUJE4PFolD4vStIhGJK90BJA6JK90SxwgkzgEv0lQkTg8WiUPi9K0iEYkr3QEkDokr3RLHCCTOAS/SVCRODxaJQ+L0rSIRiSvdASQOiSvdEscIJM4BL9JUJE4PFolD4vStIhGJK90BJA6JK90SxwgkzgEv0lQkTg8WiUPi9K0iEYkr3QEkDombtyUvvPCCPfPMM6VbdJIR+/bts3/7t39zZSgm9/X12Uc+8hFX1OOPP25vvPGGK6MIk3/0ox/ZH//xH7uWctppp9n555/vynjxxRfd/eru7rauri7XOg4dOmRHjx51ZSQ/rBw8eNCVsXPnTjvzzDNdGU1NTa75x44ds1NPPdWVcdZZZ9lXv/pVV8b73/9+93l1LeA3k++77z679957XVGHDx+2l156yZWRnLXkzPGytzhs3LjRheInP/mJ/eM//qMr47LLLnN/9uzatcv6+/td62hvb7dPfepTroxqmsz/J27WbiaG39HR4drfnp4eS77gquGV/E8mn3vuuWp4FPcztLS02NDQkCsn+fDasGGDK0Mhca2trZYIVDW8Jicnrba2NvOjJPOXLl2aeb5qYnKzOTw8rIrLNaetrc127NjhWkNy1pIzx8vsyJEjtmLFCheKxsZGGxkZcWUwuZgEkDgkbt5mInEzaJC4Yn6AIXHF2xckTrsnSJyWZ7WlIXFIHBIXcKqRuABIOQxB4nKAXuItkTjtniBxWp7VlobEIXFIXMCpRuICIOUwBInLAToSV1boSFxZcVfcmyFxSBwSF3BskbgASDkMQeJygI7ElRU6EldW3BX3ZkgcEofEBRxbJC4AUg5DkLgcoCNxZYWOxJUVd8W9GRKHxCFxAccWiQuAlMMQJC4H6EhcWaEjcWXFXXFvhsQhcUhcwLFF4gIg5TAEicsBOhJXVuhIXFlxV9ybIXFIHBIXcGyRuABIOQxB4nKAjsSVFToSV1bcFfdmSBwSh8QFHFskLgBSDkOQuBygI3FlhY7ElRV3xb0ZEofEIXEBxxaJC4CUwxAkLgfoSFxZoSNxZcVdcW+GxCFxSFzAsUXiAiDlMASJywE6EldW6EhcWXFX3JshcUgcEhdwbJG4AEg5DEHicoCOxJUVOhJXVtwV92ZIHBKHxAUcWyQuAFIOQ5C4HKAjcWWFjsSVFXfFvRkSh8QhcQHHFokLgJTDECQuB+hIXFmhI3FlxV1xb4bEIXFIXMCxReICIOUwBInLAToSV1boSFxZcVfcmyFxs7Zs+/bt1t7e7trEbdu22ebNm10ZP/zhD+3ll192ZSgm9/X12c9//nNX1MjIiGt+MvnSSy91Z3gDLrnkErv11ltdMQ8++KDdeeedroxPfOIT1tjY6MrYvXu3PfXUU66Mokzeu3evnXLKKZmXc+zYMTv11FMzz08mLlmyxD72sY+5MlasWGGf+cxnXBlnnHGGnXvuua6M559/3p577jlXRtLxoaEhV0YyP/nBqRpe+/fvdz3GL37xC/vKV77iyvjgBz9o119/vStDMfnMM8+05cuXK6LI+A0BJG5WFXp7e62jo8NVjp6eHuvs7HRlrF+/3nbt2uXKUExOfgL0Hriamhp78803My+nrq7OJiYmMs+vtoldXV1umRwYGLDW1tZqQ5PpeZKbvKVLl2aa+3+T6uvrbXx83JUxPDxsa9ascWUke5rsrefV3d1tW7du9URI5laLxE1NTdnixYtdTJLP4OSz2PNKfphuamryREjmJt+NyXckLx0BJA6Jm7dNSJzuoKmSkDgVyV/nIHFzeSJx2n4hcXN5InHafiVpSBwSh8Tpz1W0RCROixaJQ+K0jZqbhsQhcTH7hcS9jS6/Tp0LhJu42McvfT4Sl57ZyWYgcUictlFI3Ml4chOnbxs3cdzEcROnP1fREpE4LVokDonTNgqJQ+JiNurEbCQOiUPiynvmXO+GxLnwnTAZiUPitI1C4pC4mI1C4k5Kl1+nzsXDr1PLexhD3g2JC6EUPgaJQ+LC25J+JH8nbi4zfp2avkOlZnATx00cN3GlTkmB/hyJ024GEofEaRvFTRw3cTEbxU0cN3Ep+sVNXApYZRqKxGlBI3FInLZRSBwSF7NRSBwSl6JfSFwKWGUaisRpQSNxSJy2UUgcEhezUUgcEpeiX0hcClhlGorEaUEjcUictlFIHBIXs1FIHBKXol9IXApYZRqKxGlBI3FInLZRSBwSF7NRSBwSl6JfSFwKWGUaisRpQSNxSJy2UUgcEhezUUgcEpeiX0hcClhlGorEaUEjcUictlFIHBIXs1FIHBKXol9IXApYZRqKxGlBI3FInLZRSBwSF7NRSBwSl6JfSFwKWGUaisRpQSNxSJy2UUgcEhezUUjcSen29fXZpk2bXDvQ3NxsF198sSvjn/7pn+w///M/XRmKyQqJW7RokWspS5YsseT/8u15nXHGGdbW1uaJsMOHD9vg4KAr46Mf/ai1tLS4Mh599FE7cOCAK6OaJt98882ux1FIXF1dnX3xi190rUMx+cILL7Qrr7zSFXXLLbfYX/7lX7oyFJOHhobcZ0WxDkWGt6PJZ+j09LRrKYoM1wKEk6+44gpbvXq1MLGyo/gXG2btn+Kf3arsOsxdvULiampq7M0338wVS0NDg42OjrrWkHyprFu3zpWRiGR/f78rQzG5tbXVdu7cqYjKPSORsNra2szrUEhc5jefNTH54W94eFgR5cro7u62rVu3ujIUk6tJ4rw8ks/hFStWuGIaGxttZGTElaGY3NPTY1u2bHFFJd/T7e3troxqmozEIXHz9hmJm0GDxBXzYw+J0+4LEqflqUhD4uZSROLm8kDikDgkLuCTFokLgJTDECROCx2J0/JUpCFxSNzJeoTEIXFIXMAnLRIXACmHIUicFjoSp+WpSEPikDgkLvAk8Xfi5oLi16n8OjXw6OQ2DInTokfitDwVaUgcEofEBZ4kJA6Jm68q3MQFHqIyD0PitMCROC1PRRoSh8QhcYEnCYlD4pC4wMNSkGFInHYjkDgtT0UaEofEIXGBJwmJQ+KQuMDDUpBhSJx2I5A4LU9FGhKHxCFxgScJiUPikLjAw1KQYUicdiOQOC1PRRoSh8QhcYEnCYlD4pC4wMNSkGFInHYjkDgtT0UaEofEIXGBJwmJQ+KQuMDDUpBhSJx2I5A4LU9FGhKHxCFxgScJiUPikLjAw1KQYUicdiOQOC1PRRoSh8QhcYEnCYlD4pC4wMNSkGFInHYjkDgtT0UaEofEIXGBJwmJQ+KQuMDDUpBhSJx2I5A4LU9FGhKHxCFxgScJiUPikLjAw1KQYUicdiOQOC1PRRoSh8QhcYEnCYlD4pC4wMNSkGFInHYjkDgtT0UaEofEIXGBJ6mvr882bdoUODresKuuusrOP//8eG8QmJyweN/73hc4+p2HLVq0yDV/yZIl1tnZ6cpI1jA9Pe3KOHz4sD3wwAOujFWrVllLS4sr4xOf+IQ1Nja6Mnbv3m1PPfWUK+O+++6zZ5991pWhmHzs2DF773vfmzkqkcClS5dmnp9MrKursy9+8YuujA996EN27bXXujIUkw8cOGCPPvqoIsqVcfXVV9s555zjyujv77ejR4+6Moow+bXXXrPku8nzOuuss6y1tdUTYRdccIEl302e12OPPWaPPPKIJ8KuuOIKW716tSujmiYvmvZ+u1URjaLcxA0ODtr69eurgmxNTY29+eabmZ8l+YKcmJjIPD+ZODo6aitXrnRlFGVyclPS1dWV+3Kam5tt3759ua+jCDdx9fX1Nj4+njsLFjCXQENDg42NjYFFRCD5Tkq+m3gViwASN2s/kDh9OZE4LVMkbi5PJE7br2pKQ+K0u4nEaXmq0pA4JE7VpXfMQeK0eJE4JE7bqOpNQ+K0e4vEaXmq0pA4JE7VJSQuKslfhyNxSFwZalYVb4HEabcRidPyVKUhcUicqktIXFSSSNw74eXXqWUoXYW+BRKn3TgkTstTlYbEIXGqLiFxUUkicUhcGQpWRW+BxGk3E4nT8lSlIXFInKpLSFxUkkgcEleGglXRWyBx2s1E4rQ8VWlIHBKn6hISF5UkEofElaFgVfQWSJx2M5E4LU9VGhKHxKm6hMRFJYnEIXFlKFgVvQUSp91MJE7LU5WGxCFxqi4hcVFJInFIXBkKVkVvgcRpNxOJ0/JUpSFxSJyqS0hcVJJIHBJXhoJV0VsgcdrNROK0PFVpSBwSp+oSEheVJBKHxJWhYFX0FkicdjOROC1PVRoSh8SpuoTERSWJxCFxZShYFb0FEqfdTCROy1OVhsQhcaouIXFRSSJxSFwZClZFb4HEaTcTidPyVKUhcUicqktIXFSSSBwSV4aCVdFbIHHazUTitDxVaUgcEqfqEhIXlSQSh8SVoWBV9BZInHYzkTgtT1UaEjeLZF9fn23atEnFNnPOAw88YJ/+9Kczz1dN7O3ttddee00Vlyln0aJFNj09nWnu/006evSo3XPPPa6Mc845x5IPMc/r4MGD9tBDD3kirLu727q6ulwZisn33XefHTlyRBHlyrj55ptd85PJigz3IgQBF154oV155ZWCJF/Enj17LOl63q/+/n57+eWX815G1bz/+eefb1dddZXreS655BJrbm52ZTB5LgEkbhaPRFo6Ojpy78jg4KBbGBQPsXz5cnvuuedcUVNTU1ZTU5M5Y2JiwpYtW5Z5vmpiS0uLDQ0NueKSL5UNGza4Mooica6HqLLJ4+Pjdt555+X+VK2trTYwMJD7Otra2mzHjh25r4MFFI9AZ2en9fT0FG9hFbwiJA6Jm7e+SNwMGiSugj/lIi8diZsLGIhulTcAAB2vSURBVImLXLgKjkfi9JuHxCFxSFzAuULiAiAt0CFIHBK3QKuf+rGRuNTISk5A4pA4JK7kMTFD4gIgLdAhSBwSt0Crn/qxkbjUyEpOQOKQOCSu5DFB4gIQLdghSBwSt2DLn/LBkbiUwAKGI3FIHBIXcFC4iQuAtECHIHFI3AKtfurHRuJSIys5AYlD4pC4kseEm7gARAt2CBKHxC3Y8qd8cCQuJbCA4UgcEofEBRwUbuICIC3QIUgcErdAq5/6sZG41MhKTkDikDgkruQx4SYuANGCHYLEIXELtvwpHxyJSwksYDgSh8QhcQEHhZu4AEgLdAgSh8Qt0OqnfmwkLjWykhOQOCQOiSt5TLiJC0C0YIcgcUjcgi1/ygdH4lICCxiOxCFxSFzAQeEmLgDSAh2CxCFxC7T6qR8biUuNrOQEJA6JQ+JKHhNu4gIQLdghSBwSt2DLn/LBkbiUwAKGI3FIHBIXcFC4iQuAtECHIHFI3AKtfurHRuJSIys5AYlD4pC4kseEm7gARAt2CBKHxC3Y8qd8cCQuJbCA4UgcEofEBRwUbuICIC3QIUgcErdAq5/6sZG41MhKTkDiZiF64YUX7JlnnikJLfaAD3/4w7Zs2bLYb1My//HHH7c33nij5LiTDWhqanLNTybv37/fneENSHrx9a9/3RXz0Y9+1BIZ9Lw++MEP2llnneWJsNtvv92+/e1vuzL+9m//1latWuXKaG1ttR//+MeujL1799opp5ySOeP48eP2yU9+MvP8ZGJyVv/0T//UlXHw4EFLvuA8rw984AN27rnneiLs+uuvt89+9rOujC984Qt2zz33uDK+/OUv20UXXeTKKMLk//3f/7Xm5ubcl/L7v//79pWvfCX3dZx55pm2fPny3NdRTQtA4qppN3mWaASGhoZs3bp1rvy2tjbr7+93ZSgmJ/K0c+dOV9Tw8LD7y6m+vt4OHTrkWsfk5KTV1tZmzkjmL126NPP8ZGLyHMltnOeV8FyzZo0nQjK3q6vLuru7XVlJz3fs2OHKSM6b9wce1wJEk6empmzx4sWitOwxjY2NNjIykj2AmYUlgMQVdmtYWJEIIHFzdwOJm+GBxM3tBhI3wwOJK9KneHWuBYmrzn3lqcQEkDgkbr5KIXFI3HzdQOLEH8TEnUAAiaMUEAgggMQhcUhcwEExM27iuIkLawqjFASQOAVFMqqeABKHxCFxYccciUPiwprCKAUBJE5BkYyqJ4DEIXFIXNgxR+KQuLCmMEpBAIlTUCSj6gkgcUgcEhd2zJE4JC6sKYxSEEDiFBTJqHoCSBwSh8SFHXMkDokLawqjFASQOAVFMqqeABKHxCFxYccciUPiwprCKAUBJE5BkYyqJ4DEIXFIXNgxR+KQuLCmMEpBAIlTUCSj6gkgcUgcEhd2zJE4JC6sKYxSEEDiFBTJqHoCSBwSh8SFHXMkDokLawqjFASQOAVFMqqeABKHxCFxYccciUPiwprCKAUBJE5BkYyqJ4DEIXFIXNgxR+KQuLCmMEpBAIlTUCSj6gkgcUgcEhd2zJE4JC6sKYxSEEDiFBTJqHoCSBwSh8SFHXMkDokLawqjFASQuFkUv/GNb1hfX5+CKxkFInDOOefYjh07XCt69dVX7Qc/+IEr4+DBg7Znzx5Xxuc+9zm79tprXRmtra22c+dOV8Yjjzxil112mSvjiSeesP/+7/92ZTQ1NbnmHzt2zE499VRXxpIlS+xjH/uYK+O1116zp59+2pWhmHzWWWfZ2Wef7Yo6fPiwvfTSS66M5IemlpYWV8bnP/95+9GPfuTK+Na3vmVLly51ZSxatMg1XzH50ksvtf379yuiyCgYASRu1ob09vZaR0dHwbaI5XgJNDQ02OjoqDfGPb+/v982bNjgyunu7rauri5XhkLihoeHrbm52bWOIkyenJx0f0kX4TmqbQ0KiUvO/djYmAvNxMSE1dXVZc6YmpqyxYsXZ56vmtjY2GgjIyOqOHIKRACJQ+IKVMc4S0Hi5nJF4mZ4IHFxzpw3FYnzEpw7H4nT8ixSGhKHxBWpj1HWgsQhcfMVC4mLcuTcoUicG+GcACROy7NIaUgcElekPkZZCxKHxCFxUY5WtFAkTosWidPyLFIaEofEFamPUdaCxCFxSFyUoxUtFInTokXitDyLlIbEIXFF6mOUtSBxSBwSF+VoRQtF4rRokTgtzyKlIXFIXJH6GGUtSBwSh8RFOVrRQpE4LVokTsuzSGlIHBJXpD5GWQsSh8QhcVGOVrRQJE6LFonT8ixSGhKHxBWpj1HWgsQhcUhclKMVLRSJ06JF4rQ8i5SGxCFxRepjlLUgcUgcEhflaEULReK0aJE4Lc8ipSFxSFyR+hhlLUgcEofERTla0UKROC1aJE7Ls0hpSBwSV6Q+RlkLEofEIXFRjla0UCROixaJ0/IsUhoSh8QVqY9R1oLEIXFIXJSjFS0UidOiReK0PIuUhsQhcUXqY5S1IHFIHBIX5WhFC0XitGiROC3PIqUhcUhckfoYZS1IHBKHxEU5WtFCkTgtWiROy7NIaUgcElekPkZZCxKHxCFxUY5WtFAkTosWidPyLFIaEieWuJ6eHuvs7CzSHlf0WiYmJmzZsmWuZyiKxLkeQji5tbXVdu7c6UocHh625uZmV4Zicm1trb3++uuKqMwZ9fX1Nj4+nnl+MjHhuWbNGleGYnJXV5d1d3e7otra2mzHjh2uDIXEuRYgmjw1NWWLFy92pS1fvtyOHDniylBMHhwctGuuuUYR5cro7e219vZ2V0Y1TUbikLhC9xmJ028PEqdlisTN5YnEzfBA4rRnLUlD4uYyReKQOP0pEyYicUKYv4lC4rRMkTgkbr5GIXHas4bEncgTiUPi9KdMmIjECWEicXqYZobEIXFIXJSj9Y6h3MRxEzdv25JydHR0uNrI34lz4TthMhKn5ZmkcROnZYrEIXFInPZMnSwNiUPikLjynTf3OyFxboQnBCBxWqZIHBKHxGnPFBIXzpNfp85ixU1ceHHKNRKJ05NG4rRMkTgkDonTnikkLpwnEofEhbclh5FInB46EqdlisQhcUic9kwhceE8kTgkLrwtOYxE4vTQkTgtUyQOiUPitGcKiQvnicQhceFtyWEkEqeHjsRpmSJxSBwSpz1TSFw4TyQOiQtvSw4jkTg9dCROyxSJQ+KQOO2ZQuLCeSJxSFx4W3IYicTpoSNxWqZIHBKHxGnPFBIXzhOJQ+LC25LDSCRODx2J0zJF4pA4JE57ppC4cJ5IHBIX3pYcRiJxeuhInJYpEofEIXHaM4XEhfNE4pC48LbkMBKJ00NH4rRMkTgkDonTnikkLpwnEofEhbclh5FInB46EqdlisQhcUic9kwhceE8kTgkLrwtOYxE4vTQkTgtUyQOiUPitGcKiQvnicQVUOLWr19vu3btCt/FAo+cmpqympqazCssisQNDQ3ZunXrMj+HamJ3d7d1dXWp4jLnNDc32759+zLPTyaOj49bIkB5viYnJ23p0qV5LuGt9054Dg8P576OpF9bt27NfR0sQEugsbHRRkZGXKGDg4N2zTXXuDIUk5N/HrO9vV0RVRUZSBwSF7XISJwWLxKn5YnEzeWJxGn7VZQ0JK4oO6FfBxKHxOlbNSsRidPiReK0PJE4JE7bqGKmIXHF3BfFqpA4JE7Ro3kzkDgtXiROyxOJQ+K0jSpmGhJXzH1RrAqJQ+IUPULiolKcCUfitKCROCRO26hipiFxxdwXxaqQOCRO0SMkLipFJC4WXiQOiYvVrSLlInFF2g3tWpA4JE7bqLel8etULV5u4rQ8kTgkTtuoYqYhccXcF8WqkDgkTtEjbuKiUuQmLhZeJA6Ji9WtIuUicUXaDe1akDgkTtsobuKi8uQmTosXiUPitI0qZhoSV8x9UawKiUPiFD3iJi4qRW7iYuFF4pC4WN0qUi4SV6Td0K4FiUPitI3iJi4qT27itHiROCRO26hipiFxxdwXxaqQOCRO0SNu4qJS5CYuFl4kDomL1a0i5SJxRdoN7VqQOCRO2yhu4qLy5CZOixeJQ+K0jSpmGhJXzH1RrAqJQ+IUPeImLipFbuJi4UXikLhY3SpSLhJXpN3QrgWJQ+K0jeImLipPbuK0eJE4JE7bqGKmIXHF3BfFqpA4JE7RI27iolLkJi4WXiQOiYvVrSLlInFF2g3tWpC4WTy3b99u7e3tLsLbtm2zzZs3uzKuueYaGxwcdGUUZfL09LRrKa+88oqdfvrproyVK1fak08+6crYs2ePrV271pWhmKy4iTt06JAdPXrUtZzOzk47ePCgK2Pnzp125plnujKamppc848dO2annnqqK0Mx+fLLL7eHH35YEeXKuO++++zee+91ZRw+fNheeuklV4Zi8qpVq+y9732vK2pkZMQ1P5l86aWXujO8AQ0NDfaVr3zFFfPAAw/Y1Vdf7cpQTO7r67ONGzcqoqoiA4mbtY29vb3W0dHh2tienh5LvuA8r/Xr19uuXbs8EYWZyz+7pd0KhcS1trZaIlDV8Epu0mprazM/CjdxmdHNO7Gtrc127NihD06ZODo6aom8eF51dXX26quvZo6oqamx5DOwGl7JxUJywZD3K/me9l625P0MyvdH4pA4ZZ9OyELitHiRuLk8kThtvxRpSNwMRSRO0ai5GUjcXB5IHBKnP2WzEpE4LV4kDonTNkqfhsQhcfpWzSQicUjcvP3i16n6o4fEaZkicUictlH6NCQOidO3Combjyk3cdzExTxvb/19kORXCllfExMTtmzZsqzT35qX/L2Y5O/HeF5DQ0O2bt06T4RkLhKHxEmKFDEEiUPiItbLuInjJo6buJgn7G3ZSJwWNhKHxGkbpU9D4pA4fau4ieMmLqBV/Do1AFLKIUhcSmAlhiNxSJy2Ufo0JA6J07cKiUPiAlqFxAVASjkEiUsJDIlLBYz/OjUVrrIMRuKQuJhF49epc+nyd+Jm8UDi9EcPidMy5SaOmzhto/RpSBwSp28VN3HcxAW0CokLgJRyCBKXEhg3camAcROXCldZBiNxSFzMonETx03cvP1C4vRHD4nTMuUmjps4baP0aUgcEqdvFTdx3MQFtAqJC4CUcggSlxIYN3GpgHETlwpXWQYjcUhczKJxE8dNHDdxMU/Y27KROC1sbuK4idM2Sp+GxCFx+lZxE8dNXECruIkLgJRyCBKXEhg3camAcROXCldZBiNxSFzMonETx00cN3ExTxg3cVHpchPHTVzUggnCkTgkTlCjk35Pt7e3x3yLisrmfzEya7u4idN3l5s4LVMkDonTNkqfhsQhcfpWzSRyE8dN3Lz92r59u3kNf9u2bbZ582ZXh6+55hobHBx0ZRRl8vT0tGspr7zyip1++umujJUrV9qTTz7pyvjud79rN910kyvjxRdftGeeecaVccMNN9i1117ryti9e7c99dRTroynn37aXnvtNVeGYvKxY8fsve99b+aoZP6pp56aeb5q4uWXX24PP/ywK+7o0aN26NAhV4Zi8p133mnJvzXseZ1//vl22mmneSLsH/7hH2zFihWujLq6Onv11VddGf/6r//qmn/KKafY6tWrXRn/9V//5f73o//lX/7FbrnlFtc6FJP7+vps48aNiqiqyOAmbtY2chOn73S13MQpyPT399uGDRsUUa6MgYEBa21tdWU0Nzfbvn37XBmKyfyduBmKyb4mkl8Nr0QCW1pacn8UhcR5H2L58uV25MgRV8zIyIg1NTW5MooymZu4uTuBxCFxUc8mEjeDF4nTVw2JQ+L0rZpJROJi0s2WjcQhcfM2h5u4bIfqZLOQOCRO36qZRCQOiYvZLyQuJt1s2UgcEofEZTs7mWYhcUhcpuIETkLikLjAqmQahsRlwhZ1EhKHxCFxUY/Y3HAkDomLWTckDomL2S8kLibdbNlIHBKHxGU7O5lmIXFIXKbiBE5C4pC4wKpkGobEZcIWdRISh8QhcVGPGDdx8+HlP2zQFw+JQ+L0rZpJROJi0s2WjcQhcUhctrOTaRY3cdzEZSpO4CQkDokLrEqmYUhcJmxRJyFxSBwSF/WIcRPHTVz5CobEIXEx24bExaSbLRuJQ+KQuGxnJ9MsbuK4ictUnMBJSBwSF1iVTMOQuEzYok5C4pA4JC7qEeMmjpu48hUMiUPiYrYNiYtJN1s2EofEIXHZzk6mWdzEcROXqTiBk5A4JC6wKpmGIXGZsEWdhMQhcUhc1CPGTRw3ceUrGBKHxMVsGxIXk262bCQOiUPisp2dTLO4ieMmLlNxAichcUhcYFUyDUPiMmGLOgmJQ+KQuKhHjJs4buLKVzAkDomL2TYkLibdbNlIHBKHxGU7O5lmcRPHTVym4gROQuKQuMCqZBqGxGXCFnUSEofEzVuw7du3W3t7u6uA27Zts82bN7sybrnlFtu3b58royiT9+/f71rKK6+8YqeffrorY+XKlfbkk0+6Ml599VX7wQ9+4Mp48MEH7e/+7u9cGWeffbadddZZrow/+qM/soaGBldGZ2enHTx40JXxsY99zJYsWeLK2Lt3r51yyimZM44dO2annnpq5vmqiZdffrk9/PDDrrhvf/vbdvvtt7syijL56quvtnPOOSf35Vx55ZWW/KDgeV166aWe6XbaaafZxo0bXRlPP/20bdq0yZWxbNkyq6+vd2X89Kc/tWeffdaV0dfX5+bhWkDBJi+anp6eLtiacltOYvgdHR2u9+/p6bHkC46XhsDExIQlHx6eVyIso6OjnggbGhqydevWuTIUk7u7u62rq8sV1draajt37nRlKCaPj4+7vxS860i+oJcuXeqNcc9vbm624eFhd061BLS0tNhDDz1U8Y9TU1NjyW8jPK8jR47YihUrPBGSuevXr7fBwUFXVvL9uGXLFlcGN3Fz8SFxs3ggca6zFWUyEjcXKxKnrRkSp+WpSkPiZkgicXNbhcQhcfN+ziBxqo9gXQ4Sh8Tp2nRiEhIXk272bCQOiZuvPUgcEofEZf9sLftMJA6Ji1k6JC4m3ezZSBwSh8SFnR9+ncqvU8OaktMoJA6Ji1k9JC4m3ezZSBwSh8SFnR8kDokLa0pOo5A4JC5m9ZC4mHSzZyNxSBwSF3Z+kDgkLqwpOY1C4pC4mNVD4mLSzZ6NxCFxSFzY+UHikLiwpuQ0ColD4mJWD4mLSTd7NhKHxCFxYecHiUPiwpqS0ygkDomLWT0kLibd7NlIHBKHxIWdHyQOiQtrSk6jkDgkLmb1kLiYdLNnI3FIHBIXdn6QOCQurCk5jULikLiY1UPiYtLNno3EIXFIXNj5QeKQuLCm5DQKiUPiYlYPiYtJN3s2EofEIXFh5weJQ+LCmpLTKCQOiYtZPSQuJt3s2UgcEofEhZ0fJA6JC2tKTqOQOCQuZvWQuJh0s2cjcUgcEhd2fpA4JC6sKTmNQuKQuJjVQ+Ji0s2ejcQhcUhc2PlB4pC4sKbkNAqJQ+JiVg+Ji0k3ezYSh8QhcWHnB4mbxamvr882bdoURm6eUc3NzXbxxRe7Mpg8Q+D48eO2bds2F5ILL7zQvv/977sy9uzZY2vXrnVlrFq1ypIvp7xfu3fvtrGxMdcyrr32Wlu+fLkrY9GiRTY9Pe3KuPnmm13zk8mKDO8iPvShD1nCNO/XgQMH7NFHH817GTY4OGjPPPOMax1tbW32gQ98wJXhnazo+GuvvWbJd5PnddZZZ1lra6snwi644AK76qqrXBmPPfaYPfLII66MK664wlavXu3KqKbJSNys3ezt7bWOjo5q2l+excwaGhpsdHTUxWJoaMjWrVvnyki+VPr7+10ZXV1dduutt7oyFJOHh4ct+YHF86qvr7dDhw55Iiy5SautrXVlMHmGQHd3t23durUqkCRnPjn7eb6mpqZs8eLFeS7hrfdubGy0kZGR3NfBAvQEkDgkTt+qgiUicfoNQeL0TIuQiMRpdwGJ0/Ik7UQCSBwSV/XnAonTbzESp2dahEQkTrsLSJyWJ2lI3Ek7wK9Tq/OIIHH6fUXi9EyLkIjEaXcBidPyJA2JQ+IW4ClA4vSbjsTpmRYhEYnT7gISp+VJGhKHxC3AU4DE6TcdidMzLUIiEqfdBSROy5M0JA6JW4CnAInTbzoSp2dahEQkTrsLSJyWJ2lIHBK3AE8BEqffdCROz7QIiUicdheQOC1P0pA4JG4BngIkTr/pSJyeaRESkTjtLiBxWp6kIXFI3AI8BUicftOROD3TIiQicdpdQOK0PElD4pC4BXgKkDj9piNxeqZFSETitLuAxGl5kobEIXEL8BQgcfpNR+L0TIuQiMRpdwGJ0/IkDYlD4hbgKUDi9JuOxOmZFiERidPuAhKn5UkaEofELcBTgMTpNx2J0zMtQiISp90FJE7LkzQkDolbgKcAidNvOhKnZ1qERCROuwtInJYnaUgcErcATwESp990JE7PtAiJSJx2F5A4LU/SkLiTduDxxx+3vXv30pMqI3DGGWdYW1ub66kOHz5sg4ODroyPfvSj1tLS4sp49NFH7cCBA64MxeTrrrvOli9f7oq66667bGJiwpVx8803u+YzeS6BpFtJx6rh9YUvfME+8IEP5P4oRejo2Wefba2trbmzYAF6Aoump6en9bEkQgACEIAABCAAAQjEJIDExaRLNgQgAAEIQAACEIhEAImLBJZYCEAAAhCAAAQgEJMAEheTLtkQgAAEIAABCEAgEgEkLhJYYiEAAQhAAAIQgEBMAkhcTLpkQwACEIAABCAAgUgEkLhIYImFAAQgAAEIQAACMQkgcTHpkg0BCEAAAhCAAAQiEUDiIoElFgIQgAAEIAABCMQkgMTFpEs2BCAAAQhAAAIQiEQAiYsEllgIQAACEIAABCAQkwASF5Mu2RCAAAQgAAEIQCASASQuElhiIQABCEAAAhCAQEwCSFxMumRDAAIQgAAEIACBSASQuEhgiYUABCAAAQhAAAIxCSBxMemSDQEIQAACEIAABCIRQOIigSUWAhCAAAQgAAEIxCSAxMWkSzYEIAABCEAAAhCIRACJiwSWWAhAAAIQgAAEIBCTABIXky7ZEIAABCAAAQhAIBIBJC4SWGIhAAEIQAACEIBATAJIXEy6ZEMAAhCAAAQgAIFIBJC4SGCJhQAEIAABCEAAAjEJIHEx6ZINAQhAAAIQgAAEIhFA4iKBJRYCEIAABCAAAQjEJIDExaRLNgQgAAEIQAACEIhEAImLBJZYCEAAAhCAAAQgEJMAEheTLtkQgAAEIAABCEAgEgEkLhJYYiEAAQhAAAIQgEBMAkhcTLpkQwACEIAABCAAgUgEkLhIYImFAAQgAAEIQAACMQkgcTHpkg0BCEAAAhCAAAQiEUDiIoElFgIQgAAEIAABCMQkgMTFpEs2BCAAAQhAAAIQiEQAiYsEllgIQAACEIAABCAQkwASF5Mu2RCAAAQgAAEIQCASASQuElhiIQABCEAAAhCAQEwCSFxMumRDAAIQgAAEIACBSASQuEhgiYUABCAAAQhAAAIxCSBxMemSDQEIQAACEIAABCIRQOIigSUWAhCAAAQgAAEIxCSAxMWkSzYEIAABCEAAAhCIRACJiwSWWAhAAAIQgAAEIBCTABIXky7ZEIAABCAAAQhAIBIBJC4SWGIhAAEIQAACEIBATAJIXEy6ZEMAAhCAAAQgAIFIBJC4SGCJhQAEIAABCEAAAjEJIHEx6ZINAQhAAAIQgAAEIhFA4iKBJRYCEIAABCAAAQjEJIDExaRLNgQgAAEIQAACEIhEAImLBJZYCEAAAhCAAAQgEJMAEheTLtkQgAAEIAABCEAgEgEkLhJYYiEAAQhAAAIQgEBMAkhcTLpkQwACEIAABCAAgUgEkLhIYImFAAQgAAEIQAACMQkgcTHpkg0BCEAAAhCAAAQiEUDiIoElFgIQgAAEIAABCMQkgMTFpEs2BCAAAQhAAAIQiEQAiYsEllgIQAACEIAABCAQkwASF5Mu2RCAAAQgAAEIQCASASQuElhiIQABCEAAAhCAQEwCSFxMumRDAAIQgAAEIACBSASQuEhgiYUABCAAAQhAAAIxCSBxMemSDQEIQAACEIAABCIRQOIigSUWAhCAAAQgAAEIxCSAxMWkSzYEIAABCEAAAhCIRACJiwSWWAhAAAIQgAAEIBCTwP8DIGXhbLxfo6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nEAAAJxCAYAAAAtjeQ4AAAAAXNSR0IArs4c6QAAIABJREFUeF7tnXFsndV9v7+RWjdkNVmLicomAU0zkAt0JmkVAZNxK0xG5YSp/NNAAZd2c7M2jjXFZGhehmYozGGsdgQz0ZibQk3+WZvisBSTsTgd6yihxnRyo9BAaQWEGkrnsFCPqf7ppd3PNsG5532/n3Pf914/99+c87nnfc7n3Pv4OJBF09PT08YLAhCAAAQgAAEIQKCiCCxC4ipqv1gsBCAAAQhAAAIQeIsAEkcRIAABCEAAAhCAQAUSQOIqcNNYMgQgAAEIQAACEEDi6AAEIAABCEAAAhCoQAJIXAVuGkuGAAQgAAEIQAACSBwdgAAEIAABCEAAAhVIAImrwE1jyRCAAAQgAAEIQACJowMQgAAEIAABCECgAgkgcRW4aSwZAhCAAAQgAAEIIHF0AAIQgAAEIAABCFQgASSuAjeNJUMAAhCAAAQgAAEkjg5AAAIQgAAEIACBCiSAxFXgprFkCEAAAhCAAAQggMTRAQhAAAIQgAAEIFCBBJC4Ctw0lgwBCEAAAhCAAASQODoAAQhAAAIQgAAEKpAAEleBm8aSIQABCEAAAhCAABJHByAAAQhAAAIQgEAFEkDiKnDTWDIEIAABCEAAAhBA4ugABCAAAQhAAAIQqEACSFwFbhpLhgAEIAABCEAAAkgcHYAABCAAAQhAAAIVSACJq8BNY8kQgAAEIAABCEAAiaMDEIAABCAAAQhAoAIJIHEVuGksGQIQgAAEIAABCCBxdAACEIAABCAAAQhUIAEkrgI3jSVDAAIQgAAEIAABJI4OQAACEIAABCAAgQokgMRV4KaxZAhAAAIQgAAEIIDE0QEIQAACEIAABCBQgQSQuArcNJYMAQhAAAIQgAAEkDg6AAEIQAACEIAABCqQABJXgZvGkiEAAQhAAAIQgAASRwcgAAEIQAACEIBABRJA4ipw01gyBCAAAQhAAAIQQOLoAAQgAAEIQAACEKhAAkhcBW4aS4YABCAAAQhAAAJIHB2AAAQgAAEIQAACFUgAiavATWPJEIAABCAAAQhAAImjAxCAAAQgAAEIQKACCSBxFbhpLBkCEIAABCAAAQggcXQAAhCAAAQgAAEIVCABJK4CN40lQwACEIAABCAAASSODkAAAhCAAAQgAIEKJIDEVeCmsWQIQAACEIAABCCAxNEBCEAAAhCAAAQgUIEEkLgK3DSWDAEIQAACEIAABJA4OgABCEAAAhCAAAQqkAASV4GbxpIhAAEIQAACEIAAEkcHIAABCEAAAhCAQAUSQOIqcNNYMgQgAAEIQAACEEDi6AAEIAABCEAAAhCoQAJIXAVuGkuGAAQgAAEIQAACSBwdgAAEIAABCEAAAhVIAImrwE1jyRCAAAQgAAEIQACJowMQgAAEIAABCECgAgkgcRW4aSwZAhCAAAQgAAEIIHF0AAIQgAAEIAABCFQgASSuAjeNJUMAAhCAAAQgAAEkjg5AAAIQgAAEIACBCiSAxFXgprFkCEAAAhCAAAQggMTRAQhAAAIQgAAEIFCBBJC4Ctw0lgwBCEAAAhCAAASQODoAAQhAAAIQgAAEKpAAEleBm8aSIQABCEAAAhCAABJHByAAAQhAAAIQgEAFEkDiZm3a448/bnv37q3AbWTJJyNwxhlnWFtbmwvS4cOHbXBw0JVRTZOvu+46W758ee6PdNttt9nU1FTmdbznPe+xm266KfN81cQjR47Yfffdp4rLnHPppZfaxz/+8czzizSxv7/fjh49WqQlsRYBgSuuuMJWr14tSKqOCCRu1j729vZaR0dHdewsT/H/CTQ0NNjo6KiLyNDQkK1bt86VUU2Th4eHrbm5OfdHqq2ttddffz3zOpL5k5OTmeerJiY816xZo4rLnNPV1WXd3d2Z5xdpYnLux8bGirQk1iIgkHxPt7e3C5KqIwKJQ+Kqo8kneQokTr/FSJyWKRKn5ZmkIXF6pkVIROLm7gISh8QV4VxGXQMSp8eLxGmZInFankicnmdREpE4JG7eLvLr1KIcU+06kDgtzyQNidMyReK0PJE4Pc+iJCJxSBwSV5TTWKZ1IHF60EiclikSp+WJxOl5FiURiUPikLiinMYyrQOJ04NG4rRMkTgtTyROz7MoiUgcEofEFeU0lmkdSJweNBKnZYrEaXkicXqeRUlE4pA4JK4op7FM60Di9KCROC1TJE7LE4nT8yxKIhKHxCFxRTmNZVoHEqcHjcRpmSJxWp5InJ5nURKROCQOiSvKaSzTOpA4PWgkTssUidPyROL0PIuSiMQhcUhcUU5jmdaBxOlBI3FapkiclicSp+dZlEQkDolD4opyGsu0DiRODxqJ0zJF4rQ8kTg9z6IkInFIHBJXlNNYpnUgcXrQSJyWKRKn5YnE6XkWJRGJQ+KQuKKcxjKtA4nTg0bitEyROC1PJE7PsyiJSBwSh8QV5TSWaR1InB40EqdlisRpeSJxep5FSUTikDgkriinsUzrQOL0oJE4LVMkTssTidPzLEoiEofEzdvFvr4+27Rpk6urzc3NdvHFF7symDxD4Pjx47Zt2zYXkgsvvNC+//3vuzIOHz5sg4ODroyiTN69e7eNjY25lnPttdfa8uXLXRlf+tKXrK6uzpVx22232dTUVOaM97znPXbTTTdlnp9MnJiYsLvuusuVoZj81FNP2be+9S1XVGNjo3384x93Zaxdu9ZWrVrlylBMTn548/a8s7PTlixZolgOGWb22GOP2b59+1wskDgkbt4CJeXo6OhwFaynp8eSg89LQyD5gly2bJkrTHET51pAwSa3trbazp07c1/V+Pi41dfX574O7wKS5zjvvPNcMckPf8ltnOc1MDBgN9xwgydCMre/v9/a2tokWZ4QhcQlnz/eHzQ8z1Btc5Pvxy1btrgeC4lD4pA41xEq72QkTs8bidMyReLm8kTitP2qpjQkTr+bi6anp6f1sZWZyE1c8fYNidPvCRKnZYrEIXHaRlVvGhKn31skbhZTJE5fMG8iEucleOJ8JE7LFIlD4rSNqt40JE6/t0gcEqdvlTARiRPC/E0UEqdlisQhcdpGVW8aEqffWyQOidO3SpiIxAlhInF6mGaGxCFxUYpVhaFInH5TkTgkTt8qYSISJ4SJxOlhInEnMOU/bIhSs6oIReL024jEIXH6VgkTkTghTCRODxOJQ+KitKo6Q5E4/b4icUicvlXCRCROCBOJ08NE4pC4KK2qzlAkTr+vSBwSp2+VMBGJE8JE4vQwkTgkLkqrqjMUidPvKxKHxOlbJUxE4oQwkTg9TCQOiYvSquoMReL0+4rEIXH6VgkTkTghTCRODxOJQ+KitKo6Q5E4/b4icUicvlXCRCROCBOJ08NE4pC4KK2qzlAkTr+vSBwSp2+VMBGJE8JE4vQwkTgkLkqrqjMUidPvKxKHxOlbJUxE4oQwkTg9TCQOiYvSquoMReL0+4rEIXH6VgkTkTghTCRODxOJQ+KitKo6Q5E4/b4icbOYbt++3drb212Ut23bZps3b3Zl3HLLLbZv3z5XRlEm79+/37WUV155xU4//XRXxsqVK+3JJ590ZSgmP/jgg3bnnXe6oj73uc/Ztdde68pQ/Nupd9xxh61atcq1jrvvvtt+9rOfuTK8k3/rt37LHnroIVfMD3/4Q/vwhz/syrj88svt4YcfdmUcPXrUDh065MpQTE54PvHEE66o2267zS666CJXRkNDg42Njbkykh8i6+rqXBlNTU2u+UWZfNlll1lXV5drOcn344033ujK6Ovrs40bN7oyqmkyEjdrN3t7e62jo8O1v8lPGp2dna6M9evX265du1wZRZk8NTVlNTU1mZdTTTdxyT9HtGHDhswskond3d3uD1KFxA0PD1tzc7PrWerr63OXjtraWpucnHQ9R1H+7VTXQwgnt7W12Y4dO1yJQ0ND1tLS4soogsQln3+LFy92PUdRJiffS4ODg67lcBPnwveOk5E4JE7fqlmJSNwMDCRubtWQuBkeiRAnYlwNLyRuZheRuLmNRuL0JxyJQ+L0rULi3pEpEofEzXfYkLi5ZLiJi/qxnCmcm7hM2KJPQuKQuKgl4yaOm7j5CsZNHDdx83UDiYv6sZwpHInLhC36JCQOiYtaMiQOiUPiSh8xbuK4iSvdknxHIHH58p/v3ZE4JC5qM5E4JA6JK33EkDgkrnRL8h2BxOXLH4kL4M9/nRoAKeUQJA6JQ+JKHxokDokr3ZJ8RyBx+fJH4gL4I3EBkFIOQeKQOCSu9KFB4pC40i3JdwQSly9/JC6APxIXACnlECQOiUPiSh8aJA6JK92SfEcgcfnyR+IC+CNxAZBSDkHikDgkrvShQeKQuNItyXcEEpcvfyQugD8SFwAp5RAkDolD4kofGiQOiSvdknxHIHH58kfiAvgjcQGQUg5B4pA4JK70oUHikLjSLcl3BBKXL38kLoA/EhcAKeUQJA6JQ+JKHxokDokr3ZJ8RyBx+fJH4gL4I3EBkFIOQeKQOCSu9KFB4pC40i3JdwQSly9/JC6APxIXACnlECQOiUPiSh8aJA6JK92SfEcgcfnyR+IC+CNxAZBSDkHikDgkrvShQeKQuNItyXcEEpcvfyQugP/27dutvb09YOT8Q7Zt22abN292ZVxzzTU2ODjoyijK5OnpaddSXnnlFTv99NNdGStXrrQnn3zSlaGY/OKLL9rhw4ddUY8++qgdOHDAlXHo0CF7+eWXXRkf+chH7H3ve58r44knnrDjx4+7Mv75n//ZTjnllMwZ73rXu+wP/uAPMs9PJibP8L3vfc+V8eyzz9rXvvY1V8YnP/lJu/HGG10Z9913n917772ujKTjL730kitjaGjIWlpaXBkNDQ02NjbmypiYmLC6ujpXxqJFi1zzizL56quvtq9//euu5STfj96O9vX12caNG13rqKbJ/Nups3aTmzh9tbmJ0zLt6uqyW2+9VRtawWmTk5NWW1tbwU/w66UPDw/bmjVrXM/R2tpqAwMDrozu7m7bunWrK0MxuVokLvn8W7x4sQJJ7hncxOW+Be+4ACQOiYvaTCROixeJm8sTiZvhgcTN7UYRbuKQuLl70tPTY1u2bHF9KCaXLd7fmLkWULDJSBwSF7WSSJwWLxKHxM3XKCQOidN+2sxN4yYuJt3s2UgcEpe9PQEzkbgASCmGIHFIHBIXdmC4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BwSF7VxSJwWLxKHxCFxYWcKiQvjFDoKiQslVd5xSNws3tu3b7f29nbXDmzbts02b97syrjmmmtscHDQlVGUydPT066lvPLKK3b66ae7MlauXGlPPvmkK6Mok6tJ4nbu3GlnnnmmC21TU5NrvmLy888/b9dff70rasWKFfaZz3zGlTE2Nmbf/OY3XRnJs/z4xz92ZSgmDw0NWUtLiyuqCBKXPMCiRYtcz1GUyVdffbV9/etfdy0n+X688cYbXRl9fX22ceNGV0Y1TUbiZu1mb2+vdXR0uPa3p6fHOjs7XRnJTzy7du1yZRRlMjdx2p2oJokbHx+3+vp6LaAc0pLnOO+881zv3NzcbMPDw66MgYEBu+GGG1wZRZlcLRKXfP4tXry4KFhd6+AmzoUv2mQkDomLVq4kGInT4kXitDwVaUicguLcDCROz9SbiMR5CcaZj8QhcXGa9ZtUJE6LF4nT8lSkIXEKikicnqI2EYnT8lSlIXFInKpL75iDxGnxInFanoo0JE5BEYnTU9QmInFanqo0JA6JU3UJiYtK8tfhSFwZIKd8CyQuJbCA4fw6NQBSmYcgcWUGHvh2SBwSF1iVbMO4icvGbb5ZSJyWpyINiVNQ5CZOT1GbiMRpearSkDgkTtUlbuKikuQmrgx4M70FEpcJ20kncROnZ+pNROK8BOPMR+KQuDjN+k0qN3FavNzEaXkq0pA4BUVu4vQUtYlInJanKg2JQ+JUXeImLipJbuLKgDfTWyBxmbBxE6fHFjURiYuKN3M4EofEZS5PyERu4kIohY/hJi6cVblGInF60vw6Vc/Um4jEeQnGmY/EIXFxmvWbVCROixeJ0/JUpCFxCopzM5A4PVNvIhLnJRhnPhKHxMVpFhIXhSsSFwWrKxSJc+F7x8lInJ6pNxGJ8xKMMx+JQ+LiNAuJi8IViYuC1RWKxLnwIXF6fFESkbgoWN2hSBwS5y7RyQL4daoWLxKn5alIQ+IUFOdmcBOnZ+pNROK8BOPMR+KQuDjN4iYuClckLgpWVygS58LHTZweX5REJC4KVncoEofEuUvETVxUhHPCkbjysQ59JyQulFT4OG7iwlmVayQSVy7S6d4HiSugxKXbwuoePTExYcuWLXM9ZENDg42OjroyFJP7+/ttw4YNrqju7u63/v1Uz6u1tdV27tzpibDh4WFrbm52ZSgm19bW2uuvv545Kpk/OTmZeb5qYsJzzZo1rrhkXwcGBlwZisltbW22Y8cOV1S1SJwLQhVO7unpsS1btrierLe319rb210Z1TQZiUPiCt1nJG7u9iBxc3kgcTM8kLi53Uh+eBsbG3N9viWfP3V1da4MJs8QQOL0bUDikDh9q4SJSBwSd7I6IXFI3Hz9QOKEH8SiKCROBHJWDBKHxOlbJUxE4pA4JC7sQHETx01cWFPyG4XE6dkjcUicvlXCRCQOiUPiwg4UEofEhTUlv1FInJ49EofE6VslTETikDgkLuxAIXFIXFhT8huFxOnZI3FInL5VwkQkDolD4sIOFBKHxIU1Jb9RSJyePRKHxOlbJUxE4pA4JC7sQCFxSFxYU/IbhcTp2SNxSJy+VcJEJA6JQ+LCDhQSh8SFNSW/UUicnj0Sh8TpWyVMROKQOCQu7EAhcUhcWFPyG4XE6dkjcUicvlXCRCQOiUPiwg4UEofEhTUlv1FInJ49EofE6VslTETikDgkLuxAIXFIXFhT8huFxOnZI3FInL5VwkQkDolD4sIOFBKHxIU1Jb9RSJyePRKHxOlbJUxE4pA4JC7sQCFxSFxYU/IbhcTp2SNxSJy+VcJEJA6JQ+LCDhQSh8SFNSW/UUicnj0Sh8TpWyVMROKQOCQu7EAhcUhcWFPyG4XE6dkjcUicvlXCRCQOiUPiwg4UEofEhTUlv1FInJ49EieWOP0Wkegl0NDQYKOjo66YoaEhW7dunSujra3N+vv7XRldXV126623ujIGBgYs+cL3vJqbm23fvn2eCBsfH7f6+npXRm1trb3++uuZM5L5k5OTmecnE5PnOO+881wZCc/h4WFXRrKvN9xwgysj6Vd3d7crI+n5jh07XBnJeWtpaXFlJOd+bGzMlcHk4hHo7e219vb24i0spxUhcUhcTtUr39sicXNZI3EzPJC4ud1A4sr3ucQ7ZSOAxM3lhsQhcdlOUgXNQuKQuPnqisQhcRX0UcZSzQyJQ+LmPQhJOTo6OjgoVUYAiUPikLiwQ81NXBgnRuVHAIlD4pC4/M5fLu+MxCFxSFzY0UPiwjgxKj8CSBwSh8Tld/5yeWckDolD4sKOHhIXxolR+RFA4pA4JC6/85fLOyNxSBwSF3b0kLgwTozKjwASh8Qhcfmdv1zeGYlD4pC4sKOHxIVxYlR+BJA4JA6Jy+/85fLOSBwSh8SFHT0kLowTo/IjgMQhcUhcfucvl3dG4pA4JC7s6CFxYZwYlR8BJA6JQ+LyO3+5vDMSh8QhcWFHD4kL48So/AggcUgcEpff+cvlnZE4JA6JCzt6SFwYJ0blRwCJQ+KQuPzOXy7vjMQhcUhc2NFD4sI4MSo/AkgcEofE5Xf+cnlnJA6JQ+LCjh4SF8aJUfkRQOKQOCQuv/OXyzsjcUgcEhd29JC4ME6Myo8AEofEIXH5nb9c3hmJQ+KQuLCjh8SFcWJUfgSQOCRu3vZ94xvfsL6+vvzayTtHIXDOOefYjh07XNl79uyxtWvXujKS+X/2Z3/mynj00UftwIEDrow///M/tz/8wz90ZXR2dtoTTzzhyti4caOddtpprozbb7/dfvnLX2bOWLx4sSU8PK/nn3/eWltbPRF2+eWX28MPP+zK+OpXv2qf/exnXRnXXXedO+Ohhx5yd+O2226ziy66yPUsn//85+1HP/qRK4PJxSPQ3t5un/rUp4q3sJxWtGh6eno6p/fmbSFQMQSGhoZs3bp1ua+3u7vbktuSanjV19fboUOHXI8yOTlptbW1mTOS+UuXLs08XzWxubnZhoeHXXEDAwN2ww03uDIUk/v7+62trU0RRQYEIFCCABJHRSAQQACJC4CUcggSNwMMiUtZHoZDAAJvEUDiKAIEAgggcQGQUg5B4pC4lJVhOAQg8DYCSByVgEAAASQuAFLKIUgcEpeyMgyHAASQODoAgfQEkLj0zErNQOKQuFId4c8hAIGTE+AmjoZAIIAAEhcAKeUQJA6JS1kZhkMAAtzE0QEIpCeAxKVnVmoGEofEleoIfw4BCHATRwcg4CaAxLkRnhCAxCFx+laRCIGFRYBfpy6s/eZpMxJA4jKCO8k0JA6J07eKRAgsLAJI3MLab542IwEkLiM4JC4IHP+fuCBMDIIABN5GAImjEhAIIIDEBUBKOYSbOG7iUlaG4RCAABJHByCQngASl55ZqRlIHBJXqiP8OQQgcHIC3MTREAgEEEDiAiClHILEIXEpK8NwCECAmzg6AIH0BJC49MxKzUDikLhSHeHPIQABbuLoAATcBJA4N8ITApA4JE7fKhIhsLAI8OvUhbXfPG1GAkhcRnAnmYbEIXH6VpEIgYVFAImbtd8vvPCCPfPMM7k34MMf/rAtW7bMtY6nnnrKfvGLX7gyFJObmprcMfv373dl1NbW2qpVq1wZ3/3ud+2mm25yZbz44ovufnV3d1tXV5drHYrJTz/9tP385z93Rd199932s5/9zJXxF3/xF/bud787c8b//M//2Je//OXM81UTV6xYYZ/5zGdccWNjY/bNb37TlaGYvHnzZmtpaVFEuTIOHjxor7/+uitD8fnlWkCVTf7pT39qR44ccT3V7/3e79nv/u7vujKqaTISN2s3e3t7raOjI/f9HRwctPXr17vW0djYaN/5zndcGYrJU1NTVlNTkzlqYmLCLbQNDQ02OjqaeQ2qif39/bZhwwZXXFEkLvn/mu3bt8/1LOPj45bcxnleiaB7vqiT+ZOTk54lSOYODw/bmjVrXFmtra02MDDgyqimycm5T8TW80o+f+rq6jwRzJ1FoKenx7Zs2eJiknxPt7e3uzKqaTISh8RF7TMSN4MXiZtbNSRuhgcSp/8YQuL0TL2JSJyX4InzkTgkTt+qWYlIHBI3X8GQOCQu5ocPEheTbrZsJC4bt5PNQuKQOH2rkLh3ZMpNHDdx8x02buL0H0NInJ6pNxGJ8xLkJu6kBPk7cfqCcRPHTRw3caXPFRJXmlHaEUhcWmLxxyNxesbcxHETp28VN3HcxAW0il+n8uvUgJpkHoLEZUYXbSISp0eLxCFx+lYhcUhcQKuQOCQuoCaZhyBxmdFFm4jE6dEicUicvlVIHBIX0CokDokLqEnmIUhcZnTRJiJxerRIHBKnbxUSh8QFtAqJQ+ICapJ5CBKXGV20iUicHi0Sh8TpW4XEIXEBrULikLiAmmQegsRlRhdtIhKnR4vEIXH6ViFxSFxAq5A4JC6gJpmHIHGZ0UWbiMTp0SJxSJy+VUgcEhfQKiQOiQuoSeYhSFxmdNEmInF6tEgcEqdvFRKHxAW0ColD4gJqknkIEpcZXbSJSJweLRKHxOlbhcQhcQGtQuKQuICaZB6CxGVGF20iEqdHi8QhcfpWIXFIXECrkDgkLqAmmYcgcZnRRZuIxOnRInFInL5VSBwSF9AqJA6JC6hJ5iFIXGZ00SYicXq0SNwspo8//rjt3bvXRfmRRx6xf//3f3dlPPDAA/bpT3/aldHY2Gjf+c53XBmKydPT066Y48ePW3LwPa8zzjjD2traPBGSuQcPHrQ9e/ZIsvIOWbRokXn39ktf+pLV1dW5HuW2226z5N/nrfTXkSNH7P7773c9RiItV155pStDMXnt2rW2atUqRZQro7+/344ePerKKMLk97///dbe3u5ayvPPP28DAwOujKJMvuKKK2z16tVFWU7u60DixFvQ2dlpd9xxhyt1cHDQ1q9f78ooisQlX7A1NTWuZ2HyDIGuri679dZbc0eS/IPtzc3Nua/Du4DJyUlbunSpN4b5swgk8lSEH5oUm5L8kPHqq68qojJnLF++3BLJ97xGRkasqanJEyGZm3w/en8olyykikKQOPFmInFzgSJx2oIhcVqeSJyWZ5KGxGmZInFantWWhsSJdxSJQ+LElZoTh8Rp6SJxWp5InJ4nEqdnWk2JSJx4N5E4JE5cKSQuIlAkTg+XmzgtUyROy7Pa0pA48Y4icUicuFJIXESgSJweLhKnZYrEaXlWWxoSJ95RJA6JE1cKiYsIFInTw0XitEyROC3PaktD4sQ7isQhceJKIXERgSJxerhInJYpEqflWW1pSJx4R5E4JE5cKSQuIlAkTg8XidMyReK0PKstDYkT7ygSh8RfwAKHAAAgAElEQVSJK4XERQSKxOnhInFapkiclme1pSFx4h1F4pA4caWQuIhAkTg9XCROyxSJ0/KstjQkTryjSBwSJ64UEhcRKBKnh4vEaZkicVqe1ZaGxIl3FIlD4sSVQuIiAkXi9HCROC1TJE7Ls9rSkDjxjiJxSJy4UkhcRKBInB4uEqdlisRpeVZbGhIn3lEkDokTVwqJiwgUidPDReK0TJE4Lc9qS0PixDuKxCFx4kohcRGBInF6uEiclikSp+VZbWlInHhHkTgkTlwpJC4iUCRODxeJ0zJF4rQ8qy0NiZu1o48//rjt3bvXtceLFi2y6enp3DMGBgbsJz/5iWsdisleFsePH7eenh7FUlwZ5557rq1fv96VcfDgQduzZ48rQzF59+7dNjY25op65JFH7LLLLnNl3HXXXTYxMeHK8E6empqy22+/3RVTV1dnX/ziF10ZR44csfvvv9+VoZjc2NhoH//4x11Ra9eutVWrVrkyFJMTmTx69KgrKvnseeONN1wZf/VXf+Wa//73v9/a29tdGQcOHLBLL73UlXH++efbVVdd5cq45JJLrLm52ZXB5LkEkLhZPHp7e62jo8PVkeTQJ7dxnlciC7t27fJEFGZu8iVZU1OTeT3Jl/yyZcsyz1dNbGlpsaGhIVdc8qWyYcMGV0Z3d7d1dXW5MlpbW23nzp2ujOHhYfeHcX19vR06dMi1jiJMTp5jfHzctZSE55o1a1wZislJt5KOVcOroaHB/cOKl0Py2Zd8Bub9GhkZsaamJtcyku+lwcFBVwaT9QSQOCRO36pZiUjcDAwkbm7VkLgZHkic/mMIiZthisTp+1WURCQOiYvaRSQOiZuvYEgcEhfzwweJQ+Ji9qso2UgcEhe1i0gcEofElT5i3MSVZpR2BBKHxKXtTCWOR+KQuKi9ReKQOCSu9BFD4kozSjsCiUPi0namEscjcUhc1N4icUgcElf6iCFxpRmlHYHEIXFpO1OJ45E4JC5qb5E4JA6JK33EkLjSjNKOQOKQuLSdqcTxSBwSF7W3SBwSh8SVPmJIXGlGaUcgcUhc2s5U4ngkDomL2lskDolD4kofMSSuNKO0I5A4JC5tZypxPBKHxEXtLRKHxCFxpY8YEleaUdoRSBwSl7YzlTgeiUPiovYWiUPikLjSRwyJK80o7QgkDolL25lKHI/EIXFRe4vEIXFIXOkjhsSVZpR2BBKHxKXtTCWOR+KQuKi9ReKQOCSu9BFD4kozSjsCiUPi0namEscjcUhc1N4icUgcElf6iCFxpRmlHYHEIXFpO1OJ45E4JC5qb5E4JA6JK33EkLjSjNKOQOKQuLSdqcTxSBwSF7W3SBwSh8SVPmJIXGlGaUcgcUhc2s5U4ngkbtau9fX12aZNm1z72NzcbBdffLErY9GiRTY9Pe3KqJbJChZHjx61e+65x4Vk7dq19uCDD7oyDh48aHv27HFlfOITn7DGxkZXxu7du+2pp55yZVx33XW2fPlyV8Zdd91lExMTroxqmXzkyBG7//77XY+TSMuVV17pylCcN9cChJP7+/vt5ZdfdiV2dnbakiVLMme8613vsq6urszzk4mvvfaa9fb2ujIU+3rBBRfYVVdd5VrHY489Zo888ogr44orrrDVq1e7MqppMhI3azeTg9LR0ZH7/g4ODtr69etzX4diATU1Nfbmm29mjqqrq3N/0Y+OjtrKlSszryGZ2NLSYkNDQ64MJlcngfHxcTvvvPNyf7jW1lYbGBhwraO7u9u2bt3qyqimyckPGclnUJ6vRPBXrFjhWkLyg9/IyIgrQzG5p6fHtmzZ4opKvqfb29tdGdU0GYlD4qL2GYmLipfwAhBA4gqwCZGWgMRpwSJxWp5JGhKHxOlbNSsRiYuKl/ACEEDiCrAJkZaAxGnBInFankjc23jy61R9wZA4PVMSi0UAiSvWfihXg8QpaZohcVqeSBwSp2/U2xKRuOiIeYOcCSBxOW9AxLdH4rRwkTgtTyQOidM3ComLzpQ3KBYBJK5Y+6FcDRKnpMlNnJbmr9P4O3GzqPLrVH3FuInTMyWxWASQuGLth3I1SJySJhKnpYnEncATidNXDInTMyWxWASQuGLth3I1SJySJhKnpYnEIXExGvW2TCSuDJB5i1wJIHG54o/65kicFi9/J07Lk1+nvo0nN3H6giFxeqYkFosAEles/VCuBolT0uQmTkuTmzhu4mI0ipu4MlDlLYpEAIkr0m5o14LEaXlyE6flyU0cN3H6RiFx0ZnyBsUigMQVaz+Uq0HilDS5idPS5CaOm7gYjULiykCVtygSASSuSLuhXQsSp+XJTZyWJzdx3MTpG4XERWfKGxSLABJXrP1QrgaJU9LkJk5Lk5s4buJiNAqJKwNV3qJIBJC4Iu2Gdi1InJYnN3FantzEcROnbxQSF50pb1AsAkhcsfZDuRokTkmTmzgtTW7iTuD5wgsv2DPPPOPifM8999iuXbtcGQ888IB9+tOfdmUUZfKBAwfsV7/6VeblvPHGG/Y3f/M3mecnE3/nd37H/uRP/sSVUVdXZ+eff74r48EHH7Q777zTlVFNk7/2ta/ZmWeeWfGPdPz4cfve976X+3OcccYZdu6557rW8fzzz9tzzz3nykg6PjQ05Mr48pe/bBdddJEr4/Of/7wdOXLElXHxxRfbu9/97swZyf9iaXh4OPP8ZOIvf/lL+4//+A9Xxm//9m9bQ0ODK0Mxedu2bXbjjTe6ovr6+mzjxo2ujGqazD+7Jd7Nzs5Ou+OOO1ypg4ODtn79eldGtUxOfhJetmyZ63GSD6/R0VFXhmJyf3+/bdiwQRFVFRnJDVZ9fX1VPAsPMUOgra3NduzY4UKSSGBLS4srIzn3Y2Njrgzv5ETipqamvDFVM59fp+q3EokTM0XitECROC3PIqUhcUXaDd1akLgZlkjc3F4hcbpz9n9JSJyYKRKnBYrEaXkWKQ2JK9Ju6NaCxCFx87UJidOdMyROz/KtRCROCxaJ0/IsUhoSV6Td0K0FiUPikDjdeSqVxE1cKUIp/xyJSwmsxHAkTsuzSGlIXJF2Q7cWJA6JQ+J056lUEhJXilDKP0fiUgJD4rTAKigNiaugzUqxVCQOiUPiUhwY51Akzgnw7dOROC1QbuK0PIuUhsQVaTd0a0HikDgkTneeSiUhcaUIpfxzJC4lMG7itMAqKA2Jq6DNSrFUJA6JQ+JSHBjnUCTOCZCbODHAt8VxExeXb57pSFye9OO9NxKHxCFx8c7X25ORODFrbuK0QJE4Lc8ipSFxRdoN3VqQOCQOidOdp1JJSFwpQin/HIlLCazEcCROy7NIaUhckXZDtxYkDolD4nTnqVQSEleKUMo/R+JSAkPitMAqKA2Jq6DNSrFUJA6JQ+JSHBjnUCTOCfDt05E4LVBu4rQ8i5SGxBVpN3RrQeKQOCROd55KJSFxpQil/HMkLiUwbuK0wCooDYmroM1KsVQkDolD4lIcGOdQJM4JkJs4McC3xXETF5dvnulIXJ704703EofEIXHxztfbk5E4MWtu4rRAkTgtzyKlIXFF2g3dWpA4JA6J052nUklIXClCKf/82WeftZ/85CcpZ80d/o1vfMOefvppV0ZRJu/fv9+9FG/Gyy+/bH//93/vWscll1xit956qyvjxRdftMOHD7sy7r33Xrv//vtdGYrJd9xxh61atcoVdffdd9vPfvYzV0YRJp999tn21a9+1bWUgwcP2ubNm10ZisnXX3+9ffazn3VFJR1Puu55XXDBBXbaaad5IqyhocHGxsZcGbt377alS5dmzvjVr35lf/3Xf515frVN/OlPf2rJd6Tn1dfXZxs3bvREVNVcJK6A27l+/XrbtWtXAVeWfklTU1NWU1OTfqJwxujoqK1cudKV2NLSYkNDQ64MxeSuri63TCrWMTw8bM3Nza6o+vp6O3TokCujCJOT50huFT2vhOeaNWs8EZK5Sb+6u7slWXmHKCQu+U1AXV1d5kdJPv8WL16ceT4TTyTQ29tr7e3toPkNASSugFVA4rSbgsRpeSZpSNwMUyRO3y9FIhKnoFi8DCRu7p4gccXrqCFx2k1B4rQ8kbi5PJE4fb8UiUicgmLxMpA4JK54rXzbipA47RYhcVqeSBwSp2+UPhGJ0zMtQiISh8QVoYcnXQMSp90iJE7LE4lD4vSN0icicXqmRUhE4pC4IvQQiSvjLiBxetj8nbgZpvw6Vd8vRSISp6BYvAwkDokrXiv5dWrUPUHi9HiROCRO3yptIhKn5VmUNCQOiStKF+ddB79O1W4REqflya9T+XWqvlH6RCROz7QIiUgcEleEHvLr1DLuAhKnh81NHDdx+lZpE5E4Lc+ipCFxSFxRushNXJl2AonTg0bikDh9q7SJSJyWZ1HSkDgkrihdROLKtBNInB40EofE6VulTUTitDyLkobEIXFF6SISV6adQOL0oJE4JE7fKm0iEqflWZQ0JA6JK0oXkbgy7QQSpweNxCFx+lZpE5E4Lc+ipCFxSFxRuojElWknkDg9aCQOidO3SpuIxGl5FiUNiUPiitJFJK5MO4HE6UEjcUicvlXaRCROy7MoaUgcEleULiJxZdoJJE4PGolD4vSt0iYicVqeRUlD4pC4onQxqsSNjIxYY2Oj61mXL19uzz33nCtjamrKampqMmdMTEzYsmXLMs9PJiYf5onIeV5DQ0O2bt06T4S1tbVZf3+/K4PJWgKTk5O2dOlSV2hR/tmt1tZWGxgYcD1Ld3e3bd261ZWhmJyct5aWFleUQuJcCzB767Mv+QzM+5V8HzQ1NbmWkfxP6AcHB10ZPT09tmXLFlcGEofEuQpUjsmKf7EBiZvZKSSuHK2tzPdA4ubuGxKn7TESN5cnEqftV5K2aHp6elofS6KHABI3Q4+bOE+TmFuKABKHxJXqiOfPkTgkztOfkLlIXAilMo9B4pC4Mlduwb4dEofExSw/EofExewXN3Gx6WbMR+KQuIzVYVpKAkgcEpeyMqmGI3FIXKrCZBjMTVwGaLGnIHFIXOyOkf9rAkgcEhfzLCBxSFzMfnETF5tuxnwkDonLWB2mpSSAxCFxKSuTajgSh8SlKkyGwdzEZYAWewoSh8TF7hj53MS9Uwf4r1O1JwOJQ+K0jToxDYmLTThDPhKHxGWoDVMyEOAmjpu4DLUJnoLEIXHBZck4EInLCC7mNCQOiYvZL7JnCCBxSFzM84DEIXEx+5VkI3GxCWfIR+KQuAy1YUoGAkgcEpehNsFTkDgkLrgsGQcicRnBxZyGxCFxMftFNjdx83WAvxOnPR1IHBKnbdSJaUhcbMIZ8pE4JC5DbZiSgQA3cdzEZahN8BQkDokLLkvGgUhcRnAxpyFxSFzMfpHNTRw3ceU5BUgcEhe7aUhcbMIZ8pE4JC5DbZiSgQA3cdzEZahN8BQkDokLLkvGgUhcRnAxpyFxSFzMfpHNTRw3ceU5BUgcEhe7aUhcbMIZ8pE4JC5DbZiSgQA3cdzEZahN8BQkDokLLkvGgUhcRnDzTevs7LQ77rhDnJo+bmRkxBobG9NPrMIZo6OjtnLlyqp4suS/Huzq6sr9WZqbm23fvn2udYyPj1t9fb0rwzu5KBLnfQ7V/KL816mq56mGnOXLl9uRI0dcj5J8HzQ1NbkyksuFwcFBV0ZPT49t2bLFldHb22vt7e2ujGqajMSJdxOJEwMVxCFxAohvi0DiZoAkIpoIaTW8kLji7SISN3dPkLi5PJA48ZlF4sRABXFInAAiEjcvRCRO3y8SZwggcUjcyc4DEif+tEDixEAFcUicACISh8Tpa0RiAAEkDolD4gIOimoIEqciqctB4nQs/y+JX6fOMOUmTt8vErmJm68D/Dp1Lhlu4sSfFkicGKggDokTQOQmjps4fY1IDCDATRw3cdzEBRwU1RAkTkVSl4PE6VhyE3ciS27i9P0ikZs4buLCTgE3cWGcgkchccGoyjYQidOj5tepM0yROH2/SETikLiwU4DEhXEKHoXEBaMq20AkTo8aiUPi9K0i8Z0I8OvUuVT4O3FzeSBx4s8NJE4MVBCHxAkgvi0CiUPi9K0iEYkr3QEkDokr3RLHCCTOAS/SVCRODxaJQ+L0rSIRiSvdASQOiSvdEscIJM4BL9JUJE4PFolD4vStIhGJK90BJA6JK90SxwgkzgEv0lQkTg8WiUPi9K0iEYkr3QEkDokr3RLHCCTOAS/SVCRODxaJQ+L0rSIRiSvdASQOiSvdEscIJM4BL9JUJE4PFolD4vStIhGJK90BJA6JK90SxwgkzgEv0lQkTg8WiUPi9K0iEYkr3QEkDombtyUvvPCCPfPMM6VbdJIR+/bts3/7t39zZSgm9/X12Uc+8hFX1OOPP25vvPGGK6MIk3/0ox/ZH//xH7uWctppp9n555/vynjxxRfd/eru7rauri7XOg4dOmRHjx51ZSQ/rBw8eNCVsXPnTjvzzDNdGU1NTa75x44ds1NPPdWVcdZZZ9lXv/pVV8b73/9+93l1LeA3k++77z679957XVGHDx+2l156yZWRnLXkzPGytzhs3LjRheInP/mJ/eM//qMr47LLLnN/9uzatcv6+/td62hvb7dPfepTroxqmsz/J27WbiaG39HR4drfnp4eS77gquGV/E8mn3vuuWp4FPcztLS02NDQkCsn+fDasGGDK0Mhca2trZYIVDW8Jicnrba2NvOjJPOXLl2aeb5qYnKzOTw8rIrLNaetrc127NjhWkNy1pIzx8vsyJEjtmLFCheKxsZGGxkZcWUwuZgEkDgkbt5mInEzaJC4Yn6AIXHF2xckTrsnSJyWZ7WlIXFIHBIXcKqRuABIOQxB4nKAXuItkTjtniBxWp7VlobEIXFIXMCpRuICIOUwBInLAToSV1boSFxZcVfcmyFxSBwSF3BskbgASDkMQeJygI7ElRU6EldW3BX3ZkgcEofEBRxbJC4AUg5DkLgcoCNxZYWOxJUVd8W9GRKHxCFxAccWiQuAlMMQJC4H6EhcWaEjcWXFXXFvhsQhcUhcwLFF4gIg5TAEicsBOhJXVuhIXFlxV9ybIXFIHBIXcGyRuABIOQxB4nKAjsSVFToSV1bcFfdmSBwSh8QFHFskLgBSDkOQuBygI3FlhY7ElRV3xb0ZEofEIXEBxxaJC4CUwxAkLgfoSFxZoSNxZcVdcW+GxCFxSFzAsUXiAiDlMASJywE6EldW6EhcWXFX3JshcUgcEhdwbJG4AEg5DEHicoCOxJUVOhJXVtwV92ZIHBKHxAUcWyQuAFIOQ5C4HKAjcWWFjsSVFXfFvRkSh8QhcQHHFokLgJTDECQuB+hIXFmhI3FlxV1xb4bEIXFIXMCxReICIOUwBInLAToSV1boSFxZcVfcmyFxs7Zs+/bt1t7e7trEbdu22ebNm10ZP/zhD+3ll192ZSgm9/X12c9//nNX1MjIiGt+MvnSSy91Z3gDLrnkErv11ltdMQ8++KDdeeedroxPfOIT1tjY6MrYvXu3PfXUU66Mokzeu3evnXLKKZmXc+zYMTv11FMzz08mLlmyxD72sY+5MlasWGGf+cxnXBlnnHGGnXvuua6M559/3p577jlXRtLxoaEhV0YyP/nBqRpe+/fvdz3GL37xC/vKV77iyvjgBz9o119/vStDMfnMM8+05cuXK6LI+A0BJG5WFXp7e62jo8NVjp6eHuvs7HRlrF+/3nbt2uXKUExOfgL0Hriamhp78803My+nrq7OJiYmMs+vtoldXV1umRwYGLDW1tZqQ5PpeZKbvKVLl2aa+3+T6uvrbXx83JUxPDxsa9ascWUke5rsrefV3d1tW7du9URI5laLxE1NTdnixYtdTJLP4OSz2PNKfphuamryREjmJt+NyXckLx0BJA6Jm7dNSJzuoKmSkDgVyV/nIHFzeSJx2n4hcXN5InHafiVpSBwSh8Tpz1W0RCROixaJQ+K0jZqbhsQhcTH7hcS9jS6/Tp0LhJu42McvfT4Sl57ZyWYgcUictlFI3Ml4chOnbxs3cdzEcROnP1fREpE4LVokDonTNgqJQ+JiNurEbCQOiUPiynvmXO+GxLnwnTAZiUPitI1C4pC4mI1C4k5Kl1+nzsXDr1PLexhD3g2JC6EUPgaJQ+LC25J+JH8nbi4zfp2avkOlZnATx00cN3GlTkmB/hyJ024GEofEaRvFTRw3cTEbxU0cN3Ep+sVNXApYZRqKxGlBI3FInLZRSBwSF7NRSBwSl6JfSFwKWGUaisRpQSNxSJy2UUgcEhezUUgcEpeiX0hcClhlGorEaUEjcUictlFIHBIXs1FIHBKXol9IXApYZRqKxGlBI3FInLZRSBwSF7NRSBwSl6JfSFwKWGUaisRpQSNxSJy2UUgcEhezUUgcEpeiX0hcClhlGorEaUEjcUictlFIHBIXs1FIHBKXol9IXApYZRqKxGlBI3FInLZRSBwSF7NRSBwSl6JfSFwKWGUaisRpQSNxSJy2UUgcEhezUUjcSen29fXZpk2bXDvQ3NxsF198sSvjn/7pn+w///M/XRmKyQqJW7RokWspS5YsseT/8u15nXHGGdbW1uaJsMOHD9vg4KAr46Mf/ai1tLS4Mh599FE7cOCAK6OaJt98882ux1FIXF1dnX3xi190rUMx+cILL7Qrr7zSFXXLLbfYX/7lX7oyFJOHhobcZ0WxDkWGt6PJZ+j09LRrKYoM1wKEk6+44gpbvXq1MLGyo/gXG2btn+Kf3arsOsxdvULiampq7M0338wVS0NDg42OjrrWkHyprFu3zpWRiGR/f78rQzG5tbXVdu7cqYjKPSORsNra2szrUEhc5jefNTH54W94eFgR5cro7u62rVu3ujIUk6tJ4rw8ks/hFStWuGIaGxttZGTElaGY3NPTY1u2bHFFJd/T7e3troxqmozEIXHz9hmJm0GDxBXzYw+J0+4LEqflqUhD4uZSROLm8kDikDgkLuCTFokLgJTDECROCx2J0/JUpCFxSNzJeoTEIXFIXMAnLRIXACmHIUicFjoSp+WpSEPikDgkLvAk8Xfi5oLi16n8OjXw6OQ2DInTokfitDwVaUgcEofEBZ4kJA6Jm68q3MQFHqIyD0PitMCROC1PRRoSh8QhcYEnCYlD4pC4wMNSkGFInHYjkDgtT0UaEofEIXGBJwmJQ+KQuMDDUpBhSJx2I5A4LU9FGhKHxCFxgScJiUPikLjAw1KQYUicdiOQOC1PRRoSh8QhcYEnCYlD4pC4wMNSkGFInHYjkDgtT0UaEofEIXGBJwmJQ+KQuMDDUpBhSJx2I5A4LU9FGhKHxCFxgScJiUPikLjAw1KQYUicdiOQOC1PRRoSh8QhcYEnCYlD4pC4wMNSkGFInHYjkDgtT0UaEofEIXGBJwmJQ+KQuMDDUpBhSJx2I5A4LU9FGhKHxCFxgScJiUPikLjAw1KQYUicdiOQOC1PRRoSh8QhcYEnCYlD4pC4wMNSkGFInHYjkDgtT0UaEofEIXGBJ6mvr882bdoUODresKuuusrOP//8eG8QmJyweN/73hc4+p2HLVq0yDV/yZIl1tnZ6cpI1jA9Pe3KOHz4sD3wwAOujFWrVllLS4sr4xOf+IQ1Nja6Mnbv3m1PPfWUK+O+++6zZ5991pWhmHzs2DF773vfmzkqkcClS5dmnp9MrKursy9+8YuujA996EN27bXXujIUkw8cOGCPPvqoIsqVcfXVV9s555zjyujv77ejR4+6Moow+bXXXrPku8nzOuuss6y1tdUTYRdccIEl302e12OPPWaPPPKIJ8KuuOIKW716tSujmiYvmvZ+u1URjaLcxA0ODtr69eurgmxNTY29+eabmZ8l+YKcmJjIPD+ZODo6aitXrnRlFGVyclPS1dWV+3Kam5tt3759ua+jCDdx9fX1Nj4+njsLFjCXQENDg42NjYFFRCD5Tkq+m3gViwASN2s/kDh9OZE4LVMkbi5PJE7br2pKQ+K0u4nEaXmq0pA4JE7VpXfMQeK0eJE4JE7bqOpNQ+K0e4vEaXmq0pA4JE7VJSQuKslfhyNxSFwZalYVb4HEabcRidPyVKUhcUicqktIXFSSSNw74eXXqWUoXYW+BRKn3TgkTstTlYbEIXGqLiFxUUkicUhcGQpWRW+BxGk3E4nT8lSlIXFInKpLSFxUkkgcEleGglXRWyBx2s1E4rQ8VWlIHBKn6hISF5UkEofElaFgVfQWSJx2M5E4LU9VGhKHxKm6hMRFJYnEIXFlKFgVvQUSp91MJE7LU5WGxCFxqi4hcVFJInFIXBkKVkVvgcRpNxOJ0/JUpSFxSJyqS0hcVJJIHBJXhoJV0VsgcdrNROK0PFVpSBwSp+oSEheVJBKHxJWhYFX0FkicdjOROC1PVRoSh8SpuoTERSWJxCFxZShYFb0FEqfdTCROy1OVhsQhcaouIXFRSSJxSFwZClZFb4HEaTcTidPyVKUhcUicqktIXFSSSBwSV4aCVdFbIHHazUTitDxVaUgcEqfqEhIXlSQSh8SVoWBV9BZInHYzkTgtT1UaEjeLZF9fn23atEnFNnPOAw88YJ/+9Kczz1dN7O3ttddee00Vlyln0aJFNj09nWnu/006evSo3XPPPa6Mc845x5IPMc/r4MGD9tBDD3kirLu727q6ulwZisn33XefHTlyRBHlyrj55ptd85PJigz3IgQBF154oV155ZWCJF/Enj17LOl63q/+/n57+eWX815G1bz/+eefb1dddZXreS655BJrbm52ZTB5LgEkbhaPRFo6Ojpy78jg4KBbGBQPsXz5cnvuuedcUVNTU1ZTU5M5Y2JiwpYtW5Z5vmpiS0uLDQ0NueKSL5UNGza4Mooica6HqLLJ4+Pjdt555+X+VK2trTYwMJD7Otra2mzHjh25r4MFFI9AZ2en9fT0FG9hFbwiJA6Jm7e+SNwMGiSugj/lIi8diZsLGIhulTcAAB2vSURBVImLXLgKjkfi9JuHxCFxSFzAuULiAiAt0CFIHBK3QKuf+rGRuNTISk5A4pA4JK7kMTFD4gIgLdAhSBwSt0Crn/qxkbjUyEpOQOKQOCSu5DFB4gIQLdghSBwSt2DLn/LBkbiUwAKGI3FIHBIXcFC4iQuAtECHIHFI3AKtfurHRuJSIys5AYlD4pC4kseEm7gARAt2CBKHxC3Y8qd8cCQuJbCA4UgcEofEBRwUbuICIC3QIUgcErdAq5/6sZG41MhKTkDikDgkruQx4SYuANGCHYLEIXELtvwpHxyJSwksYDgSh8QhcQEHhZu4AEgLdAgSh8Qt0OqnfmwkLjWykhOQOCQOiSt5TLiJC0C0YIcgcUjcgi1/ygdH4lICCxiOxCFxSFzAQeEmLgDSAh2CxCFxC7T6qR8biUuNrOQEJA6JQ+JKHhNu4gIQLdghSBwSt2DLn/LBkbiUwAKGI3FIHBIXcFC4iQuAtECHIHFI3AKtfurHRuJSIys5AYlD4pC4kseEm7gARAt2CBKHxC3Y8qd8cCQuJbCA4UgcEofEBRwUbuICIC3QIUgcErdAq5/6sZG41MhKTkDiZiF64YUX7JlnnikJLfaAD3/4w7Zs2bLYb1My//HHH7c33nij5LiTDWhqanLNTybv37/fneENSHrx9a9/3RXz0Y9+1BIZ9Lw++MEP2llnneWJsNtvv92+/e1vuzL+9m//1latWuXKaG1ttR//+MeujL1799opp5ySOeP48eP2yU9+MvP8ZGJyVv/0T//UlXHw4EFLvuA8rw984AN27rnneiLs+uuvt89+9rOujC984Qt2zz33uDK+/OUv20UXXeTKKMLk//3f/7Xm5ubcl/L7v//79pWvfCX3dZx55pm2fPny3NdRTQtA4qppN3mWaASGhoZs3bp1rvy2tjbr7+93ZSgmJ/K0c+dOV9Tw8LD7y6m+vt4OHTrkWsfk5KTV1tZmzkjmL126NPP8ZGLyHMltnOeV8FyzZo0nQjK3q6vLuru7XVlJz3fs2OHKSM6b9wce1wJEk6empmzx4sWitOwxjY2NNjIykj2AmYUlgMQVdmtYWJEIIHFzdwOJm+GBxM3tBhI3wwOJK9KneHWuBYmrzn3lqcQEkDgkbr5KIXFI3HzdQOLEH8TEnUAAiaMUEAgggMQhcUhcwEExM27iuIkLawqjFASQOAVFMqqeABKHxCFxYccciUPiwprCKAUBJE5BkYyqJ4DEIXFIXNgxR+KQuLCmMEpBAIlTUCSj6gkgcUgcEhd2zJE4JC6sKYxSEEDiFBTJqHoCSBwSh8SFHXMkDokLawqjFASQOAVFMqqeABKHxCFxYccciUPiwprCKAUBJE5BkYyqJ4DEIXFIXNgxR+KQuLCmMEpBAIlTUCSj6gkgcUgcEhd2zJE4JC6sKYxSEEDiFBTJqHoCSBwSh8SFHXMkDokLawqjFASQOAVFMqqeABKHxCFxYccciUPiwprCKAUBJE5BkYyqJ4DEIXFIXNgxR+KQuLCmMEpBAIlTUCSj6gkgcUgcEhd2zJE4JC6sKYxSEEDiFBTJqHoCSBwSh8SFHXMkDokLawqjFASQuFkUv/GNb1hfX5+CKxkFInDOOefYjh07XCt69dVX7Qc/+IEr4+DBg7Znzx5Xxuc+9zm79tprXRmtra22c+dOV8Yjjzxil112mSvjiSeesP/+7/92ZTQ1NbnmHzt2zE499VRXxpIlS+xjH/uYK+O1116zp59+2pWhmHzWWWfZ2Wef7Yo6fPiwvfTSS66M5IemlpYWV8bnP/95+9GPfuTK+Na3vmVLly51ZSxatMg1XzH50ksvtf379yuiyCgYASRu1ob09vZaR0dHwbaI5XgJNDQ02OjoqDfGPb+/v982bNjgyunu7rauri5XhkLihoeHrbm52bWOIkyenJx0f0kX4TmqbQ0KiUvO/djYmAvNxMSE1dXVZc6YmpqyxYsXZ56vmtjY2GgjIyOqOHIKRACJQ+IKVMc4S0Hi5nJF4mZ4IHFxzpw3FYnzEpw7H4nT8ixSGhKHxBWpj1HWgsQhcfMVC4mLcuTcoUicG+GcACROy7NIaUgcElekPkZZCxKHxCFxUY5WtFAkTosWidPyLFIaEofEFamPUdaCxCFxSFyUoxUtFInTokXitDyLlIbEIXFF6mOUtSBxSBwSF+VoRQtF4rRokTgtzyKlIXFIXJH6GGUtSBwSh8RFOVrRQpE4LVokTsuzSGlIHBJXpD5GWQsSh8QhcVGOVrRQJE6LFonT8ixSGhKHxBWpj1HWgsQhcUhclKMVLRSJ06JF4rQ8i5SGxCFxRepjlLUgcUgcEhflaEULReK0aJE4Lc8ipSFxSFyR+hhlLUgcEofERTla0UKROC1aJE7Ls0hpSBwSV6Q+RlkLEofEIXFRjla0UCROixaJ0/IsUhoSh8QVqY9R1oLEIXFIXJSjFS0UidOiReK0PIuUhsQhcUXqY5S1IHFIHBIX5WhFC0XitGiROC3PIqUhcUhckfoYZS1IHBKHxEU5WtFCkTgtWiROy7NIaUgcElekPkZZCxKHxCFxUY5WtFAkTosWidPyLFIaEieWuJ6eHuvs7CzSHlf0WiYmJmzZsmWuZyiKxLkeQji5tbXVdu7c6UocHh625uZmV4Zicm1trb3++uuKqMwZ9fX1Nj4+nnl+MjHhuWbNGleGYnJXV5d1d3e7otra2mzHjh2uDIXEuRYgmjw1NWWLFy92pS1fvtyOHDniylBMHhwctGuuuUYR5cro7e219vZ2V0Y1TUbikLhC9xmJ028PEqdlisTN5YnEzfBA4rRnLUlD4uYyReKQOP0pEyYicUKYv4lC4rRMkTgkbr5GIXHas4bEncgTiUPi9KdMmIjECWEicXqYZobEIXFIXJSj9Y6h3MRxEzdv25JydHR0uNrI34lz4TthMhKn5ZmkcROnZYrEIXFInPZMnSwNiUPikLjynTf3OyFxboQnBCBxWqZIHBKHxGnPFBIXzpNfp85ixU1ceHHKNRKJ05NG4rRMkTgkDonTnikkLpwnEofEhbclh5FInB46EqdlisQhcUic9kwhceE8kTgkLrwtOYxE4vTQkTgtUyQOiUPitGcKiQvnicQhceFtyWEkEqeHjsRpmSJxSBwSpz1TSFw4TyQOiQtvSw4jkTg9dCROyxSJQ+KQOO2ZQuLCeSJxSFx4W3IYicTpoSNxWqZIHBKHxGnPFBIXzhOJQ+LC25LDSCRODx2J0zJF4pA4JE57ppC4cJ5IHBIX3pYcRiJxeuhInJYpEofEIXHaM4XEhfNE4pC48LbkMBKJ00NH4rRMkTgkDonTnikkLpwnEofEhbclh5FInB46EqdlisQhcUic9kwhceE8kTgkLrwtOYxE4vTQkTgtUyQOiUPitGcKiQvnicQVUOLWr19vu3btCt/FAo+cmpqympqazCssisQNDQ3ZunXrMj+HamJ3d7d1dXWp4jLnNDc32759+zLPTyaOj49bIkB5viYnJ23p0qV5LuGt9054Dg8P576OpF9bt27NfR0sQEugsbHRRkZGXKGDg4N2zTXXuDIUk5N/HrO9vV0RVRUZSBwSF7XISJwWLxKn5YnEzeWJxGn7VZQ0JK4oO6FfBxKHxOlbNSsRidPiReK0PJE4JE7bqGKmIXHF3BfFqpA4JE7Ro3kzkDgtXiROyxOJQ+K0jSpmGhJXzH1RrAqJQ+IUPULiolKcCUfitKCROCRO26hipiFxxdwXxaqQOCRO0SMkLipFJC4WXiQOiYvVrSLlInFF2g3tWpA4JE7bqLel8etULV5u4rQ8kTgkTtuoYqYhccXcF8WqkDgkTtEjbuKiUuQmLhZeJA6Ji9WtIuUicUXaDe1akDgkTtsobuKi8uQmTosXiUPitI0qZhoSV8x9UawKiUPiFD3iJi4qRW7iYuFF4pC4WN0qUi4SV6Td0K4FiUPitI3iJi4qT27itHiROCRO26hipiFxxdwXxaqQOCRO0SNu4qJS5CYuFl4kDomL1a0i5SJxRdoN7VqQOCRO2yhu4qLy5CZOixeJQ+K0jSpmGhJXzH1RrAqJQ+IUPeImLipFbuJi4UXikLhY3SpSLhJXpN3QrgWJQ+K0jeImLipPbuK0eJE4JE7bqGKmIXHF3BfFqpA4JE7RI27iolLkJi4WXiQOiYvVrSLlInFF2g3tWpC4WTy3b99u7e3tLsLbtm2zzZs3uzKuueYaGxwcdGUUZfL09LRrKa+88oqdfvrproyVK1fak08+6crYs2ePrV271pWhmKy4iTt06JAdPXrUtZzOzk47ePCgK2Pnzp125plnujKamppc848dO2annnqqK0Mx+fLLL7eHH35YEeXKuO++++zee+91ZRw+fNheeuklV4Zi8qpVq+y9732vK2pkZMQ1P5l86aWXujO8AQ0NDfaVr3zFFfPAAw/Y1Vdf7cpQTO7r67ONGzcqoqoiA4mbtY29vb3W0dHh2tienh5LvuA8r/Xr19uuXbs8EYWZyz+7pd0KhcS1trZaIlDV8Epu0mprazM/CjdxmdHNO7Gtrc127NihD06ZODo6aom8eF51dXX26quvZo6oqamx5DOwGl7JxUJywZD3K/me9l625P0MyvdH4pA4ZZ9OyELitHiRuLk8kThtvxRpSNwMRSRO0ai5GUjcXB5IHBKnP2WzEpE4LV4kDonTNkqfhsQhcfpWzSQicUjcvP3i16n6o4fEaZkicUictlH6NCQOidO3Combjyk3cdzExTxvb/19kORXCllfExMTtmzZsqzT35qX/L2Y5O/HeF5DQ0O2bt06T4RkLhKHxEmKFDEEiUPiItbLuInjJo6buJgn7G3ZSJwWNhKHxGkbpU9D4pA4fau4ieMmLqBV/Do1AFLKIUhcSmAlhiNxSJy2Ufo0JA6J07cKiUPiAlqFxAVASjkEiUsJDIlLBYz/OjUVrrIMRuKQuJhF49epc+nyd+Jm8UDi9EcPidMy5SaOmzhto/RpSBwSp28VN3HcxAW0CokLgJRyCBKXEhg3camAcROXCldZBiNxSFzMonETx03cvP1C4vRHD4nTMuUmjps4baP0aUgcEqdvFTdx3MQFtAqJC4CUcggSlxIYN3GpgHETlwpXWQYjcUhczKJxE8dNHDdxMU/Y27KROC1sbuK4idM2Sp+GxCFx+lZxE8dNXECruIkLgJRyCBKXEhg3camAcROXCldZBiNxSFzMonETx00cN3ExTxg3cVHpchPHTVzUggnCkTgkTlCjk35Pt7e3x3yLisrmfzEya7u4idN3l5s4LVMkDonTNkqfhsQhcfpWzSRyE8dN3Lz92r59u3kNf9u2bbZ582ZXh6+55hobHBx0ZRRl8vT0tGspr7zyip1++umujJUrV9qTTz7pyvjud79rN910kyvjxRdftGeeecaVccMNN9i1117ryti9e7c99dRTroynn37aXnvtNVeGYvKxY8fsve99b+aoZP6pp56aeb5q4uWXX24PP/ywK+7o0aN26NAhV4Zi8p133mnJvzXseZ1//vl22mmneSLsH/7hH2zFihWujLq6Onv11VddGf/6r//qmn/KKafY6tWrXRn/9V//5f73o//lX/7FbrnlFtc6FJP7+vps48aNiqiqyOAmbtY2chOn73S13MQpyPT399uGDRsUUa6MgYEBa21tdWU0Nzfbvn37XBmKyfyduBmKyb4mkl8Nr0QCW1pacn8UhcR5H2L58uV25MgRV8zIyIg1NTW5MooymZu4uTuBxCFxUc8mEjeDF4nTVw2JQ+L0rZpJROJi0s2WjcQhcfM2h5u4bIfqZLOQOCRO36qZRCQOiYvZLyQuJt1s2UgcEofEZTs7mWYhcUhcpuIETkLikLjAqmQahsRlwhZ1EhKHxCFxUY/Y3HAkDomLWTckDomL2S8kLibdbNlIHBKHxGU7O5lmIXFIXKbiBE5C4pC4wKpkGobEZcIWdRISh8QhcVGPGDdx8+HlP2zQFw+JQ+L0rZpJROJi0s2WjcQhcUhctrOTaRY3cdzEZSpO4CQkDokLrEqmYUhcJmxRJyFxSBwSF/WIcRPHTVz5CobEIXEx24bExaSbLRuJQ+KQuGxnJ9MsbuK4ictUnMBJSBwSF1iVTMOQuEzYok5C4pA4JC7qEeMmjpu48hUMiUPiYrYNiYtJN1s2EofEIXHZzk6mWdzEcROXqTiBk5A4JC6wKpmGIXGZsEWdhMQhcUhc1CPGTRw3ceUrGBKHxMVsGxIXk262bCQOiUPisp2dTLO4ieMmLlNxAichcUhcYFUyDUPiMmGLOgmJQ+KQuKhHjJs4buLKVzAkDomL2TYkLibdbNlIHBKHxGU7O5lmcRPHTVym4gROQuKQuMCqZBqGxGXCFnUSEofEzVuw7du3W3t7u6uA27Zts82bN7sybrnlFtu3b58royiT9+/f71rKK6+8YqeffrorY+XKlfbkk0+6Ml599VX7wQ9+4Mp48MEH7e/+7u9cGWeffbadddZZrow/+qM/soaGBldGZ2enHTx40JXxsY99zJYsWeLK2Lt3r51yyimZM44dO2annnpq5vmqiZdffrk9/PDDrrhvf/vbdvvtt7syijL56quvtnPOOSf35Vx55ZWW/KDgeV166aWe6XbaaafZxo0bXRlPP/20bdq0yZWxbNkyq6+vd2X89Kc/tWeffdaV0dfX5+bhWkDBJi+anp6eLtiacltOYvgdHR2u9+/p6bHkC46XhsDExIQlHx6eVyIso6OjnggbGhqydevWuTIUk7u7u62rq8sV1draajt37nRlKCaPj4+7vxS860i+oJcuXeqNcc9vbm624eFhd061BLS0tNhDDz1U8Y9TU1NjyW8jPK8jR47YihUrPBGSuevXr7fBwUFXVvL9uGXLFlcGN3Fz8SFxs3ggca6zFWUyEjcXKxKnrRkSp+WpSkPiZkgicXNbhcQhcfN+ziBxqo9gXQ4Sh8Tp2nRiEhIXk272bCQOiZuvPUgcEofEZf9sLftMJA6Ji1k6JC4m3ezZSBwSh8SFnR9+ncqvU8OaktMoJA6Ji1k9JC4m3ezZSBwSh8SFnR8kDokLa0pOo5A4JC5m9ZC4mHSzZyNxSBwSF3Z+kDgkLqwpOY1C4pC4mNVD4mLSzZ6NxCFxSFzY+UHikLiwpuQ0ColD4mJWD4mLSTd7NhKHxCFxYecHiUPiwpqS0ygkDomLWT0kLibd7NlIHBKHxIWdHyQOiQtrSk6jkDgkLmb1kLiYdLNnI3FIHBIXdn6QOCQurCk5jULikLiY1UPiYtLNno3EIXFIXNj5QeKQuLCm5DQKiUPiYlYPiYtJN3s2EofEIXFh5weJQ+LCmpLTKCQOiYtZPSQuJt3s2UgcEofEhZ0fJA6JC2tKTqOQOCQuZvWQuJh0s2cjcUgcEhd2fpA4JC6sKTmNQuKQuJjVQ+Ji0s2ejcQhcUhc2PlB4pC4sKbkNAqJQ+JiVg+Ji0k3ezYSh8QhcWHnB4mbxamvr882bdoURm6eUc3NzXbxxRe7Mpg8Q+D48eO2bds2F5ILL7zQvv/977sy9uzZY2vXrnVlrFq1ypIvp7xfu3fvtrGxMdcyrr32Wlu+fLkrY9GiRTY9Pe3KuPnmm13zk8mKDO8iPvShD1nCNO/XgQMH7NFHH817GTY4OGjPPPOMax1tbW32gQ98wJXhnazo+GuvvWbJd5PnddZZZ1lra6snwi644AK76qqrXBmPPfaYPfLII66MK664wlavXu3KqKbJSNys3ezt7bWOjo5q2l+excwaGhpsdHTUxWJoaMjWrVvnyki+VPr7+10ZXV1dduutt7oyFJOHh4ct+YHF86qvr7dDhw55Iiy5SautrXVlMHmGQHd3t23durUqkCRnPjn7eb6mpqZs8eLFeS7hrfdubGy0kZGR3NfBAvQEkDgkTt+qgiUicfoNQeL0TIuQiMRpdwGJ0/Ik7UQCSBwSV/XnAonTbzESp2dahEQkTrsLSJyWJ2lI3Ek7wK9Tq/OIIHH6fUXi9EyLkIjEaXcBidPyJA2JQ+IW4ClA4vSbjsTpmRYhEYnT7gISp+VJGhKHxC3AU4DE6TcdidMzLUIiEqfdBSROy5M0JA6JW4CnAInTbzoSp2dahEQkTrsLSJyWJ2lIHBK3AE8BEqffdCROz7QIiUicdheQOC1P0pA4JG4BngIkTr/pSJyeaRESkTjtLiBxWp6kIXFI3AI8BUicftOROD3TIiQicdpdQOK0PElD4pC4BXgKkDj9piNxeqZFSETitLuAxGl5kobEIXEL8BQgcfpNR+L0TIuQiMRpdwGJ0/IkDYlD4hbgKUDi9JuOxOmZFiERidPuAhKn5UkaEofELcBTgMTpNx2J0zMtQiISp90FJE7LkzQkDolbgKcAidNvOhKnZ1qERCROuwtInJYnaUgcErcATwESp990JE7PtAiJSJx2F5A4LU/SkLiTduDxxx+3vXv30pMqI3DGGWdYW1ub66kOHz5sg4ODroyPfvSj1tLS4sp49NFH7cCBA64MxeTrrrvOli9f7oq66667bGJiwpVx8803u+YzeS6BpFtJx6rh9YUvfME+8IEP5P4oRejo2Wefba2trbmzYAF6Aoump6en9bEkQgACEIAABCAAAQjEJIDExaRLNgQgAAEIQAACEIhEAImLBJZYCEAAAhCAAAQgEJMAEheTLtkQgAAEIAABCEAgEgEkLhJYYiEAAQhAAAIQgEBMAkhcTLpkQwACEIAABCAAgUgEkLhIYImFAAQgAAEIQAACMQkgcTHpkg0BCEAAAhCAAAQiEUDiIoElFgIQgAAEIAABCMQkgMTFpEs2BCAAAQhAAAIQiEQAiYsEllgIQAACEIAABCAQkwASF5Mu2RCAAAQgAAEIQCASASQuElhiIQABCEAAAhCAQEwCSFxMumRDAAIQgAAEIACBSASQuEhgiYUABCAAAQhAAAIxCSBxMemSDQEIQAACEIAABCIRQOIigSUWAhCAAAQgAAEIxCSAxMWkSzYEIAABCEAAAhCIRACJiwSWWAhAAAIQgAAEIBCTABIXky7ZEIAABCAAAQhAIBIBJC4SWGIhAAEIQAACEIBATAJIXEy6ZEMAAhCAAAQgAIFIBJC4SGCJhQAEIAABCEAAAjEJIHEx6ZINAQhAAAIQgAAEIhFA4iKBJRYCEIAABCAAAQjEJIDExaRLNgQgAAEIQAACEIhEAImLBJZYCEAAAhCAAAQgEJMAEheTLtkQgAAEIAABCEAgEgEkLhJYYiEAAQhAAAIQgEBMAkhcTLpkQwACEIAABCAAgUgEkLhIYImFAAQgAAEIQAACMQkgcTHpkg0BCEAAAhCAAAQiEUDiIoElFgIQgAAEIAABCMQkgMTFpEs2BCAAAQhAAAIQiEQAiYsEllgIQAACEIAABCAQkwASF5Mu2RCAAAQgAAEIQCASASQuElhiIQABCEAAAhCAQEwCSFxMumRDAAIQgAAEIACBSASQuEhgiYUABCAAAQhAAAIxCSBxMemSDQEIQAACEIAABCIRQOIigSUWAhCAAAQgAAEIxCSAxMWkSzYEIAABCEAAAhCIRACJiwSWWAhAAAIQgAAEIBCTABIXky7ZEIAABCAAAQhAIBIBJC4SWGIhAAEIQAACEIBATAJIXEy6ZEMAAhCAAAQgAIFIBJC4SGCJhQAEIAABCEAAAjEJIHEx6ZINAQhAAAIQgAAEIhFA4iKBJRYCEIAABCAAAQjEJIDExaRLNgQgAAEIQAACEIhEAImLBJZYCEAAAhCAAAQgEJMAEheTLtkQgAAEIAABCEAgEgEkLhJYYiEAAQhAAAIQgEBMAkhcTLpkQwACEIAABCAAgUgEkLhIYImFAAQgAAEIQAACMQkgcTHpkg0BCEAAAhCAAAQiEUDiIoElFgIQgAAEIAABCMQkgMTFpEs2BCAAAQhAAAIQiEQAiYsEllgIQAACEIAABCAQkwASF5Mu2RCAAAQgAAEIQCASASQuElhiIQABCEAAAhCAQEwCSFxMumRDAAIQgAAEIACBSASQuEhgiYUABCAAAQhAAAIxCSBxMemSDQEIQAACEIAABCIRQOIigSUWAhCAAAQgAAEIxCSAxMWkSzYEIAABCEAAAhCIRACJiwSWWAhAAAIQgAAEIBCTwP8DIGXhbLxfo6o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descr="C:\Users\LENOVO\OneDrive\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067" y="3933056"/>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22044"/>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omput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193675"/>
            <a:ext cx="229076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txBox="1">
            <a:spLocks noChangeArrowheads="1"/>
          </p:cNvSpPr>
          <p:nvPr/>
        </p:nvSpPr>
        <p:spPr bwMode="auto">
          <a:xfrm>
            <a:off x="1524000" y="304800"/>
            <a:ext cx="6675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ar-IQ" altLang="en-US" sz="5400" b="1" dirty="0" smtClean="0">
                <a:solidFill>
                  <a:srgbClr val="0033CC"/>
                </a:solidFill>
                <a:latin typeface="Simplified Arabic" pitchFamily="2" charset="-78"/>
                <a:cs typeface="Simplified Arabic" pitchFamily="2" charset="-78"/>
              </a:rPr>
              <a:t>طرق انتقال الفايروسات </a:t>
            </a:r>
            <a:endParaRPr lang="en-US" altLang="en-US" sz="5400" b="1" dirty="0">
              <a:solidFill>
                <a:srgbClr val="C00000"/>
              </a:solidFill>
              <a:latin typeface="Simplified Arabic" pitchFamily="2" charset="-78"/>
              <a:cs typeface="Simplified Arabic" pitchFamily="2" charset="-78"/>
            </a:endParaRPr>
          </a:p>
        </p:txBody>
      </p:sp>
      <p:sp>
        <p:nvSpPr>
          <p:cNvPr id="10245" name="عنصر نائب للمحتوى 2"/>
          <p:cNvSpPr txBox="1">
            <a:spLocks/>
          </p:cNvSpPr>
          <p:nvPr/>
        </p:nvSpPr>
        <p:spPr bwMode="auto">
          <a:xfrm>
            <a:off x="179512" y="2097088"/>
            <a:ext cx="84724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lnSpc>
                <a:spcPct val="150000"/>
              </a:lnSpc>
              <a:spcBef>
                <a:spcPts val="575"/>
              </a:spcBef>
              <a:buClr>
                <a:schemeClr val="accent1"/>
              </a:buClr>
              <a:buSzPct val="85000"/>
              <a:buFont typeface="Wingdings 2" pitchFamily="18" charset="2"/>
              <a:buNone/>
            </a:pPr>
            <a:r>
              <a:rPr lang="ar-IQ" altLang="en-US" sz="2400" dirty="0">
                <a:latin typeface="Perpetua" pitchFamily="18" charset="0"/>
                <a:cs typeface="Arial" charset="0"/>
              </a:rPr>
              <a:t>أهم طرق الانتقال الآن هي الشبكة العنكبوتية (الإنترنت)، حيث تكون وسيلة سهلة لانتقال الفيروسات من جهاز لآخر ما لم تستخدم أنظمة الحماية مثل الجدران النارية وبرامج الحماية من الفيروسات</a:t>
            </a:r>
            <a:r>
              <a:rPr lang="ar-IQ" altLang="en-US" sz="2400" dirty="0" smtClean="0">
                <a:latin typeface="Perpetua" pitchFamily="18" charset="0"/>
                <a:cs typeface="Arial" charset="0"/>
              </a:rPr>
              <a:t>.</a:t>
            </a:r>
            <a:endParaRPr lang="ar-IQ" altLang="en-US" sz="2400" dirty="0">
              <a:latin typeface="Perpetua" pitchFamily="18" charset="0"/>
              <a:cs typeface="Arial" charset="0"/>
            </a:endParaRPr>
          </a:p>
          <a:p>
            <a:pPr algn="r" rtl="1" eaLnBrk="1" hangingPunct="1">
              <a:lnSpc>
                <a:spcPct val="150000"/>
              </a:lnSpc>
              <a:spcBef>
                <a:spcPts val="575"/>
              </a:spcBef>
              <a:buClr>
                <a:schemeClr val="accent1"/>
              </a:buClr>
              <a:buSzPct val="85000"/>
              <a:buFont typeface="Wingdings 2" pitchFamily="18" charset="2"/>
              <a:buNone/>
            </a:pPr>
            <a:r>
              <a:rPr lang="ar-IQ" altLang="en-US" sz="2400" dirty="0">
                <a:latin typeface="Perpetua" pitchFamily="18" charset="0"/>
                <a:cs typeface="Arial" charset="0"/>
              </a:rPr>
              <a:t>يأتي ثانياً وسائط التخزين مثل </a:t>
            </a:r>
            <a:r>
              <a:rPr lang="ar-IQ" altLang="en-US" sz="2400" dirty="0" err="1">
                <a:latin typeface="Perpetua" pitchFamily="18" charset="0"/>
                <a:cs typeface="Arial" charset="0"/>
              </a:rPr>
              <a:t>ذواكر</a:t>
            </a:r>
            <a:r>
              <a:rPr lang="ar-IQ" altLang="en-US" sz="2400" dirty="0">
                <a:latin typeface="Perpetua" pitchFamily="18" charset="0"/>
                <a:cs typeface="Arial" charset="0"/>
              </a:rPr>
              <a:t> الفلاش والأقراص الضوئية والمرنة سابقا ويأتي أيضا ضمن رسائل البريد الإلكتروني وأيضا تنتقل الفيروسات إلى نظامك عند استلامه ملفات سواء كانت الملفات مخزنة على (أقراص مرنة أو أقراص </a:t>
            </a:r>
            <a:r>
              <a:rPr lang="ar-IQ" altLang="en-US" sz="2400" dirty="0" smtClean="0">
                <a:latin typeface="Perpetua" pitchFamily="18" charset="0"/>
                <a:cs typeface="Arial" charset="0"/>
              </a:rPr>
              <a:t>مضغوطة) من مصادر غير موثوقة </a:t>
            </a:r>
            <a:endParaRPr lang="en-US" altLang="en-US" sz="2400" dirty="0">
              <a:latin typeface="Perpetua" pitchFamily="18" charset="0"/>
              <a:cs typeface="Arial" charset="0"/>
            </a:endParaRPr>
          </a:p>
        </p:txBody>
      </p:sp>
    </p:spTree>
    <p:extLst>
      <p:ext uri="{BB962C8B-B14F-4D97-AF65-F5344CB8AC3E}">
        <p14:creationId xmlns:p14="http://schemas.microsoft.com/office/powerpoint/2010/main" val="1333003731"/>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72819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988840"/>
            <a:ext cx="7488832" cy="4462760"/>
          </a:xfrm>
          <a:prstGeom prst="rect">
            <a:avLst/>
          </a:prstGeom>
          <a:noFill/>
        </p:spPr>
        <p:txBody>
          <a:bodyPr wrap="square" rtlCol="0">
            <a:spAutoFit/>
          </a:bodyPr>
          <a:lstStyle/>
          <a:p>
            <a:r>
              <a:rPr lang="ar-IQ" sz="4000" dirty="0" smtClean="0">
                <a:solidFill>
                  <a:srgbClr val="00B0F0"/>
                </a:solidFill>
              </a:rPr>
              <a:t>الوقاية من الفايروسات                          </a:t>
            </a:r>
          </a:p>
          <a:p>
            <a:r>
              <a:rPr lang="ar-IQ" sz="4000" dirty="0" smtClean="0">
                <a:solidFill>
                  <a:srgbClr val="00B0F0"/>
                </a:solidFill>
              </a:rPr>
              <a:t>  </a:t>
            </a:r>
          </a:p>
          <a:p>
            <a:pPr algn="r"/>
            <a:r>
              <a:rPr lang="ar-IQ" sz="2000" dirty="0" smtClean="0"/>
              <a:t>1- عن طريق تركيب برامج مكافحة الفايروسات والتأكد من فعالية البرامج هذه وتحديثها بشكل مستمر حتى تكوزن فعالة  بشكل مستمر مع </a:t>
            </a:r>
            <a:r>
              <a:rPr lang="ar-IQ" sz="2000" dirty="0" err="1" smtClean="0"/>
              <a:t>ماسيتجد</a:t>
            </a:r>
            <a:r>
              <a:rPr lang="ar-IQ" sz="2000" dirty="0" smtClean="0"/>
              <a:t> من فايروسات اخرى </a:t>
            </a:r>
            <a:r>
              <a:rPr lang="ar-IQ" sz="4000" dirty="0" smtClean="0">
                <a:solidFill>
                  <a:srgbClr val="00B0F0"/>
                </a:solidFill>
              </a:rPr>
              <a:t> </a:t>
            </a:r>
          </a:p>
          <a:p>
            <a:pPr algn="r"/>
            <a:r>
              <a:rPr lang="ar-IQ" sz="2400" dirty="0" smtClean="0"/>
              <a:t>2</a:t>
            </a:r>
            <a:r>
              <a:rPr lang="ar-IQ" sz="2000" dirty="0" smtClean="0"/>
              <a:t>-الاحتفاظ بنسخ احتياطية من الملفات والبرامج الموجودة على الحاسبة </a:t>
            </a:r>
          </a:p>
          <a:p>
            <a:pPr algn="r"/>
            <a:r>
              <a:rPr lang="ar-IQ" sz="2000" dirty="0" smtClean="0"/>
              <a:t>3-اجراء الفحص على البرامج المحملة من شبكة الانترنيت قبل فتحها </a:t>
            </a:r>
          </a:p>
          <a:p>
            <a:pPr algn="r"/>
            <a:r>
              <a:rPr lang="ar-IQ" sz="2000" dirty="0" smtClean="0"/>
              <a:t>4- عدم تشغيل اي برنامج او ملف لا نعرفه او لا نعرف مصدره وعدم فتح رسائل البريد الالكتروني الغير موثوقة المصدر </a:t>
            </a:r>
          </a:p>
          <a:p>
            <a:pPr algn="r"/>
            <a:r>
              <a:rPr lang="ar-IQ" sz="2000" dirty="0" smtClean="0"/>
              <a:t>5-</a:t>
            </a:r>
            <a:r>
              <a:rPr lang="ar-IQ" sz="4000" dirty="0" smtClean="0"/>
              <a:t> </a:t>
            </a:r>
            <a:r>
              <a:rPr lang="ar-IQ" sz="2000" dirty="0" smtClean="0"/>
              <a:t>الحذر من رسائل البريد الالكتروني الغير معروفة المصدر                                       </a:t>
            </a:r>
            <a:endParaRPr lang="en-US" sz="2000" dirty="0"/>
          </a:p>
        </p:txBody>
      </p:sp>
    </p:spTree>
    <p:extLst>
      <p:ext uri="{BB962C8B-B14F-4D97-AF65-F5344CB8AC3E}">
        <p14:creationId xmlns:p14="http://schemas.microsoft.com/office/powerpoint/2010/main" val="3326373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30833"/>
            <a:ext cx="9144000" cy="6858001"/>
          </a:xfrm>
          <a:prstGeom prst="rect">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endParaRPr lang="ar-IQ" sz="3600" b="1" dirty="0" smtClean="0">
              <a:solidFill>
                <a:srgbClr val="FF0000"/>
              </a:solidFill>
            </a:endParaRPr>
          </a:p>
          <a:p>
            <a:pPr algn="ctr"/>
            <a:endParaRPr lang="ar-IQ" sz="3600" b="1" dirty="0" smtClean="0">
              <a:solidFill>
                <a:srgbClr val="FF0000"/>
              </a:solidFill>
            </a:endParaRPr>
          </a:p>
          <a:p>
            <a:pPr algn="ctr"/>
            <a:endParaRPr lang="ar-IQ" sz="3600" b="1" dirty="0">
              <a:solidFill>
                <a:srgbClr val="FF0000"/>
              </a:solidFill>
            </a:endParaRPr>
          </a:p>
          <a:p>
            <a:pPr algn="ctr"/>
            <a:endParaRPr lang="ar-IQ" sz="3600" b="1" dirty="0" smtClean="0">
              <a:solidFill>
                <a:srgbClr val="FF0000"/>
              </a:solidFill>
            </a:endParaRPr>
          </a:p>
          <a:p>
            <a:pPr algn="ctr"/>
            <a:endParaRPr lang="ar-IQ" sz="3600" b="1" dirty="0" smtClean="0">
              <a:solidFill>
                <a:srgbClr val="FF0000"/>
              </a:solidFill>
            </a:endParaRPr>
          </a:p>
          <a:p>
            <a:pPr algn="ctr"/>
            <a:r>
              <a:rPr lang="ar-IQ" sz="3600" b="1" dirty="0" smtClean="0">
                <a:solidFill>
                  <a:srgbClr val="FF0000"/>
                </a:solidFill>
              </a:rPr>
              <a:t>الخلاصة</a:t>
            </a:r>
          </a:p>
          <a:p>
            <a:pPr algn="ctr"/>
            <a:r>
              <a:rPr lang="ar-IQ" sz="3600" b="1" dirty="0" smtClean="0">
                <a:solidFill>
                  <a:srgbClr val="FF0000"/>
                </a:solidFill>
              </a:rPr>
              <a:t>1- عرف فايروس الحاسوب  ؟</a:t>
            </a:r>
          </a:p>
          <a:p>
            <a:pPr algn="ctr"/>
            <a:r>
              <a:rPr lang="ar-IQ" sz="3600" b="1" dirty="0" smtClean="0">
                <a:solidFill>
                  <a:srgbClr val="FF0000"/>
                </a:solidFill>
              </a:rPr>
              <a:t>2- عدد خصائص الفايروسات ؟</a:t>
            </a:r>
          </a:p>
          <a:p>
            <a:pPr algn="ctr"/>
            <a:r>
              <a:rPr lang="ar-IQ" sz="3600" b="1" dirty="0" smtClean="0">
                <a:solidFill>
                  <a:srgbClr val="FF0000"/>
                </a:solidFill>
              </a:rPr>
              <a:t>3- بين  طرق انتقال الفايروسات  ؟</a:t>
            </a:r>
          </a:p>
        </p:txBody>
      </p:sp>
      <p:sp>
        <p:nvSpPr>
          <p:cNvPr id="7" name="عنصر نائب للمحتوى 2"/>
          <p:cNvSpPr txBox="1">
            <a:spLocks/>
          </p:cNvSpPr>
          <p:nvPr/>
        </p:nvSpPr>
        <p:spPr>
          <a:xfrm>
            <a:off x="334962" y="1196752"/>
            <a:ext cx="8472487" cy="4937125"/>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r" rtl="1">
              <a:defRPr/>
            </a:pPr>
            <a:endParaRPr lang="ar-IQ" sz="3600" b="1" dirty="0">
              <a:solidFill>
                <a:srgbClr val="00B050"/>
              </a:solidFill>
              <a:cs typeface="Arial" charset="0"/>
            </a:endParaRPr>
          </a:p>
          <a:p>
            <a:pPr marL="0" indent="0" algn="r" rtl="1">
              <a:buNone/>
              <a:defRPr/>
            </a:pPr>
            <a:endParaRPr lang="en-US" sz="3600" b="1" dirty="0">
              <a:solidFill>
                <a:srgbClr val="00B050"/>
              </a:solidFill>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5497"/>
            <a:ext cx="3096344" cy="328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64861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عنصر نائب للمحتوى 2"/>
          <p:cNvSpPr txBox="1">
            <a:spLocks/>
          </p:cNvSpPr>
          <p:nvPr/>
        </p:nvSpPr>
        <p:spPr bwMode="auto">
          <a:xfrm>
            <a:off x="395536" y="1124744"/>
            <a:ext cx="7842448" cy="389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4000" b="1" dirty="0" smtClean="0">
                <a:solidFill>
                  <a:srgbClr val="FF0000"/>
                </a:solidFill>
                <a:latin typeface="Perpetua" pitchFamily="18" charset="0"/>
                <a:cs typeface="Arial" charset="0"/>
              </a:rPr>
              <a:t>اعراض اصابة الجهاز بالفايروسات </a:t>
            </a:r>
          </a:p>
          <a:p>
            <a:pPr algn="r" rtl="1" eaLnBrk="1" hangingPunct="1">
              <a:spcBef>
                <a:spcPts val="575"/>
              </a:spcBef>
              <a:buClr>
                <a:schemeClr val="accent1"/>
              </a:buClr>
              <a:buSzPct val="85000"/>
              <a:buFont typeface="Wingdings 2" pitchFamily="18" charset="2"/>
              <a:buNone/>
            </a:pPr>
            <a:endParaRPr lang="ar-IQ" altLang="en-US" sz="2000" b="1" dirty="0" smtClean="0">
              <a:solidFill>
                <a:srgbClr val="0070C0"/>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2000" b="1" dirty="0" smtClean="0">
                <a:solidFill>
                  <a:srgbClr val="0070C0"/>
                </a:solidFill>
                <a:latin typeface="Perpetua" pitchFamily="18" charset="0"/>
                <a:cs typeface="Arial" charset="0"/>
              </a:rPr>
              <a:t>1</a:t>
            </a:r>
            <a:r>
              <a:rPr lang="ar-IQ" altLang="en-US" sz="2400" b="1" dirty="0" smtClean="0">
                <a:solidFill>
                  <a:srgbClr val="0070C0"/>
                </a:solidFill>
                <a:latin typeface="Perpetua" pitchFamily="18" charset="0"/>
                <a:cs typeface="Arial" charset="0"/>
              </a:rPr>
              <a:t>- تكرار رسائل الخطأ في اكثر من برنامج </a:t>
            </a:r>
          </a:p>
          <a:p>
            <a:pPr algn="r" rtl="1" eaLnBrk="1" hangingPunct="1">
              <a:spcBef>
                <a:spcPts val="575"/>
              </a:spcBef>
              <a:buClr>
                <a:schemeClr val="accent1"/>
              </a:buClr>
              <a:buSzPct val="85000"/>
              <a:buFont typeface="Wingdings 2" pitchFamily="18" charset="2"/>
              <a:buNone/>
            </a:pPr>
            <a:r>
              <a:rPr lang="ar-IQ" altLang="en-US" sz="2400" b="1" dirty="0" smtClean="0">
                <a:solidFill>
                  <a:srgbClr val="0070C0"/>
                </a:solidFill>
                <a:latin typeface="Perpetua" pitchFamily="18" charset="0"/>
                <a:cs typeface="Arial" charset="0"/>
              </a:rPr>
              <a:t>2-ظهور رسائل تعذر الحفظ في اكثر من برنامج لعدم كفاية </a:t>
            </a:r>
            <a:r>
              <a:rPr lang="ar-IQ" altLang="en-US" sz="2400" b="1" dirty="0" err="1" smtClean="0">
                <a:solidFill>
                  <a:srgbClr val="0070C0"/>
                </a:solidFill>
                <a:latin typeface="Perpetua" pitchFamily="18" charset="0"/>
                <a:cs typeface="Arial" charset="0"/>
              </a:rPr>
              <a:t>المساحه</a:t>
            </a:r>
            <a:endParaRPr lang="ar-IQ" altLang="en-US" sz="2400" b="1" dirty="0" smtClean="0">
              <a:solidFill>
                <a:srgbClr val="0070C0"/>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2400" b="1" dirty="0" smtClean="0">
                <a:solidFill>
                  <a:srgbClr val="0070C0"/>
                </a:solidFill>
                <a:latin typeface="Perpetua" pitchFamily="18" charset="0"/>
                <a:cs typeface="Arial" charset="0"/>
              </a:rPr>
              <a:t>3-تكرار اختفاء بعض الملفات التنفيذية </a:t>
            </a:r>
          </a:p>
          <a:p>
            <a:pPr algn="r" rtl="1" eaLnBrk="1" hangingPunct="1">
              <a:spcBef>
                <a:spcPts val="575"/>
              </a:spcBef>
              <a:buClr>
                <a:schemeClr val="accent1"/>
              </a:buClr>
              <a:buSzPct val="85000"/>
              <a:buFont typeface="Wingdings 2" pitchFamily="18" charset="2"/>
              <a:buNone/>
            </a:pPr>
            <a:r>
              <a:rPr lang="ar-IQ" altLang="en-US" sz="2400" b="1" dirty="0" smtClean="0">
                <a:solidFill>
                  <a:srgbClr val="0070C0"/>
                </a:solidFill>
                <a:latin typeface="Perpetua" pitchFamily="18" charset="0"/>
                <a:cs typeface="Arial" charset="0"/>
              </a:rPr>
              <a:t>4-حدوث بطء في بدء التشغيل نظم التشغيل او تنفيذ بعض التطبيقات </a:t>
            </a:r>
          </a:p>
          <a:p>
            <a:pPr algn="r" rtl="1" eaLnBrk="1" hangingPunct="1">
              <a:spcBef>
                <a:spcPts val="575"/>
              </a:spcBef>
              <a:buClr>
                <a:schemeClr val="accent1"/>
              </a:buClr>
              <a:buSzPct val="85000"/>
              <a:buFont typeface="Wingdings 2" pitchFamily="18" charset="2"/>
              <a:buNone/>
            </a:pPr>
            <a:r>
              <a:rPr lang="ar-IQ" altLang="en-US" sz="2400" b="1" dirty="0" smtClean="0">
                <a:solidFill>
                  <a:srgbClr val="0070C0"/>
                </a:solidFill>
                <a:latin typeface="Perpetua" pitchFamily="18" charset="0"/>
                <a:cs typeface="Arial" charset="0"/>
              </a:rPr>
              <a:t>5-رفض بعض التطبيقات للتنفيذ</a:t>
            </a:r>
            <a:endParaRPr lang="ar-SA" altLang="en-US" sz="2400" b="1" dirty="0">
              <a:solidFill>
                <a:srgbClr val="0070C0"/>
              </a:solidFill>
              <a:latin typeface="Perpetua" pitchFamily="18" charset="0"/>
              <a:cs typeface="Arial" charset="0"/>
            </a:endParaRPr>
          </a:p>
        </p:txBody>
      </p:sp>
    </p:spTree>
    <p:extLst>
      <p:ext uri="{BB962C8B-B14F-4D97-AF65-F5344CB8AC3E}">
        <p14:creationId xmlns:p14="http://schemas.microsoft.com/office/powerpoint/2010/main" val="365716683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bwMode="auto">
          <a:xfrm>
            <a:off x="755576" y="548680"/>
            <a:ext cx="784244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5400" b="1" dirty="0" smtClean="0">
                <a:solidFill>
                  <a:srgbClr val="FF0000"/>
                </a:solidFill>
                <a:latin typeface="Perpetua" pitchFamily="18" charset="0"/>
                <a:cs typeface="Arial" charset="0"/>
              </a:rPr>
              <a:t>المصادر</a:t>
            </a:r>
          </a:p>
          <a:p>
            <a:pPr algn="r" rtl="1" eaLnBrk="1" hangingPunct="1">
              <a:spcBef>
                <a:spcPts val="575"/>
              </a:spcBef>
              <a:buClr>
                <a:schemeClr val="accent1"/>
              </a:buClr>
              <a:buSzPct val="85000"/>
              <a:buFont typeface="Wingdings 2" pitchFamily="18" charset="2"/>
              <a:buNone/>
            </a:pPr>
            <a:endParaRPr lang="ar-IQ" altLang="en-US" sz="5400" b="1" dirty="0">
              <a:solidFill>
                <a:srgbClr val="FF0000"/>
              </a:solidFill>
              <a:latin typeface="Perpetua" pitchFamily="18" charset="0"/>
              <a:cs typeface="Arial" charset="0"/>
            </a:endParaRPr>
          </a:p>
        </p:txBody>
      </p:sp>
      <p:sp>
        <p:nvSpPr>
          <p:cNvPr id="4" name="عنصر نائب للمحتوى 2"/>
          <p:cNvSpPr txBox="1">
            <a:spLocks/>
          </p:cNvSpPr>
          <p:nvPr/>
        </p:nvSpPr>
        <p:spPr bwMode="auto">
          <a:xfrm>
            <a:off x="736993" y="1700808"/>
            <a:ext cx="784244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342900" indent="-342900" algn="r" rtl="1" eaLnBrk="1" hangingPunct="1">
              <a:spcBef>
                <a:spcPts val="575"/>
              </a:spcBef>
              <a:buClr>
                <a:schemeClr val="accent1"/>
              </a:buClr>
              <a:buSzPct val="85000"/>
              <a:buFontTx/>
              <a:buChar char="-"/>
            </a:pPr>
            <a:r>
              <a:rPr lang="ar-IQ" altLang="en-US" sz="2000" b="1" dirty="0" smtClean="0">
                <a:latin typeface="Perpetua" pitchFamily="18" charset="0"/>
                <a:cs typeface="Arial" charset="0"/>
              </a:rPr>
              <a:t>كتاب فايروسات الحاسوب باللغة العربية </a:t>
            </a:r>
          </a:p>
          <a:p>
            <a:pPr marL="342900" indent="-342900" algn="r" rtl="1" eaLnBrk="1" hangingPunct="1">
              <a:spcBef>
                <a:spcPts val="575"/>
              </a:spcBef>
              <a:buClr>
                <a:schemeClr val="accent1"/>
              </a:buClr>
              <a:buSzPct val="85000"/>
              <a:buFontTx/>
              <a:buChar char="-"/>
            </a:pPr>
            <a:r>
              <a:rPr lang="ar-IQ" altLang="en-US" sz="2000" b="1" dirty="0" smtClean="0">
                <a:latin typeface="Perpetua" pitchFamily="18" charset="0"/>
                <a:cs typeface="Arial" charset="0"/>
              </a:rPr>
              <a:t>محاضرة في الفايروسات للدكتور عبد الحميد مراكشي</a:t>
            </a:r>
          </a:p>
          <a:p>
            <a:pPr marL="342900" indent="-342900" algn="r" rtl="1" eaLnBrk="1" hangingPunct="1">
              <a:spcBef>
                <a:spcPts val="575"/>
              </a:spcBef>
              <a:buClr>
                <a:schemeClr val="accent1"/>
              </a:buClr>
              <a:buSzPct val="85000"/>
              <a:buFontTx/>
              <a:buChar char="-"/>
            </a:pPr>
            <a:endParaRPr lang="ar-IQ" altLang="en-US" sz="2000" b="1" dirty="0" smtClean="0">
              <a:latin typeface="Perpetua" pitchFamily="18" charset="0"/>
              <a:cs typeface="Arial" charset="0"/>
            </a:endParaRPr>
          </a:p>
          <a:p>
            <a:pPr marL="342900" indent="-342900" algn="l" eaLnBrk="1" hangingPunct="1">
              <a:spcBef>
                <a:spcPts val="575"/>
              </a:spcBef>
              <a:buClr>
                <a:schemeClr val="accent1"/>
              </a:buClr>
              <a:buSzPct val="85000"/>
              <a:buFontTx/>
              <a:buChar char="-"/>
            </a:pPr>
            <a:r>
              <a:rPr lang="en-US" altLang="en-US" sz="2000" b="1" dirty="0">
                <a:latin typeface="Perpetua" pitchFamily="18" charset="0"/>
                <a:cs typeface="Arial" charset="0"/>
                <a:hlinkClick r:id="rId2"/>
              </a:rPr>
              <a:t>https://</a:t>
            </a:r>
            <a:r>
              <a:rPr lang="en-US" altLang="en-US" sz="2000" b="1" dirty="0" smtClean="0">
                <a:latin typeface="Perpetua" pitchFamily="18" charset="0"/>
                <a:cs typeface="Arial" charset="0"/>
                <a:hlinkClick r:id="rId2"/>
              </a:rPr>
              <a:t>me.kaspersky.com/resource-center/threats/a-brief-history-of-computer-viruses-and-what-the-future-holds</a:t>
            </a:r>
            <a:endParaRPr lang="ar-IQ" altLang="en-US" sz="2000" b="1" dirty="0" smtClean="0">
              <a:latin typeface="Perpetua" pitchFamily="18" charset="0"/>
              <a:cs typeface="Arial" charset="0"/>
            </a:endParaRPr>
          </a:p>
          <a:p>
            <a:pPr marL="342900" indent="-342900" algn="l" eaLnBrk="1" hangingPunct="1">
              <a:spcBef>
                <a:spcPts val="575"/>
              </a:spcBef>
              <a:buClr>
                <a:schemeClr val="accent1"/>
              </a:buClr>
              <a:buSzPct val="85000"/>
              <a:buFontTx/>
              <a:buChar char="-"/>
            </a:pPr>
            <a:endParaRPr lang="ar-IQ" altLang="en-US" sz="2000" b="1" dirty="0">
              <a:latin typeface="Perpetua" pitchFamily="18" charset="0"/>
              <a:cs typeface="Arial" charset="0"/>
            </a:endParaRPr>
          </a:p>
          <a:p>
            <a:pPr marL="342900" indent="-342900" eaLnBrk="1" hangingPunct="1">
              <a:spcBef>
                <a:spcPts val="575"/>
              </a:spcBef>
              <a:buClr>
                <a:schemeClr val="accent1"/>
              </a:buClr>
              <a:buSzPct val="85000"/>
              <a:buFontTx/>
              <a:buChar char="-"/>
            </a:pPr>
            <a:r>
              <a:rPr lang="en-US" altLang="en-US" sz="2000" b="1" dirty="0">
                <a:latin typeface="Perpetua" pitchFamily="18" charset="0"/>
                <a:cs typeface="Arial" charset="0"/>
                <a:hlinkClick r:id="rId3"/>
              </a:rPr>
              <a:t>https://</a:t>
            </a:r>
            <a:r>
              <a:rPr lang="en-US" altLang="en-US" sz="2000" b="1" dirty="0" smtClean="0">
                <a:latin typeface="Perpetua" pitchFamily="18" charset="0"/>
                <a:cs typeface="Arial" charset="0"/>
                <a:hlinkClick r:id="rId3"/>
              </a:rPr>
              <a:t>www.slideshare.net/slideshow/ss-74998676/74998676</a:t>
            </a:r>
            <a:endParaRPr lang="ar-IQ" altLang="en-US" sz="2000" b="1" dirty="0" smtClean="0">
              <a:latin typeface="Perpetua" pitchFamily="18" charset="0"/>
              <a:cs typeface="Arial" charset="0"/>
            </a:endParaRPr>
          </a:p>
          <a:p>
            <a:pPr marL="342900" indent="-342900" eaLnBrk="1" hangingPunct="1">
              <a:spcBef>
                <a:spcPts val="575"/>
              </a:spcBef>
              <a:buClr>
                <a:schemeClr val="accent1"/>
              </a:buClr>
              <a:buSzPct val="85000"/>
              <a:buFontTx/>
              <a:buChar char="-"/>
            </a:pPr>
            <a:endParaRPr lang="ar-IQ" altLang="en-US" sz="2000" b="1" dirty="0">
              <a:latin typeface="Perpetua" pitchFamily="18" charset="0"/>
              <a:cs typeface="Arial" charset="0"/>
            </a:endParaRPr>
          </a:p>
          <a:p>
            <a:pPr marL="342900" indent="-342900" eaLnBrk="1" hangingPunct="1">
              <a:spcBef>
                <a:spcPts val="575"/>
              </a:spcBef>
              <a:buClr>
                <a:schemeClr val="accent1"/>
              </a:buClr>
              <a:buSzPct val="85000"/>
              <a:buFontTx/>
              <a:buChar char="-"/>
            </a:pPr>
            <a:endParaRPr lang="ar-IQ" altLang="en-US" sz="2000" b="1" dirty="0" smtClean="0">
              <a:latin typeface="Perpetua" pitchFamily="18" charset="0"/>
              <a:cs typeface="Arial" charset="0"/>
            </a:endParaRPr>
          </a:p>
        </p:txBody>
      </p:sp>
    </p:spTree>
    <p:extLst>
      <p:ext uri="{BB962C8B-B14F-4D97-AF65-F5344CB8AC3E}">
        <p14:creationId xmlns:p14="http://schemas.microsoft.com/office/powerpoint/2010/main" val="159498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ankyou Images – Browse 6,234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30026"/>
            <a:ext cx="8461927" cy="557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6471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3123"/>
            <a:ext cx="7467600" cy="639762"/>
          </a:xfrm>
        </p:spPr>
        <p:txBody>
          <a:bodyPr/>
          <a:lstStyle/>
          <a:p>
            <a:pPr algn="r"/>
            <a:r>
              <a:rPr lang="ar-IQ" b="1" dirty="0" smtClean="0"/>
              <a:t>وصف المحاضرة  </a:t>
            </a:r>
            <a:endParaRPr lang="en-US" b="1" dirty="0"/>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1312138237"/>
              </p:ext>
            </p:extLst>
          </p:nvPr>
        </p:nvGraphicFramePr>
        <p:xfrm>
          <a:off x="495837" y="904741"/>
          <a:ext cx="7467600" cy="4084320"/>
        </p:xfrm>
        <a:graphic>
          <a:graphicData uri="http://schemas.openxmlformats.org/drawingml/2006/table">
            <a:tbl>
              <a:tblPr firstRow="1" bandRow="1">
                <a:tableStyleId>{5C22544A-7EE6-4342-B048-85BDC9FD1C3A}</a:tableStyleId>
              </a:tblPr>
              <a:tblGrid>
                <a:gridCol w="5156283"/>
                <a:gridCol w="2311317"/>
              </a:tblGrid>
              <a:tr h="370840">
                <a:tc>
                  <a:txBody>
                    <a:bodyPr/>
                    <a:lstStyle/>
                    <a:p>
                      <a:pPr algn="ctr"/>
                      <a:r>
                        <a:rPr lang="ar-IQ" sz="2400" b="1" dirty="0" smtClean="0">
                          <a:solidFill>
                            <a:schemeClr val="tx1"/>
                          </a:solidFill>
                        </a:rPr>
                        <a:t>الشرح</a:t>
                      </a:r>
                      <a:endParaRPr lang="en-US" sz="2400" b="1" dirty="0">
                        <a:solidFill>
                          <a:schemeClr val="tx1"/>
                        </a:solidFill>
                      </a:endParaRPr>
                    </a:p>
                  </a:txBody>
                  <a:tcPr marL="68580" marR="68580"/>
                </a:tc>
                <a:tc>
                  <a:txBody>
                    <a:bodyPr/>
                    <a:lstStyle/>
                    <a:p>
                      <a:pPr algn="ctr"/>
                      <a:r>
                        <a:rPr lang="ar-IQ" sz="2800" b="1" dirty="0" smtClean="0">
                          <a:solidFill>
                            <a:schemeClr val="tx1"/>
                          </a:solidFill>
                        </a:rPr>
                        <a:t>العنوان</a:t>
                      </a:r>
                      <a:endParaRPr lang="en-US" sz="2800" b="1" dirty="0">
                        <a:solidFill>
                          <a:schemeClr val="tx1"/>
                        </a:solidFill>
                      </a:endParaRPr>
                    </a:p>
                  </a:txBody>
                  <a:tcPr marL="68580" marR="68580"/>
                </a:tc>
              </a:tr>
              <a:tr h="370840">
                <a:tc>
                  <a:txBody>
                    <a:bodyPr/>
                    <a:lstStyle/>
                    <a:p>
                      <a:pPr algn="r"/>
                      <a:r>
                        <a:rPr lang="ar-IQ" sz="2400" b="1" dirty="0" smtClean="0"/>
                        <a:t>المستقبل </a:t>
                      </a:r>
                      <a:endParaRPr lang="en-US" sz="2400" b="1" dirty="0"/>
                    </a:p>
                  </a:txBody>
                  <a:tcPr marL="68580" marR="68580"/>
                </a:tc>
                <a:tc>
                  <a:txBody>
                    <a:bodyPr/>
                    <a:lstStyle/>
                    <a:p>
                      <a:pPr algn="r"/>
                      <a:r>
                        <a:rPr lang="ar-IQ" sz="2400" b="1" dirty="0" smtClean="0"/>
                        <a:t>الجامعة</a:t>
                      </a:r>
                      <a:r>
                        <a:rPr lang="ar-IQ" b="1" dirty="0" smtClean="0"/>
                        <a:t> : </a:t>
                      </a:r>
                    </a:p>
                  </a:txBody>
                  <a:tcPr marL="68580" marR="68580"/>
                </a:tc>
              </a:tr>
              <a:tr h="370840">
                <a:tc>
                  <a:txBody>
                    <a:bodyPr/>
                    <a:lstStyle/>
                    <a:p>
                      <a:pPr algn="r"/>
                      <a:r>
                        <a:rPr lang="ar-IQ" sz="2400" b="1" dirty="0" smtClean="0"/>
                        <a:t>الآداب والعلوم الانسانية</a:t>
                      </a:r>
                      <a:endParaRPr lang="en-US" sz="2400" b="1" dirty="0"/>
                    </a:p>
                  </a:txBody>
                  <a:tcPr marL="68580" marR="68580"/>
                </a:tc>
                <a:tc>
                  <a:txBody>
                    <a:bodyPr/>
                    <a:lstStyle/>
                    <a:p>
                      <a:pPr algn="r"/>
                      <a:r>
                        <a:rPr lang="ar-IQ" sz="2400" b="1" dirty="0" smtClean="0"/>
                        <a:t>الكلية</a:t>
                      </a:r>
                      <a:r>
                        <a:rPr lang="ar-IQ" b="1" dirty="0" smtClean="0"/>
                        <a:t> :</a:t>
                      </a:r>
                      <a:r>
                        <a:rPr lang="ar-IQ" b="1" baseline="0" dirty="0" smtClean="0"/>
                        <a:t> </a:t>
                      </a:r>
                      <a:endParaRPr lang="en-US" b="1" dirty="0"/>
                    </a:p>
                  </a:txBody>
                  <a:tcPr marL="68580" marR="68580"/>
                </a:tc>
              </a:tr>
              <a:tr h="370840">
                <a:tc>
                  <a:txBody>
                    <a:bodyPr/>
                    <a:lstStyle/>
                    <a:p>
                      <a:pPr algn="r"/>
                      <a:r>
                        <a:rPr lang="ar-IQ" sz="2400" b="1" dirty="0" smtClean="0"/>
                        <a:t>الاعلام</a:t>
                      </a:r>
                      <a:endParaRPr lang="en-US" sz="2400" b="1" dirty="0"/>
                    </a:p>
                  </a:txBody>
                  <a:tcPr marL="68580" marR="68580"/>
                </a:tc>
                <a:tc>
                  <a:txBody>
                    <a:bodyPr/>
                    <a:lstStyle/>
                    <a:p>
                      <a:pPr algn="r"/>
                      <a:r>
                        <a:rPr lang="ar-IQ" sz="2400" b="1" dirty="0" smtClean="0"/>
                        <a:t>القسم</a:t>
                      </a:r>
                      <a:r>
                        <a:rPr lang="ar-IQ" baseline="0" dirty="0" smtClean="0"/>
                        <a:t> </a:t>
                      </a:r>
                      <a:r>
                        <a:rPr lang="ar-IQ" sz="2400" b="1" baseline="0" dirty="0" smtClean="0"/>
                        <a:t>العلمي</a:t>
                      </a:r>
                      <a:r>
                        <a:rPr lang="ar-IQ" baseline="0" dirty="0" smtClean="0"/>
                        <a:t> </a:t>
                      </a:r>
                      <a:r>
                        <a:rPr lang="ar-IQ" b="1" baseline="0" dirty="0" smtClean="0"/>
                        <a:t>: </a:t>
                      </a:r>
                      <a:endParaRPr lang="en-US" b="1" dirty="0"/>
                    </a:p>
                  </a:txBody>
                  <a:tcPr marL="68580" marR="68580"/>
                </a:tc>
              </a:tr>
              <a:tr h="370840">
                <a:tc>
                  <a:txBody>
                    <a:bodyPr/>
                    <a:lstStyle/>
                    <a:p>
                      <a:pPr algn="r"/>
                      <a:r>
                        <a:rPr lang="ar-IQ" sz="2400" b="1" dirty="0" smtClean="0"/>
                        <a:t>اساسيات الحاسوب </a:t>
                      </a:r>
                      <a:endParaRPr lang="en-US" sz="2400" b="1" dirty="0"/>
                    </a:p>
                  </a:txBody>
                  <a:tcPr marL="68580" marR="68580"/>
                </a:tc>
                <a:tc>
                  <a:txBody>
                    <a:bodyPr/>
                    <a:lstStyle/>
                    <a:p>
                      <a:pPr algn="r"/>
                      <a:r>
                        <a:rPr lang="ar-IQ" sz="2400" b="1" dirty="0" smtClean="0"/>
                        <a:t>اسم</a:t>
                      </a:r>
                      <a:r>
                        <a:rPr lang="ar-IQ" sz="2400" b="1" baseline="0" dirty="0" smtClean="0"/>
                        <a:t> المقرر</a:t>
                      </a:r>
                      <a:r>
                        <a:rPr lang="ar-IQ" sz="2400" b="1" dirty="0" smtClean="0"/>
                        <a:t> </a:t>
                      </a:r>
                      <a:endParaRPr lang="en-US" sz="2400" b="1" dirty="0"/>
                    </a:p>
                  </a:txBody>
                  <a:tcPr marL="68580" marR="68580"/>
                </a:tc>
              </a:tr>
              <a:tr h="370840">
                <a:tc>
                  <a:txBody>
                    <a:bodyPr/>
                    <a:lstStyle/>
                    <a:p>
                      <a:pPr algn="r" rtl="1"/>
                      <a:r>
                        <a:rPr lang="ar-IQ" sz="2400" b="1" dirty="0" smtClean="0"/>
                        <a:t>طلبة المرحلة</a:t>
                      </a:r>
                      <a:r>
                        <a:rPr lang="ar-IQ" sz="2400" b="1" baseline="0" dirty="0" smtClean="0"/>
                        <a:t> الاولى / بكالوريوس</a:t>
                      </a:r>
                      <a:endParaRPr lang="en-US" sz="2400" b="1" dirty="0"/>
                    </a:p>
                  </a:txBody>
                  <a:tcPr marL="68580" marR="68580"/>
                </a:tc>
                <a:tc>
                  <a:txBody>
                    <a:bodyPr/>
                    <a:lstStyle/>
                    <a:p>
                      <a:pPr algn="r" rtl="1"/>
                      <a:r>
                        <a:rPr lang="ar-IQ" sz="2400" b="1" dirty="0" smtClean="0"/>
                        <a:t>الفئة</a:t>
                      </a:r>
                      <a:r>
                        <a:rPr lang="ar-IQ" sz="2400" b="1" baseline="0" dirty="0" smtClean="0"/>
                        <a:t> المستهدفة :</a:t>
                      </a:r>
                      <a:endParaRPr lang="en-US" sz="2400" b="1" dirty="0"/>
                    </a:p>
                  </a:txBody>
                  <a:tcPr marL="68580" marR="68580"/>
                </a:tc>
              </a:tr>
              <a:tr h="370840">
                <a:tc>
                  <a:txBody>
                    <a:bodyPr/>
                    <a:lstStyle/>
                    <a:p>
                      <a:pPr algn="r" rtl="1"/>
                      <a:r>
                        <a:rPr lang="ar-IQ" sz="2400" b="1" dirty="0" smtClean="0"/>
                        <a:t> الكمبيوتر</a:t>
                      </a:r>
                      <a:r>
                        <a:rPr lang="ar-IQ" sz="2400" b="1" baseline="0" dirty="0" smtClean="0"/>
                        <a:t> – الوسائل التقليدية – العروض التقديمية</a:t>
                      </a:r>
                    </a:p>
                    <a:p>
                      <a:pPr algn="r"/>
                      <a:r>
                        <a:rPr lang="en-US" sz="2400" b="1" baseline="0" dirty="0" smtClean="0"/>
                        <a:t>QR Code -</a:t>
                      </a:r>
                      <a:r>
                        <a:rPr lang="ar-IQ" sz="2400" b="1" baseline="0" dirty="0" smtClean="0"/>
                        <a:t>  مواقع ومنصات تعليمية اخرى </a:t>
                      </a:r>
                      <a:endParaRPr lang="en-US" sz="2400" b="1" dirty="0"/>
                    </a:p>
                  </a:txBody>
                  <a:tcPr marL="68580" marR="68580"/>
                </a:tc>
                <a:tc>
                  <a:txBody>
                    <a:bodyPr/>
                    <a:lstStyle/>
                    <a:p>
                      <a:pPr algn="r"/>
                      <a:r>
                        <a:rPr lang="ar-IQ" sz="2400" b="1" dirty="0" smtClean="0"/>
                        <a:t>الوسائل</a:t>
                      </a:r>
                      <a:r>
                        <a:rPr lang="ar-IQ" sz="2400" b="1" baseline="0" dirty="0" smtClean="0"/>
                        <a:t> والتقنيات المستخدمة </a:t>
                      </a:r>
                      <a:r>
                        <a:rPr lang="ar-IQ" sz="2400" b="1" dirty="0" smtClean="0"/>
                        <a:t>: </a:t>
                      </a:r>
                      <a:endParaRPr lang="en-US" sz="2400" b="1" dirty="0"/>
                    </a:p>
                  </a:txBody>
                  <a:tcPr marL="68580" marR="68580"/>
                </a:tc>
              </a:tr>
              <a:tr h="370840">
                <a:tc>
                  <a:txBody>
                    <a:bodyPr/>
                    <a:lstStyle/>
                    <a:p>
                      <a:pPr algn="r"/>
                      <a:r>
                        <a:rPr lang="en-US" sz="2400" b="1" dirty="0" smtClean="0"/>
                        <a:t>2024-2025</a:t>
                      </a:r>
                      <a:endParaRPr lang="en-US" sz="2400" b="1" dirty="0"/>
                    </a:p>
                  </a:txBody>
                  <a:tcPr marL="68580" marR="68580"/>
                </a:tc>
                <a:tc>
                  <a:txBody>
                    <a:bodyPr/>
                    <a:lstStyle/>
                    <a:p>
                      <a:pPr algn="r"/>
                      <a:r>
                        <a:rPr lang="ar-IQ" sz="2400" b="1" dirty="0" smtClean="0"/>
                        <a:t>العام</a:t>
                      </a:r>
                      <a:r>
                        <a:rPr lang="ar-IQ" sz="2400" b="1" baseline="0" dirty="0" smtClean="0"/>
                        <a:t> الدراسي </a:t>
                      </a:r>
                      <a:endParaRPr lang="en-US" sz="2400" b="1" dirty="0"/>
                    </a:p>
                  </a:txBody>
                  <a:tcPr marL="68580" marR="68580"/>
                </a:tc>
              </a:tr>
            </a:tbl>
          </a:graphicData>
        </a:graphic>
      </p:graphicFrame>
    </p:spTree>
    <p:extLst>
      <p:ext uri="{BB962C8B-B14F-4D97-AF65-F5344CB8AC3E}">
        <p14:creationId xmlns:p14="http://schemas.microsoft.com/office/powerpoint/2010/main" val="240473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6933B21-EC02-5073-C6E1-EE8263E3FF4C}"/>
            </a:ext>
          </a:extLst>
        </p:cNvPr>
        <p:cNvGrpSpPr/>
        <p:nvPr/>
      </p:nvGrpSpPr>
      <p:grpSpPr>
        <a:xfrm>
          <a:off x="0" y="0"/>
          <a:ext cx="0" cy="0"/>
          <a:chOff x="0" y="0"/>
          <a:chExt cx="0" cy="0"/>
        </a:xfrm>
      </p:grpSpPr>
      <p:sp>
        <p:nvSpPr>
          <p:cNvPr id="3" name="Rectangle 2">
            <a:extLst>
              <a:ext uri="{FF2B5EF4-FFF2-40B4-BE49-F238E27FC236}">
                <a16:creationId xmlns="" xmlns:a16="http://schemas.microsoft.com/office/drawing/2014/main" id="{E370429D-1F36-F847-C85B-9CEADF1DE793}"/>
              </a:ext>
            </a:extLst>
          </p:cNvPr>
          <p:cNvSpPr/>
          <p:nvPr/>
        </p:nvSpPr>
        <p:spPr>
          <a:xfrm>
            <a:off x="304800" y="304800"/>
            <a:ext cx="8534400" cy="598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عنصر نائب للنص 3">
            <a:extLst>
              <a:ext uri="{FF2B5EF4-FFF2-40B4-BE49-F238E27FC236}">
                <a16:creationId xmlns="" xmlns:a16="http://schemas.microsoft.com/office/drawing/2014/main" id="{AD0240A2-B5B0-C5BF-0746-6BC561DF3122}"/>
              </a:ext>
            </a:extLst>
          </p:cNvPr>
          <p:cNvSpPr txBox="1">
            <a:spLocks/>
          </p:cNvSpPr>
          <p:nvPr/>
        </p:nvSpPr>
        <p:spPr bwMode="auto">
          <a:xfrm>
            <a:off x="1447800" y="4419600"/>
            <a:ext cx="5867400" cy="2133600"/>
          </a:xfrm>
          <a:prstGeom prst="rect">
            <a:avLst/>
          </a:prstGeom>
          <a:noFill/>
          <a:ln w="9525">
            <a:noFill/>
            <a:miter lim="800000"/>
            <a:headEnd/>
            <a:tailEnd/>
          </a:ln>
        </p:spPr>
        <p:txBody>
          <a:bodyPr rtlCol="1">
            <a:normAutofit fontScale="25000" lnSpcReduction="20000"/>
          </a:bodyPr>
          <a:lstStyle/>
          <a:p>
            <a:pPr marL="342900" indent="-342900" fontAlgn="auto">
              <a:spcBef>
                <a:spcPct val="20000"/>
              </a:spcBef>
              <a:spcAft>
                <a:spcPts val="0"/>
              </a:spcAft>
              <a:buFontTx/>
              <a:buChar char="•"/>
              <a:defRPr/>
            </a:pPr>
            <a:r>
              <a:rPr lang="ar-JO" sz="3200" kern="0" dirty="0">
                <a:latin typeface="+mn-lt"/>
              </a:rPr>
              <a:t>		</a:t>
            </a:r>
            <a:endParaRPr lang="ar-JO" sz="11200" b="1" kern="0" dirty="0">
              <a:latin typeface="+mn-lt"/>
            </a:endParaRPr>
          </a:p>
          <a:p>
            <a:pPr marL="342900" indent="-342900" fontAlgn="auto">
              <a:spcBef>
                <a:spcPct val="20000"/>
              </a:spcBef>
              <a:spcAft>
                <a:spcPts val="0"/>
              </a:spcAft>
              <a:defRPr/>
            </a:pPr>
            <a:r>
              <a:rPr lang="ar-JO" sz="11200" b="1" kern="0" dirty="0">
                <a:latin typeface="+mn-lt"/>
              </a:rPr>
              <a:t>				</a:t>
            </a:r>
            <a:endParaRPr lang="ar-JO" sz="11200" b="1" kern="0" dirty="0">
              <a:solidFill>
                <a:schemeClr val="accent6">
                  <a:lumMod val="75000"/>
                </a:schemeClr>
              </a:solidFill>
              <a:latin typeface="+mn-lt"/>
            </a:endParaRPr>
          </a:p>
          <a:p>
            <a:pPr marL="342900" indent="-342900" fontAlgn="auto">
              <a:spcBef>
                <a:spcPct val="20000"/>
              </a:spcBef>
              <a:spcAft>
                <a:spcPts val="0"/>
              </a:spcAft>
              <a:buFontTx/>
              <a:buChar char="•"/>
              <a:defRPr/>
            </a:pPr>
            <a:endParaRPr lang="ar-JO" sz="11200" b="1" kern="0" dirty="0">
              <a:solidFill>
                <a:schemeClr val="accent6">
                  <a:lumMod val="75000"/>
                </a:schemeClr>
              </a:solidFill>
              <a:latin typeface="+mn-lt"/>
            </a:endParaRPr>
          </a:p>
          <a:p>
            <a:pPr marL="342900" indent="-342900" fontAlgn="auto">
              <a:spcBef>
                <a:spcPct val="20000"/>
              </a:spcBef>
              <a:spcAft>
                <a:spcPts val="0"/>
              </a:spcAft>
              <a:defRPr/>
            </a:pPr>
            <a:r>
              <a:rPr lang="ar-JO" sz="11200" b="1" kern="0" dirty="0">
                <a:solidFill>
                  <a:schemeClr val="accent6">
                    <a:lumMod val="75000"/>
                  </a:schemeClr>
                </a:solidFill>
                <a:latin typeface="+mn-lt"/>
              </a:rPr>
              <a:t>		</a:t>
            </a:r>
          </a:p>
          <a:p>
            <a:pPr marL="342900" indent="-342900" fontAlgn="auto">
              <a:spcBef>
                <a:spcPct val="20000"/>
              </a:spcBef>
              <a:spcAft>
                <a:spcPts val="0"/>
              </a:spcAft>
              <a:defRPr/>
            </a:pPr>
            <a:r>
              <a:rPr lang="ar-JO" sz="11200" b="1" kern="0" dirty="0">
                <a:solidFill>
                  <a:schemeClr val="accent6">
                    <a:lumMod val="75000"/>
                  </a:schemeClr>
                </a:solidFill>
                <a:latin typeface="+mn-lt"/>
              </a:rPr>
              <a:t>	</a:t>
            </a:r>
            <a:endParaRPr lang="ar-JO" sz="7200" kern="0" dirty="0">
              <a:latin typeface="+mn-lt"/>
            </a:endParaRP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r>
              <a:rPr lang="ar-JO" sz="7200" kern="0" dirty="0">
                <a:latin typeface="+mn-lt"/>
              </a:rPr>
              <a:t>		</a:t>
            </a: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endParaRPr lang="ar-SA" sz="11200" kern="0" dirty="0">
              <a:latin typeface="+mn-lt"/>
            </a:endParaRPr>
          </a:p>
        </p:txBody>
      </p:sp>
      <p:sp>
        <p:nvSpPr>
          <p:cNvPr id="6" name="Text Box 4">
            <a:extLst>
              <a:ext uri="{FF2B5EF4-FFF2-40B4-BE49-F238E27FC236}">
                <a16:creationId xmlns="" xmlns:a16="http://schemas.microsoft.com/office/drawing/2014/main" id="{15117DAB-53B5-4DDA-0863-0C38CB37BE14}"/>
              </a:ext>
            </a:extLst>
          </p:cNvPr>
          <p:cNvSpPr txBox="1">
            <a:spLocks noChangeArrowheads="1"/>
          </p:cNvSpPr>
          <p:nvPr/>
        </p:nvSpPr>
        <p:spPr bwMode="auto">
          <a:xfrm>
            <a:off x="2311597" y="3456290"/>
            <a:ext cx="6336704" cy="2492990"/>
          </a:xfrm>
          <a:prstGeom prst="rect">
            <a:avLst/>
          </a:prstGeom>
          <a:solidFill>
            <a:schemeClr val="accent1">
              <a:lumMod val="40000"/>
              <a:lumOff val="60000"/>
            </a:schemeClr>
          </a:solidFill>
          <a:ln w="9525">
            <a:solidFill>
              <a:srgbClr val="00B050"/>
            </a:solidFill>
            <a:miter lim="800000"/>
            <a:headEnd/>
            <a:tailEnd/>
          </a:ln>
          <a:effectLst>
            <a:outerShdw dist="35921" dir="2700000" algn="ctr" rotWithShape="0">
              <a:schemeClr val="bg2"/>
            </a:outerShdw>
          </a:effectLst>
        </p:spPr>
        <p:txBody>
          <a:bodyPr wrap="square">
            <a:spAutoFit/>
          </a:bodyPr>
          <a:lstStyle/>
          <a:p>
            <a:pPr algn="r" rtl="1"/>
            <a:r>
              <a:rPr lang="ar-IQ" sz="3200" b="1" dirty="0" smtClean="0">
                <a:solidFill>
                  <a:schemeClr val="accent2">
                    <a:lumMod val="75000"/>
                  </a:schemeClr>
                </a:solidFill>
                <a:latin typeface="Bahnschrift Condensed" panose="020B0502040204020203" pitchFamily="34" charset="0"/>
              </a:rPr>
              <a:t>الاهداف السلوكية :-</a:t>
            </a:r>
            <a:endParaRPr lang="ar-IQ" sz="3200" b="1" dirty="0">
              <a:solidFill>
                <a:schemeClr val="accent2">
                  <a:lumMod val="75000"/>
                </a:schemeClr>
              </a:solidFill>
              <a:latin typeface="Bahnschrift Condensed" panose="020B0502040204020203" pitchFamily="34" charset="0"/>
            </a:endParaRPr>
          </a:p>
          <a:p>
            <a:pPr algn="r" rtl="1"/>
            <a:r>
              <a:rPr lang="ar-IQ" sz="2800" dirty="0" smtClean="0">
                <a:latin typeface="Bahnschrift Condensed" panose="020B0502040204020203" pitchFamily="34" charset="0"/>
              </a:rPr>
              <a:t>في نهاية هذه المحاضرة يكون الطالب قادر على ان :-</a:t>
            </a:r>
          </a:p>
          <a:p>
            <a:pPr algn="r" rtl="1"/>
            <a:r>
              <a:rPr lang="ar-IQ" sz="3200" dirty="0" smtClean="0">
                <a:latin typeface="Bahnschrift Condensed" panose="020B0502040204020203" pitchFamily="34" charset="0"/>
              </a:rPr>
              <a:t>1- يعرف الفايروسات</a:t>
            </a:r>
          </a:p>
          <a:p>
            <a:pPr algn="r" rtl="1"/>
            <a:r>
              <a:rPr lang="ar-IQ" sz="3200" dirty="0" smtClean="0">
                <a:latin typeface="Bahnschrift Condensed" panose="020B0502040204020203" pitchFamily="34" charset="0"/>
              </a:rPr>
              <a:t>2- يوضح خصائص الفايروسات </a:t>
            </a:r>
          </a:p>
          <a:p>
            <a:pPr algn="r" rtl="1"/>
            <a:r>
              <a:rPr lang="ar-IQ" sz="3200" dirty="0" smtClean="0">
                <a:latin typeface="Bahnschrift Condensed" panose="020B0502040204020203" pitchFamily="34" charset="0"/>
              </a:rPr>
              <a:t>3- يعدد طرق انتشارها </a:t>
            </a:r>
            <a:endParaRPr lang="ar-IQ" sz="3200" dirty="0">
              <a:latin typeface="Bahnschrift Condensed" panose="020B0502040204020203" pitchFamily="34" charset="0"/>
            </a:endParaRPr>
          </a:p>
        </p:txBody>
      </p:sp>
      <p:sp>
        <p:nvSpPr>
          <p:cNvPr id="6149" name="Text Box 3">
            <a:extLst>
              <a:ext uri="{FF2B5EF4-FFF2-40B4-BE49-F238E27FC236}">
                <a16:creationId xmlns="" xmlns:a16="http://schemas.microsoft.com/office/drawing/2014/main" id="{DFA6FC9F-2D5F-55B6-0EB4-8750524CF6A9}"/>
              </a:ext>
            </a:extLst>
          </p:cNvPr>
          <p:cNvSpPr txBox="1">
            <a:spLocks noChangeArrowheads="1"/>
          </p:cNvSpPr>
          <p:nvPr/>
        </p:nvSpPr>
        <p:spPr bwMode="auto">
          <a:xfrm>
            <a:off x="-4800600" y="-3200400"/>
            <a:ext cx="8153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ar-JO" altLang="en-US" sz="4000" b="1"/>
              <a:t> </a:t>
            </a:r>
          </a:p>
          <a:p>
            <a:pPr algn="ctr"/>
            <a:endParaRPr lang="ar-JO" altLang="en-US" sz="4000" b="1"/>
          </a:p>
          <a:p>
            <a:pPr algn="ctr"/>
            <a:endParaRPr lang="en-US" altLang="en-US" sz="4000" b="1"/>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597" y="476672"/>
            <a:ext cx="6292851" cy="223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1114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6933B21-EC02-5073-C6E1-EE8263E3FF4C}"/>
            </a:ext>
          </a:extLst>
        </p:cNvPr>
        <p:cNvGrpSpPr/>
        <p:nvPr/>
      </p:nvGrpSpPr>
      <p:grpSpPr>
        <a:xfrm>
          <a:off x="0" y="0"/>
          <a:ext cx="0" cy="0"/>
          <a:chOff x="0" y="0"/>
          <a:chExt cx="0" cy="0"/>
        </a:xfrm>
      </p:grpSpPr>
      <p:sp>
        <p:nvSpPr>
          <p:cNvPr id="3" name="Rectangle 2">
            <a:extLst>
              <a:ext uri="{FF2B5EF4-FFF2-40B4-BE49-F238E27FC236}">
                <a16:creationId xmlns="" xmlns:a16="http://schemas.microsoft.com/office/drawing/2014/main" id="{E370429D-1F36-F847-C85B-9CEADF1DE793}"/>
              </a:ext>
            </a:extLst>
          </p:cNvPr>
          <p:cNvSpPr/>
          <p:nvPr/>
        </p:nvSpPr>
        <p:spPr>
          <a:xfrm>
            <a:off x="304800" y="304800"/>
            <a:ext cx="8534400" cy="598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عنصر نائب للنص 3">
            <a:extLst>
              <a:ext uri="{FF2B5EF4-FFF2-40B4-BE49-F238E27FC236}">
                <a16:creationId xmlns="" xmlns:a16="http://schemas.microsoft.com/office/drawing/2014/main" id="{AD0240A2-B5B0-C5BF-0746-6BC561DF3122}"/>
              </a:ext>
            </a:extLst>
          </p:cNvPr>
          <p:cNvSpPr txBox="1">
            <a:spLocks/>
          </p:cNvSpPr>
          <p:nvPr/>
        </p:nvSpPr>
        <p:spPr bwMode="auto">
          <a:xfrm>
            <a:off x="1447800" y="4419600"/>
            <a:ext cx="5867400" cy="2133600"/>
          </a:xfrm>
          <a:prstGeom prst="rect">
            <a:avLst/>
          </a:prstGeom>
          <a:noFill/>
          <a:ln w="9525">
            <a:noFill/>
            <a:miter lim="800000"/>
            <a:headEnd/>
            <a:tailEnd/>
          </a:ln>
        </p:spPr>
        <p:txBody>
          <a:bodyPr rtlCol="1">
            <a:normAutofit fontScale="25000" lnSpcReduction="20000"/>
          </a:bodyPr>
          <a:lstStyle/>
          <a:p>
            <a:pPr marL="342900" indent="-342900" fontAlgn="auto">
              <a:spcBef>
                <a:spcPct val="20000"/>
              </a:spcBef>
              <a:spcAft>
                <a:spcPts val="0"/>
              </a:spcAft>
              <a:buFontTx/>
              <a:buChar char="•"/>
              <a:defRPr/>
            </a:pPr>
            <a:r>
              <a:rPr lang="ar-JO" sz="3200" kern="0" dirty="0">
                <a:latin typeface="+mn-lt"/>
              </a:rPr>
              <a:t>		</a:t>
            </a:r>
            <a:endParaRPr lang="ar-JO" sz="11200" b="1" kern="0" dirty="0">
              <a:latin typeface="+mn-lt"/>
            </a:endParaRPr>
          </a:p>
          <a:p>
            <a:pPr marL="342900" indent="-342900" fontAlgn="auto">
              <a:spcBef>
                <a:spcPct val="20000"/>
              </a:spcBef>
              <a:spcAft>
                <a:spcPts val="0"/>
              </a:spcAft>
              <a:defRPr/>
            </a:pPr>
            <a:r>
              <a:rPr lang="ar-JO" sz="11200" b="1" kern="0" dirty="0">
                <a:latin typeface="+mn-lt"/>
              </a:rPr>
              <a:t>				</a:t>
            </a:r>
            <a:endParaRPr lang="ar-JO" sz="11200" b="1" kern="0" dirty="0">
              <a:solidFill>
                <a:schemeClr val="accent6">
                  <a:lumMod val="75000"/>
                </a:schemeClr>
              </a:solidFill>
              <a:latin typeface="+mn-lt"/>
            </a:endParaRPr>
          </a:p>
          <a:p>
            <a:pPr marL="342900" indent="-342900" fontAlgn="auto">
              <a:spcBef>
                <a:spcPct val="20000"/>
              </a:spcBef>
              <a:spcAft>
                <a:spcPts val="0"/>
              </a:spcAft>
              <a:buFontTx/>
              <a:buChar char="•"/>
              <a:defRPr/>
            </a:pPr>
            <a:endParaRPr lang="ar-JO" sz="11200" b="1" kern="0" dirty="0">
              <a:solidFill>
                <a:schemeClr val="accent6">
                  <a:lumMod val="75000"/>
                </a:schemeClr>
              </a:solidFill>
              <a:latin typeface="+mn-lt"/>
            </a:endParaRPr>
          </a:p>
          <a:p>
            <a:pPr marL="342900" indent="-342900" fontAlgn="auto">
              <a:spcBef>
                <a:spcPct val="20000"/>
              </a:spcBef>
              <a:spcAft>
                <a:spcPts val="0"/>
              </a:spcAft>
              <a:defRPr/>
            </a:pPr>
            <a:r>
              <a:rPr lang="ar-JO" sz="11200" b="1" kern="0" dirty="0">
                <a:solidFill>
                  <a:schemeClr val="accent6">
                    <a:lumMod val="75000"/>
                  </a:schemeClr>
                </a:solidFill>
                <a:latin typeface="+mn-lt"/>
              </a:rPr>
              <a:t>		</a:t>
            </a:r>
          </a:p>
          <a:p>
            <a:pPr marL="342900" indent="-342900" fontAlgn="auto">
              <a:spcBef>
                <a:spcPct val="20000"/>
              </a:spcBef>
              <a:spcAft>
                <a:spcPts val="0"/>
              </a:spcAft>
              <a:defRPr/>
            </a:pPr>
            <a:r>
              <a:rPr lang="ar-JO" sz="11200" b="1" kern="0" dirty="0">
                <a:solidFill>
                  <a:schemeClr val="accent6">
                    <a:lumMod val="75000"/>
                  </a:schemeClr>
                </a:solidFill>
                <a:latin typeface="+mn-lt"/>
              </a:rPr>
              <a:t>	</a:t>
            </a:r>
            <a:endParaRPr lang="ar-JO" sz="7200" kern="0" dirty="0">
              <a:latin typeface="+mn-lt"/>
            </a:endParaRP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r>
              <a:rPr lang="ar-JO" sz="7200" kern="0" dirty="0">
                <a:latin typeface="+mn-lt"/>
              </a:rPr>
              <a:t>		</a:t>
            </a: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endParaRPr lang="ar-SA" sz="11200" kern="0" dirty="0">
              <a:latin typeface="+mn-lt"/>
            </a:endParaRPr>
          </a:p>
        </p:txBody>
      </p:sp>
      <p:sp>
        <p:nvSpPr>
          <p:cNvPr id="6149" name="Text Box 3">
            <a:extLst>
              <a:ext uri="{FF2B5EF4-FFF2-40B4-BE49-F238E27FC236}">
                <a16:creationId xmlns="" xmlns:a16="http://schemas.microsoft.com/office/drawing/2014/main" id="{DFA6FC9F-2D5F-55B6-0EB4-8750524CF6A9}"/>
              </a:ext>
            </a:extLst>
          </p:cNvPr>
          <p:cNvSpPr txBox="1">
            <a:spLocks noChangeArrowheads="1"/>
          </p:cNvSpPr>
          <p:nvPr/>
        </p:nvSpPr>
        <p:spPr bwMode="auto">
          <a:xfrm>
            <a:off x="-4800600" y="-3200400"/>
            <a:ext cx="8153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ar-JO" altLang="en-US" sz="4000" b="1"/>
              <a:t> </a:t>
            </a:r>
          </a:p>
          <a:p>
            <a:pPr algn="ctr"/>
            <a:endParaRPr lang="ar-JO" altLang="en-US" sz="4000" b="1"/>
          </a:p>
          <a:p>
            <a:pPr algn="ctr"/>
            <a:endParaRPr lang="en-US" altLang="en-US" sz="4000" b="1"/>
          </a:p>
        </p:txBody>
      </p:sp>
      <p:sp>
        <p:nvSpPr>
          <p:cNvPr id="8" name="Text Box 4"/>
          <p:cNvSpPr txBox="1">
            <a:spLocks noChangeArrowheads="1"/>
          </p:cNvSpPr>
          <p:nvPr/>
        </p:nvSpPr>
        <p:spPr bwMode="auto">
          <a:xfrm>
            <a:off x="1835696" y="384621"/>
            <a:ext cx="6673482" cy="5924699"/>
          </a:xfrm>
          <a:prstGeom prst="rect">
            <a:avLst/>
          </a:prstGeom>
          <a:noFill/>
          <a:ln w="9525">
            <a:solidFill>
              <a:srgbClr val="00B050"/>
            </a:solidFill>
            <a:miter lim="800000"/>
            <a:headEnd/>
            <a:tailEnd/>
          </a:ln>
          <a:effectLst>
            <a:outerShdw dist="35921" dir="2700000" algn="ctr" rotWithShape="0">
              <a:schemeClr val="bg2"/>
            </a:outerShdw>
          </a:effectLst>
        </p:spPr>
        <p:txBody>
          <a:bodyPr wrap="square">
            <a:spAutoFit/>
          </a:bodyPr>
          <a:lstStyle/>
          <a:p>
            <a:pPr algn="r" rtl="1" eaLnBrk="0" hangingPunct="0">
              <a:spcBef>
                <a:spcPct val="75000"/>
              </a:spcBef>
              <a:defRPr/>
            </a:pPr>
            <a:r>
              <a:rPr lang="ar-IQ" sz="3600" b="1" i="1" dirty="0" smtClean="0">
                <a:solidFill>
                  <a:srgbClr val="0033CC"/>
                </a:solidFill>
                <a:effectLst>
                  <a:outerShdw blurRad="38100" dist="38100" dir="2700000" algn="tl">
                    <a:srgbClr val="000000">
                      <a:alpha val="43137"/>
                    </a:srgbClr>
                  </a:outerShdw>
                </a:effectLst>
                <a:latin typeface="Arial" pitchFamily="34" charset="0"/>
              </a:rPr>
              <a:t>محاور المحاضرة </a:t>
            </a:r>
          </a:p>
          <a:p>
            <a:pPr algn="r" rtl="1" eaLnBrk="0" hangingPunct="0">
              <a:spcBef>
                <a:spcPct val="75000"/>
              </a:spcBef>
              <a:defRPr/>
            </a:pPr>
            <a:r>
              <a:rPr lang="ar-IQ" sz="2800" dirty="0" smtClean="0">
                <a:effectLst>
                  <a:outerShdw blurRad="38100" dist="38100" dir="2700000" algn="tl">
                    <a:srgbClr val="000000">
                      <a:alpha val="43137"/>
                    </a:srgbClr>
                  </a:outerShdw>
                </a:effectLst>
                <a:latin typeface="Arial" pitchFamily="34" charset="0"/>
              </a:rPr>
              <a:t>اولا :- المقدمة</a:t>
            </a:r>
          </a:p>
          <a:p>
            <a:pPr algn="r" rtl="1" eaLnBrk="0" hangingPunct="0">
              <a:spcBef>
                <a:spcPct val="75000"/>
              </a:spcBef>
              <a:defRPr/>
            </a:pPr>
            <a:r>
              <a:rPr lang="ar-IQ" sz="2800" dirty="0" smtClean="0">
                <a:effectLst>
                  <a:outerShdw blurRad="38100" dist="38100" dir="2700000" algn="tl">
                    <a:srgbClr val="000000">
                      <a:alpha val="43137"/>
                    </a:srgbClr>
                  </a:outerShdw>
                </a:effectLst>
                <a:latin typeface="Arial" pitchFamily="34" charset="0"/>
              </a:rPr>
              <a:t>ثانياً :- تعريف الفايروس</a:t>
            </a:r>
          </a:p>
          <a:p>
            <a:pPr algn="r" rtl="1" eaLnBrk="0" hangingPunct="0">
              <a:spcBef>
                <a:spcPct val="75000"/>
              </a:spcBef>
              <a:defRPr/>
            </a:pPr>
            <a:r>
              <a:rPr lang="ar-IQ" sz="2800" dirty="0" smtClean="0">
                <a:effectLst>
                  <a:outerShdw blurRad="38100" dist="38100" dir="2700000" algn="tl">
                    <a:srgbClr val="000000">
                      <a:alpha val="43137"/>
                    </a:srgbClr>
                  </a:outerShdw>
                </a:effectLst>
                <a:latin typeface="Arial" pitchFamily="34" charset="0"/>
              </a:rPr>
              <a:t>ثالثا :- تسمية الفايروس </a:t>
            </a:r>
          </a:p>
          <a:p>
            <a:pPr algn="r" rtl="1" eaLnBrk="0" hangingPunct="0">
              <a:spcBef>
                <a:spcPct val="75000"/>
              </a:spcBef>
              <a:defRPr/>
            </a:pPr>
            <a:r>
              <a:rPr lang="ar-IQ" sz="2800" dirty="0" smtClean="0">
                <a:effectLst>
                  <a:outerShdw blurRad="38100" dist="38100" dir="2700000" algn="tl">
                    <a:srgbClr val="000000">
                      <a:alpha val="43137"/>
                    </a:srgbClr>
                  </a:outerShdw>
                </a:effectLst>
                <a:latin typeface="Arial" pitchFamily="34" charset="0"/>
              </a:rPr>
              <a:t>رابعا :- خصائص الفايروسات </a:t>
            </a:r>
          </a:p>
          <a:p>
            <a:pPr algn="r" rtl="1" eaLnBrk="0" hangingPunct="0">
              <a:spcBef>
                <a:spcPct val="75000"/>
              </a:spcBef>
              <a:defRPr/>
            </a:pPr>
            <a:r>
              <a:rPr lang="ar-IQ" sz="2800" dirty="0" smtClean="0">
                <a:effectLst>
                  <a:outerShdw blurRad="38100" dist="38100" dir="2700000" algn="tl">
                    <a:srgbClr val="000000">
                      <a:alpha val="43137"/>
                    </a:srgbClr>
                  </a:outerShdw>
                </a:effectLst>
                <a:latin typeface="Arial" pitchFamily="34" charset="0"/>
              </a:rPr>
              <a:t>خامسا :- طرق انتقال الفايروسات</a:t>
            </a:r>
          </a:p>
          <a:p>
            <a:pPr algn="r" rtl="1" eaLnBrk="0" hangingPunct="0">
              <a:spcBef>
                <a:spcPct val="75000"/>
              </a:spcBef>
              <a:defRPr/>
            </a:pPr>
            <a:r>
              <a:rPr lang="ar-IQ" sz="2800" dirty="0" smtClean="0">
                <a:effectLst>
                  <a:outerShdw blurRad="38100" dist="38100" dir="2700000" algn="tl">
                    <a:srgbClr val="000000">
                      <a:alpha val="43137"/>
                    </a:srgbClr>
                  </a:outerShdw>
                </a:effectLst>
                <a:latin typeface="Arial" pitchFamily="34" charset="0"/>
              </a:rPr>
              <a:t>سادسا :- الخلاصة</a:t>
            </a:r>
          </a:p>
          <a:p>
            <a:pPr algn="r" rtl="1" eaLnBrk="0" hangingPunct="0">
              <a:spcBef>
                <a:spcPct val="75000"/>
              </a:spcBef>
              <a:defRPr/>
            </a:pPr>
            <a:r>
              <a:rPr lang="ar-IQ" sz="2800" dirty="0" smtClean="0">
                <a:effectLst>
                  <a:outerShdw blurRad="38100" dist="38100" dir="2700000" algn="tl">
                    <a:srgbClr val="000000">
                      <a:alpha val="43137"/>
                    </a:srgbClr>
                  </a:outerShdw>
                </a:effectLst>
                <a:latin typeface="Arial" pitchFamily="34" charset="0"/>
              </a:rPr>
              <a:t>سابعا :- المصادر</a:t>
            </a:r>
          </a:p>
        </p:txBody>
      </p:sp>
    </p:spTree>
    <p:extLst>
      <p:ext uri="{BB962C8B-B14F-4D97-AF65-F5344CB8AC3E}">
        <p14:creationId xmlns:p14="http://schemas.microsoft.com/office/powerpoint/2010/main" val="2445324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6933B21-EC02-5073-C6E1-EE8263E3FF4C}"/>
            </a:ext>
          </a:extLst>
        </p:cNvPr>
        <p:cNvGrpSpPr/>
        <p:nvPr/>
      </p:nvGrpSpPr>
      <p:grpSpPr>
        <a:xfrm>
          <a:off x="0" y="0"/>
          <a:ext cx="0" cy="0"/>
          <a:chOff x="0" y="0"/>
          <a:chExt cx="0" cy="0"/>
        </a:xfrm>
      </p:grpSpPr>
      <p:sp>
        <p:nvSpPr>
          <p:cNvPr id="3" name="Rectangle 2">
            <a:extLst>
              <a:ext uri="{FF2B5EF4-FFF2-40B4-BE49-F238E27FC236}">
                <a16:creationId xmlns="" xmlns:a16="http://schemas.microsoft.com/office/drawing/2014/main" id="{E370429D-1F36-F847-C85B-9CEADF1DE793}"/>
              </a:ext>
            </a:extLst>
          </p:cNvPr>
          <p:cNvSpPr/>
          <p:nvPr/>
        </p:nvSpPr>
        <p:spPr>
          <a:xfrm>
            <a:off x="304800" y="304800"/>
            <a:ext cx="8534400" cy="598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عنصر نائب للنص 3">
            <a:extLst>
              <a:ext uri="{FF2B5EF4-FFF2-40B4-BE49-F238E27FC236}">
                <a16:creationId xmlns="" xmlns:a16="http://schemas.microsoft.com/office/drawing/2014/main" id="{AD0240A2-B5B0-C5BF-0746-6BC561DF3122}"/>
              </a:ext>
            </a:extLst>
          </p:cNvPr>
          <p:cNvSpPr txBox="1">
            <a:spLocks/>
          </p:cNvSpPr>
          <p:nvPr/>
        </p:nvSpPr>
        <p:spPr bwMode="auto">
          <a:xfrm>
            <a:off x="2483768" y="5157192"/>
            <a:ext cx="5472608" cy="737592"/>
          </a:xfrm>
          <a:prstGeom prst="rect">
            <a:avLst/>
          </a:prstGeom>
          <a:noFill/>
          <a:ln w="9525">
            <a:noFill/>
            <a:miter lim="800000"/>
            <a:headEnd/>
            <a:tailEnd/>
          </a:ln>
        </p:spPr>
        <p:txBody>
          <a:bodyPr rtlCol="1">
            <a:noAutofit/>
          </a:bodyPr>
          <a:lstStyle/>
          <a:p>
            <a:pPr marL="342900" indent="-342900" fontAlgn="auto">
              <a:spcBef>
                <a:spcPct val="20000"/>
              </a:spcBef>
              <a:spcAft>
                <a:spcPts val="0"/>
              </a:spcAft>
              <a:buFontTx/>
              <a:buChar char="•"/>
              <a:defRPr/>
            </a:pPr>
            <a:r>
              <a:rPr lang="ar-JO" sz="1000" kern="0" dirty="0">
                <a:latin typeface="+mn-lt"/>
              </a:rPr>
              <a:t>		</a:t>
            </a:r>
            <a:endParaRPr lang="ar-JO" sz="3600" b="1" kern="0" dirty="0">
              <a:latin typeface="+mn-lt"/>
            </a:endParaRPr>
          </a:p>
          <a:p>
            <a:pPr marL="342900" indent="-342900" algn="ctr" fontAlgn="auto">
              <a:spcBef>
                <a:spcPct val="20000"/>
              </a:spcBef>
              <a:spcAft>
                <a:spcPts val="0"/>
              </a:spcAft>
              <a:defRPr/>
            </a:pPr>
            <a:r>
              <a:rPr lang="ar-IQ" sz="3600" b="1" kern="0" dirty="0" smtClean="0">
                <a:latin typeface="+mn-lt"/>
              </a:rPr>
              <a:t>ماذا يعني لك هذا الشكل ؟؟ </a:t>
            </a:r>
            <a:endParaRPr lang="ar-JO" sz="3200" b="1" kern="0" dirty="0">
              <a:solidFill>
                <a:schemeClr val="accent6">
                  <a:lumMod val="75000"/>
                </a:schemeClr>
              </a:solidFill>
            </a:endParaRPr>
          </a:p>
        </p:txBody>
      </p:sp>
      <p:sp>
        <p:nvSpPr>
          <p:cNvPr id="6149" name="Text Box 3">
            <a:extLst>
              <a:ext uri="{FF2B5EF4-FFF2-40B4-BE49-F238E27FC236}">
                <a16:creationId xmlns="" xmlns:a16="http://schemas.microsoft.com/office/drawing/2014/main" id="{DFA6FC9F-2D5F-55B6-0EB4-8750524CF6A9}"/>
              </a:ext>
            </a:extLst>
          </p:cNvPr>
          <p:cNvSpPr txBox="1">
            <a:spLocks noChangeArrowheads="1"/>
          </p:cNvSpPr>
          <p:nvPr/>
        </p:nvSpPr>
        <p:spPr bwMode="auto">
          <a:xfrm>
            <a:off x="-4800600" y="-3200400"/>
            <a:ext cx="8153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ar-JO" altLang="en-US" sz="4000" b="1"/>
              <a:t> </a:t>
            </a:r>
          </a:p>
          <a:p>
            <a:pPr algn="ctr"/>
            <a:endParaRPr lang="ar-JO" altLang="en-US" sz="4000" b="1"/>
          </a:p>
          <a:p>
            <a:pPr algn="ctr"/>
            <a:endParaRPr lang="en-US" altLang="en-US" sz="4000" b="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3340100"/>
            <a:ext cx="165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Perbatasan Merah Pada Segitiga Kuning Dan Tanda Seru Tanda Peringatan  Hitam, Clipart Peringatan, Tanda, Tanda Peringatan PNG Transparan Clipart  dan File PSD untuk Unduh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593392"/>
            <a:ext cx="4851830" cy="485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553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80">
                                          <p:stCondLst>
                                            <p:cond delay="0"/>
                                          </p:stCondLst>
                                        </p:cTn>
                                        <p:tgtEl>
                                          <p:spTgt spid="1030"/>
                                        </p:tgtEl>
                                      </p:cBhvr>
                                    </p:animEffect>
                                    <p:anim calcmode="lin" valueType="num">
                                      <p:cBhvr>
                                        <p:cTn id="8"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0"/>
                                        </p:tgtEl>
                                      </p:cBhvr>
                                      <p:to x="100000" y="60000"/>
                                    </p:animScale>
                                    <p:animScale>
                                      <p:cBhvr>
                                        <p:cTn id="14" dur="166" decel="50000">
                                          <p:stCondLst>
                                            <p:cond delay="676"/>
                                          </p:stCondLst>
                                        </p:cTn>
                                        <p:tgtEl>
                                          <p:spTgt spid="1030"/>
                                        </p:tgtEl>
                                      </p:cBhvr>
                                      <p:to x="100000" y="100000"/>
                                    </p:animScale>
                                    <p:animScale>
                                      <p:cBhvr>
                                        <p:cTn id="15" dur="26">
                                          <p:stCondLst>
                                            <p:cond delay="1312"/>
                                          </p:stCondLst>
                                        </p:cTn>
                                        <p:tgtEl>
                                          <p:spTgt spid="1030"/>
                                        </p:tgtEl>
                                      </p:cBhvr>
                                      <p:to x="100000" y="80000"/>
                                    </p:animScale>
                                    <p:animScale>
                                      <p:cBhvr>
                                        <p:cTn id="16" dur="166" decel="50000">
                                          <p:stCondLst>
                                            <p:cond delay="1338"/>
                                          </p:stCondLst>
                                        </p:cTn>
                                        <p:tgtEl>
                                          <p:spTgt spid="1030"/>
                                        </p:tgtEl>
                                      </p:cBhvr>
                                      <p:to x="100000" y="100000"/>
                                    </p:animScale>
                                    <p:animScale>
                                      <p:cBhvr>
                                        <p:cTn id="17" dur="26">
                                          <p:stCondLst>
                                            <p:cond delay="1642"/>
                                          </p:stCondLst>
                                        </p:cTn>
                                        <p:tgtEl>
                                          <p:spTgt spid="1030"/>
                                        </p:tgtEl>
                                      </p:cBhvr>
                                      <p:to x="100000" y="90000"/>
                                    </p:animScale>
                                    <p:animScale>
                                      <p:cBhvr>
                                        <p:cTn id="18" dur="166" decel="50000">
                                          <p:stCondLst>
                                            <p:cond delay="1668"/>
                                          </p:stCondLst>
                                        </p:cTn>
                                        <p:tgtEl>
                                          <p:spTgt spid="1030"/>
                                        </p:tgtEl>
                                      </p:cBhvr>
                                      <p:to x="100000" y="100000"/>
                                    </p:animScale>
                                    <p:animScale>
                                      <p:cBhvr>
                                        <p:cTn id="19" dur="26">
                                          <p:stCondLst>
                                            <p:cond delay="1808"/>
                                          </p:stCondLst>
                                        </p:cTn>
                                        <p:tgtEl>
                                          <p:spTgt spid="1030"/>
                                        </p:tgtEl>
                                      </p:cBhvr>
                                      <p:to x="100000" y="95000"/>
                                    </p:animScale>
                                    <p:animScale>
                                      <p:cBhvr>
                                        <p:cTn id="20"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txBox="1">
            <a:spLocks noChangeArrowheads="1"/>
          </p:cNvSpPr>
          <p:nvPr/>
        </p:nvSpPr>
        <p:spPr bwMode="auto">
          <a:xfrm>
            <a:off x="3347864" y="1518837"/>
            <a:ext cx="51845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r>
              <a:rPr lang="ar-SA" altLang="en-US" sz="5400" b="1" dirty="0">
                <a:solidFill>
                  <a:srgbClr val="0033CC"/>
                </a:solidFill>
                <a:latin typeface="Simplified Arabic" pitchFamily="2" charset="-78"/>
                <a:cs typeface="Simplified Arabic" pitchFamily="2" charset="-78"/>
              </a:rPr>
              <a:t>مقدمة</a:t>
            </a:r>
            <a:endParaRPr lang="en-US" altLang="en-US" sz="5400" b="1" dirty="0">
              <a:solidFill>
                <a:srgbClr val="C00000"/>
              </a:solidFill>
              <a:latin typeface="Simplified Arabic" pitchFamily="2" charset="-78"/>
              <a:cs typeface="Simplified Arabic" pitchFamily="2" charset="-78"/>
            </a:endParaRPr>
          </a:p>
        </p:txBody>
      </p:sp>
      <p:sp>
        <p:nvSpPr>
          <p:cNvPr id="9221" name="عنصر نائب للمحتوى 2"/>
          <p:cNvSpPr txBox="1">
            <a:spLocks/>
          </p:cNvSpPr>
          <p:nvPr/>
        </p:nvSpPr>
        <p:spPr bwMode="auto">
          <a:xfrm>
            <a:off x="395536" y="2492896"/>
            <a:ext cx="8280920" cy="288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indent="0" algn="ctr" rtl="1" eaLnBrk="1" hangingPunct="1">
              <a:lnSpc>
                <a:spcPct val="150000"/>
              </a:lnSpc>
              <a:spcBef>
                <a:spcPts val="575"/>
              </a:spcBef>
              <a:buClr>
                <a:schemeClr val="accent1"/>
              </a:buClr>
              <a:buSzPct val="85000"/>
            </a:pPr>
            <a:r>
              <a:rPr lang="ar-IQ" sz="2400" b="1" dirty="0">
                <a:solidFill>
                  <a:srgbClr val="4D5156"/>
                </a:solidFill>
                <a:latin typeface="Arial"/>
                <a:ea typeface="Times New Roman"/>
              </a:rPr>
              <a:t>يرجع تاريخ ظهور الفيروسات إلى فترة الثمانينات من القرن </a:t>
            </a:r>
            <a:r>
              <a:rPr lang="ar-IQ" sz="2400" b="1" dirty="0" smtClean="0">
                <a:solidFill>
                  <a:srgbClr val="4D5156"/>
                </a:solidFill>
                <a:latin typeface="Arial"/>
                <a:ea typeface="Times New Roman"/>
              </a:rPr>
              <a:t>الماضي</a:t>
            </a:r>
          </a:p>
          <a:p>
            <a:pPr marL="0" indent="0" algn="ctr" rtl="1" eaLnBrk="1" hangingPunct="1">
              <a:lnSpc>
                <a:spcPct val="150000"/>
              </a:lnSpc>
              <a:spcBef>
                <a:spcPts val="575"/>
              </a:spcBef>
              <a:buClr>
                <a:schemeClr val="accent1"/>
              </a:buClr>
              <a:buSzPct val="85000"/>
            </a:pPr>
            <a:r>
              <a:rPr lang="ar-IQ" sz="2400" b="1" dirty="0" smtClean="0">
                <a:solidFill>
                  <a:srgbClr val="4D5156"/>
                </a:solidFill>
                <a:latin typeface="Arial"/>
                <a:ea typeface="Times New Roman"/>
              </a:rPr>
              <a:t>وقد </a:t>
            </a:r>
            <a:r>
              <a:rPr lang="ar-IQ" sz="2400" b="1" dirty="0">
                <a:solidFill>
                  <a:srgbClr val="4D5156"/>
                </a:solidFill>
                <a:latin typeface="Arial"/>
                <a:ea typeface="Times New Roman"/>
              </a:rPr>
              <a:t>تطورت وزادت أعدادها يوماً بعد يوم منذ نهاية فترة التسعينات إلى وقتنا هذا حتى وصلت إلى مئات الآلاف، ويتم استخدام الفيروسات بكثرة في أوقات الحروب كسلاح يتم من خلاله تخريب أجهزة الحاسب الآلي للعدو</a:t>
            </a:r>
            <a:r>
              <a:rPr lang="ar-IQ" sz="2400" b="1" dirty="0" smtClean="0">
                <a:solidFill>
                  <a:srgbClr val="4D5156"/>
                </a:solidFill>
                <a:latin typeface="Arial"/>
                <a:ea typeface="Times New Roman"/>
              </a:rPr>
              <a:t>.</a:t>
            </a:r>
          </a:p>
          <a:p>
            <a:pPr marL="0" indent="0" algn="ctr" rtl="1" eaLnBrk="1" hangingPunct="1">
              <a:lnSpc>
                <a:spcPct val="150000"/>
              </a:lnSpc>
              <a:spcBef>
                <a:spcPts val="575"/>
              </a:spcBef>
              <a:buClr>
                <a:schemeClr val="accent1"/>
              </a:buClr>
              <a:buSzPct val="85000"/>
            </a:pPr>
            <a:r>
              <a:rPr lang="ar-IQ" sz="2400" b="1" dirty="0" smtClean="0">
                <a:solidFill>
                  <a:srgbClr val="4D5156"/>
                </a:solidFill>
                <a:latin typeface="Arial"/>
                <a:ea typeface="Times New Roman"/>
              </a:rPr>
              <a:t> وقد شهد </a:t>
            </a:r>
            <a:r>
              <a:rPr lang="ar-IQ" sz="2400" b="1" dirty="0">
                <a:solidFill>
                  <a:srgbClr val="4D5156"/>
                </a:solidFill>
                <a:latin typeface="Arial"/>
                <a:ea typeface="Times New Roman"/>
              </a:rPr>
              <a:t>عام 1970 إنشاء أول برنامج لفيروسات الحاسب </a:t>
            </a:r>
            <a:r>
              <a:rPr lang="ar-IQ" sz="2400" b="1" dirty="0" err="1" smtClean="0">
                <a:solidFill>
                  <a:srgbClr val="FF0000"/>
                </a:solidFill>
                <a:latin typeface="Arial"/>
                <a:ea typeface="Times New Roman"/>
              </a:rPr>
              <a:t>بأسم</a:t>
            </a:r>
            <a:r>
              <a:rPr lang="ar-IQ" sz="2400" b="1" dirty="0" smtClean="0">
                <a:solidFill>
                  <a:srgbClr val="FF0000"/>
                </a:solidFill>
                <a:latin typeface="Arial"/>
                <a:ea typeface="Times New Roman"/>
              </a:rPr>
              <a:t> (</a:t>
            </a:r>
            <a:r>
              <a:rPr lang="en-US" sz="2400" b="1" dirty="0" smtClean="0">
                <a:solidFill>
                  <a:srgbClr val="FF0000"/>
                </a:solidFill>
                <a:latin typeface="Arial"/>
                <a:ea typeface="Times New Roman"/>
              </a:rPr>
              <a:t> </a:t>
            </a:r>
            <a:r>
              <a:rPr lang="ar-IQ" sz="2400" b="1" dirty="0" smtClean="0">
                <a:solidFill>
                  <a:srgbClr val="FF0000"/>
                </a:solidFill>
                <a:latin typeface="Arial"/>
                <a:ea typeface="Times New Roman"/>
              </a:rPr>
              <a:t>الزاحف )</a:t>
            </a:r>
            <a:endParaRPr lang="ar-IQ" sz="2400" b="1" dirty="0">
              <a:solidFill>
                <a:srgbClr val="FF0000"/>
              </a:solidFill>
              <a:latin typeface="Arial"/>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45638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965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txBox="1">
            <a:spLocks noChangeArrowheads="1"/>
          </p:cNvSpPr>
          <p:nvPr/>
        </p:nvSpPr>
        <p:spPr bwMode="auto">
          <a:xfrm>
            <a:off x="3203848" y="692696"/>
            <a:ext cx="6675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endParaRPr lang="en-US" altLang="en-US" sz="5400" b="1" dirty="0">
              <a:solidFill>
                <a:srgbClr val="C00000"/>
              </a:solidFill>
              <a:latin typeface="Simplified Arabic" pitchFamily="2" charset="-78"/>
              <a:cs typeface="Simplified Arabic" pitchFamily="2" charset="-78"/>
            </a:endParaRPr>
          </a:p>
        </p:txBody>
      </p:sp>
      <p:sp>
        <p:nvSpPr>
          <p:cNvPr id="9221" name="عنصر نائب للمحتوى 2"/>
          <p:cNvSpPr txBox="1">
            <a:spLocks/>
          </p:cNvSpPr>
          <p:nvPr/>
        </p:nvSpPr>
        <p:spPr bwMode="auto">
          <a:xfrm>
            <a:off x="755575" y="836712"/>
            <a:ext cx="7704857"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ar-IQ" sz="3600" dirty="0" smtClean="0">
              <a:solidFill>
                <a:srgbClr val="FF0000"/>
              </a:solidFill>
            </a:endParaRPr>
          </a:p>
          <a:p>
            <a:pPr algn="ctr"/>
            <a:endParaRPr lang="ar-IQ" sz="4000" b="1" dirty="0">
              <a:solidFill>
                <a:srgbClr val="FF0000"/>
              </a:solidFill>
            </a:endParaRPr>
          </a:p>
          <a:p>
            <a:pPr algn="ctr"/>
            <a:endParaRPr lang="ar-IQ" sz="3600" dirty="0" smtClean="0">
              <a:solidFill>
                <a:srgbClr val="FF0000"/>
              </a:solidFill>
            </a:endParaRPr>
          </a:p>
          <a:p>
            <a:pPr algn="ctr"/>
            <a:endParaRPr lang="ar-IQ" sz="3600" dirty="0" smtClean="0">
              <a:solidFill>
                <a:srgbClr val="FF0000"/>
              </a:solidFill>
            </a:endParaRPr>
          </a:p>
          <a:p>
            <a:pPr algn="ctr"/>
            <a:endParaRPr lang="ar-IQ" sz="3600" dirty="0" smtClean="0">
              <a:solidFill>
                <a:srgbClr val="FF0000"/>
              </a:solidFill>
            </a:endParaRPr>
          </a:p>
          <a:p>
            <a:pPr algn="r"/>
            <a:r>
              <a:rPr lang="ar-IQ" sz="3200" dirty="0" smtClean="0"/>
              <a:t>هو برنامج خارجي صنع عمداً بغرض تغيير خصائص الملفات التي يصيبها لتقوم بتنفيذ بعض الأوامر إما بالإزالة أو التعديل أو التخريب و ما شابهها من عمليات. </a:t>
            </a:r>
          </a:p>
          <a:p>
            <a:pPr algn="r"/>
            <a:r>
              <a:rPr lang="ar-IQ" sz="3200" dirty="0"/>
              <a:t/>
            </a:r>
            <a:br>
              <a:rPr lang="ar-IQ" sz="3200" dirty="0"/>
            </a:br>
            <a:endParaRPr lang="ar-IQ" altLang="en-US" sz="3200" b="1" dirty="0">
              <a:solidFill>
                <a:schemeClr val="accent1">
                  <a:lumMod val="75000"/>
                </a:schemeClr>
              </a:solidFill>
              <a:latin typeface="Perpetua" pitchFamily="18" charset="0"/>
            </a:endParaRPr>
          </a:p>
          <a:p>
            <a:pPr marL="0" indent="0" algn="r" rtl="1" eaLnBrk="1" hangingPunct="1">
              <a:lnSpc>
                <a:spcPct val="150000"/>
              </a:lnSpc>
              <a:spcBef>
                <a:spcPts val="575"/>
              </a:spcBef>
              <a:buClr>
                <a:schemeClr val="accent1"/>
              </a:buClr>
              <a:buSzPct val="85000"/>
            </a:pPr>
            <a:r>
              <a:rPr lang="ar-IQ" altLang="en-US" sz="2400" b="1" dirty="0">
                <a:solidFill>
                  <a:schemeClr val="accent1">
                    <a:lumMod val="75000"/>
                  </a:schemeClr>
                </a:solidFill>
                <a:latin typeface="Perpetua" pitchFamily="18" charset="0"/>
              </a:rPr>
              <a:t>          </a:t>
            </a:r>
            <a:endParaRPr lang="ar-SA" altLang="en-US" sz="2400" b="1" dirty="0">
              <a:solidFill>
                <a:schemeClr val="accent1">
                  <a:lumMod val="75000"/>
                </a:schemeClr>
              </a:solidFill>
              <a:latin typeface="Perpetua" pitchFamily="18" charset="0"/>
            </a:endParaRPr>
          </a:p>
        </p:txBody>
      </p:sp>
      <p:pic>
        <p:nvPicPr>
          <p:cNvPr id="4" name="Picture 2" descr="Computer virus attacking laptop Stock Photo - Ala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88644"/>
            <a:ext cx="3312368" cy="2824332"/>
          </a:xfrm>
          <a:prstGeom prst="rect">
            <a:avLst/>
          </a:prstGeom>
          <a:noFill/>
          <a:extLst>
            <a:ext uri="{909E8E84-426E-40DD-AFC4-6F175D3DCCD1}">
              <a14:hiddenFill xmlns:a14="http://schemas.microsoft.com/office/drawing/2010/main">
                <a:solidFill>
                  <a:srgbClr val="FFFFFF"/>
                </a:solidFill>
              </a14:hiddenFill>
            </a:ext>
          </a:extLst>
        </p:spPr>
      </p:pic>
      <p:sp>
        <p:nvSpPr>
          <p:cNvPr id="2" name="Wave 1"/>
          <p:cNvSpPr/>
          <p:nvPr/>
        </p:nvSpPr>
        <p:spPr>
          <a:xfrm>
            <a:off x="4867380" y="1014613"/>
            <a:ext cx="3348373" cy="1753680"/>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IQ" sz="4000" dirty="0" smtClean="0"/>
              <a:t>فايروس الحاسوب </a:t>
            </a:r>
            <a:endParaRPr lang="en-US" sz="4000" dirty="0"/>
          </a:p>
        </p:txBody>
      </p:sp>
    </p:spTree>
    <p:extLst>
      <p:ext uri="{BB962C8B-B14F-4D97-AF65-F5344CB8AC3E}">
        <p14:creationId xmlns:p14="http://schemas.microsoft.com/office/powerpoint/2010/main" val="5534359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عنصر نائب للمحتوى 2"/>
          <p:cNvSpPr txBox="1">
            <a:spLocks/>
          </p:cNvSpPr>
          <p:nvPr/>
        </p:nvSpPr>
        <p:spPr bwMode="auto">
          <a:xfrm>
            <a:off x="467544" y="980728"/>
            <a:ext cx="789364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indent="0" algn="ctr" rtl="1" eaLnBrk="1" hangingPunct="1">
              <a:spcBef>
                <a:spcPts val="1200"/>
              </a:spcBef>
              <a:buClr>
                <a:schemeClr val="accent1"/>
              </a:buClr>
              <a:buSzPct val="85000"/>
            </a:pPr>
            <a:r>
              <a:rPr lang="ar-IQ" altLang="en-US" sz="7200" b="1" dirty="0">
                <a:solidFill>
                  <a:srgbClr val="FF0000"/>
                </a:solidFill>
                <a:latin typeface="Perpetua" pitchFamily="18" charset="0"/>
              </a:rPr>
              <a:t>  نشاط جماعي </a:t>
            </a:r>
            <a:r>
              <a:rPr lang="ar-IQ" altLang="en-US" sz="7200" b="1" dirty="0" smtClean="0">
                <a:solidFill>
                  <a:srgbClr val="FF0000"/>
                </a:solidFill>
                <a:latin typeface="Perpetua" pitchFamily="18" charset="0"/>
              </a:rPr>
              <a:t> ...</a:t>
            </a:r>
          </a:p>
        </p:txBody>
      </p:sp>
      <p:sp>
        <p:nvSpPr>
          <p:cNvPr id="4" name="Rectangle 3"/>
          <p:cNvSpPr/>
          <p:nvPr/>
        </p:nvSpPr>
        <p:spPr>
          <a:xfrm>
            <a:off x="971600" y="2996952"/>
            <a:ext cx="7992888" cy="2462213"/>
          </a:xfrm>
          <a:prstGeom prst="rect">
            <a:avLst/>
          </a:prstGeom>
        </p:spPr>
        <p:txBody>
          <a:bodyPr wrap="square">
            <a:spAutoFit/>
          </a:bodyPr>
          <a:lstStyle/>
          <a:p>
            <a:pPr lvl="0" algn="ctr" rtl="1">
              <a:spcBef>
                <a:spcPts val="1200"/>
              </a:spcBef>
              <a:buClr>
                <a:srgbClr val="FE8637"/>
              </a:buClr>
              <a:buSzPct val="85000"/>
            </a:pPr>
            <a:r>
              <a:rPr lang="ar-IQ" altLang="en-US" sz="7200" b="1" dirty="0">
                <a:solidFill>
                  <a:srgbClr val="FF0000"/>
                </a:solidFill>
                <a:latin typeface="Perpetua" pitchFamily="18" charset="0"/>
              </a:rPr>
              <a:t>لماذا </a:t>
            </a:r>
            <a:r>
              <a:rPr lang="ar-IQ" altLang="en-US" sz="7200" b="1" dirty="0" smtClean="0">
                <a:solidFill>
                  <a:srgbClr val="FF0000"/>
                </a:solidFill>
                <a:latin typeface="Perpetua" pitchFamily="18" charset="0"/>
              </a:rPr>
              <a:t>سميت الفايروسات</a:t>
            </a:r>
          </a:p>
          <a:p>
            <a:pPr lvl="0" algn="ctr" rtl="1">
              <a:spcBef>
                <a:spcPts val="1200"/>
              </a:spcBef>
              <a:buClr>
                <a:srgbClr val="FE8637"/>
              </a:buClr>
              <a:buSzPct val="85000"/>
            </a:pPr>
            <a:r>
              <a:rPr lang="ar-IQ" altLang="en-US" sz="7200" b="1" dirty="0" smtClean="0">
                <a:solidFill>
                  <a:srgbClr val="FF0000"/>
                </a:solidFill>
                <a:latin typeface="Perpetua" pitchFamily="18" charset="0"/>
              </a:rPr>
              <a:t>بهذا </a:t>
            </a:r>
            <a:r>
              <a:rPr lang="ar-IQ" altLang="en-US" sz="7200" b="1" dirty="0">
                <a:solidFill>
                  <a:srgbClr val="FF0000"/>
                </a:solidFill>
                <a:latin typeface="Perpetua" pitchFamily="18" charset="0"/>
              </a:rPr>
              <a:t>الاسم ؟؟</a:t>
            </a:r>
          </a:p>
        </p:txBody>
      </p:sp>
    </p:spTree>
    <p:extLst>
      <p:ext uri="{BB962C8B-B14F-4D97-AF65-F5344CB8AC3E}">
        <p14:creationId xmlns:p14="http://schemas.microsoft.com/office/powerpoint/2010/main" val="1957933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عنصر نائب للمحتوى 2"/>
          <p:cNvSpPr txBox="1">
            <a:spLocks/>
          </p:cNvSpPr>
          <p:nvPr/>
        </p:nvSpPr>
        <p:spPr bwMode="auto">
          <a:xfrm>
            <a:off x="323528" y="116632"/>
            <a:ext cx="8136905"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indent="0" algn="ctr" rtl="1" eaLnBrk="1" hangingPunct="1">
              <a:lnSpc>
                <a:spcPct val="150000"/>
              </a:lnSpc>
              <a:spcBef>
                <a:spcPts val="575"/>
              </a:spcBef>
              <a:buClr>
                <a:schemeClr val="accent1"/>
              </a:buClr>
              <a:buSzPct val="85000"/>
            </a:pPr>
            <a:r>
              <a:rPr lang="ar-SA" altLang="en-US" sz="2800" b="1" dirty="0">
                <a:solidFill>
                  <a:srgbClr val="C00000"/>
                </a:solidFill>
                <a:latin typeface="Perpetua" pitchFamily="18" charset="0"/>
              </a:rPr>
              <a:t>سمي </a:t>
            </a:r>
            <a:r>
              <a:rPr lang="ar-SA" altLang="en-US" sz="2800" b="1" dirty="0" smtClean="0">
                <a:solidFill>
                  <a:srgbClr val="C00000"/>
                </a:solidFill>
                <a:latin typeface="Perpetua" pitchFamily="18" charset="0"/>
              </a:rPr>
              <a:t>الف</a:t>
            </a:r>
            <a:r>
              <a:rPr lang="ar-IQ" altLang="en-US" sz="2800" b="1" dirty="0" smtClean="0">
                <a:solidFill>
                  <a:srgbClr val="C00000"/>
                </a:solidFill>
                <a:latin typeface="Perpetua" pitchFamily="18" charset="0"/>
              </a:rPr>
              <a:t>اي</a:t>
            </a:r>
            <a:r>
              <a:rPr lang="ar-SA" altLang="en-US" sz="2800" b="1" dirty="0" smtClean="0">
                <a:solidFill>
                  <a:srgbClr val="C00000"/>
                </a:solidFill>
                <a:latin typeface="Perpetua" pitchFamily="18" charset="0"/>
              </a:rPr>
              <a:t>روس</a:t>
            </a:r>
            <a:r>
              <a:rPr lang="en-US" altLang="en-US" sz="2800" b="1" dirty="0" smtClean="0">
                <a:solidFill>
                  <a:srgbClr val="C00000"/>
                </a:solidFill>
                <a:latin typeface="Perpetua" pitchFamily="18" charset="0"/>
              </a:rPr>
              <a:t> (Virus</a:t>
            </a:r>
            <a:r>
              <a:rPr lang="en-US" altLang="en-US" sz="2800" b="1" dirty="0">
                <a:solidFill>
                  <a:srgbClr val="C00000"/>
                </a:solidFill>
                <a:latin typeface="Perpetua" pitchFamily="18" charset="0"/>
              </a:rPr>
              <a:t>) </a:t>
            </a:r>
            <a:r>
              <a:rPr lang="ar-SA" altLang="en-US" sz="2800" b="1" dirty="0">
                <a:solidFill>
                  <a:srgbClr val="C00000"/>
                </a:solidFill>
                <a:latin typeface="Perpetua" pitchFamily="18" charset="0"/>
              </a:rPr>
              <a:t>بهذا الاسم لأنها تشبه تلك الكائنات الحية المتطفلة في صفتين رئيسيتين</a:t>
            </a:r>
            <a:r>
              <a:rPr lang="ar-SA" altLang="en-US" sz="2800" dirty="0">
                <a:latin typeface="Perpetua" pitchFamily="18" charset="0"/>
              </a:rPr>
              <a:t>:</a:t>
            </a:r>
          </a:p>
          <a:p>
            <a:pPr marL="0" indent="0" algn="ctr" rtl="1" eaLnBrk="1" hangingPunct="1">
              <a:lnSpc>
                <a:spcPct val="150000"/>
              </a:lnSpc>
              <a:spcBef>
                <a:spcPts val="575"/>
              </a:spcBef>
              <a:buClr>
                <a:schemeClr val="accent1"/>
              </a:buClr>
              <a:buSzPct val="85000"/>
            </a:pPr>
            <a:r>
              <a:rPr lang="ar-SA" altLang="en-US" sz="2800" dirty="0">
                <a:latin typeface="Perpetua" pitchFamily="18" charset="0"/>
              </a:rPr>
              <a:t>1. الفيروسات دائماً تتستر خلف ملف آخر، ولكنها تأخذ زمام السيطرة على البرنامج المصاب. بحيث أنه حين يتم تشغيل البرنامج المصاب، يتم تشغيل الفيروس أيضا.</a:t>
            </a:r>
          </a:p>
          <a:p>
            <a:pPr marL="0" indent="0" algn="ctr" rtl="1" eaLnBrk="1" hangingPunct="1">
              <a:lnSpc>
                <a:spcPct val="150000"/>
              </a:lnSpc>
              <a:spcBef>
                <a:spcPts val="575"/>
              </a:spcBef>
              <a:buClr>
                <a:schemeClr val="accent1"/>
              </a:buClr>
              <a:buSzPct val="85000"/>
            </a:pPr>
            <a:r>
              <a:rPr lang="ar-SA" altLang="en-US" sz="2800" dirty="0">
                <a:latin typeface="Perpetua" pitchFamily="18" charset="0"/>
              </a:rPr>
              <a:t>2. تتواجد الفيروسات في مكان أساسي في الحاسب كالذاكرة مثلا وتصيب أي ملف يشغل في أثناء وجودها بالذاكرة مما يزيد عدد الملفات المصابة كلما طال وقت اكتشاف الفيروس.</a:t>
            </a:r>
          </a:p>
          <a:p>
            <a:pPr marL="0" indent="0" algn="ctr" rtl="1" eaLnBrk="1" hangingPunct="1">
              <a:lnSpc>
                <a:spcPct val="150000"/>
              </a:lnSpc>
              <a:spcBef>
                <a:spcPts val="575"/>
              </a:spcBef>
              <a:buClr>
                <a:schemeClr val="accent1"/>
              </a:buClr>
              <a:buSzPct val="85000"/>
            </a:pPr>
            <a:endParaRPr lang="ar-SA" altLang="en-US" sz="2800" dirty="0">
              <a:latin typeface="Perpetua" pitchFamily="18" charset="0"/>
            </a:endParaRPr>
          </a:p>
        </p:txBody>
      </p:sp>
    </p:spTree>
    <p:extLst>
      <p:ext uri="{BB962C8B-B14F-4D97-AF65-F5344CB8AC3E}">
        <p14:creationId xmlns:p14="http://schemas.microsoft.com/office/powerpoint/2010/main" val="1054671474"/>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846</TotalTime>
  <Words>615</Words>
  <Application>Microsoft Office PowerPoint</Application>
  <PresentationFormat>On-screen Show (4:3)</PresentationFormat>
  <Paragraphs>133</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PowerPoint Presentation</vt:lpstr>
      <vt:lpstr>وصف المحاضرة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seham</dc:creator>
  <cp:lastModifiedBy>Maher</cp:lastModifiedBy>
  <cp:revision>76</cp:revision>
  <dcterms:created xsi:type="dcterms:W3CDTF">2017-02-19T12:16:38Z</dcterms:created>
  <dcterms:modified xsi:type="dcterms:W3CDTF">2025-02-05T07:29:29Z</dcterms:modified>
</cp:coreProperties>
</file>