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كريم حازم حازم" userId="55f357b81b74123b" providerId="LiveId" clId="{8290FA8B-64BA-43E6-8879-7B2902F6602E}"/>
    <pc:docChg chg="custSel modSld">
      <pc:chgData name="كريم حازم حازم" userId="55f357b81b74123b" providerId="LiveId" clId="{8290FA8B-64BA-43E6-8879-7B2902F6602E}" dt="2025-03-14T20:52:02.470" v="13" actId="313"/>
      <pc:docMkLst>
        <pc:docMk/>
      </pc:docMkLst>
      <pc:sldChg chg="addSp modSp mod">
        <pc:chgData name="كريم حازم حازم" userId="55f357b81b74123b" providerId="LiveId" clId="{8290FA8B-64BA-43E6-8879-7B2902F6602E}" dt="2025-03-14T20:52:02.470" v="13" actId="313"/>
        <pc:sldMkLst>
          <pc:docMk/>
          <pc:sldMk cId="0" sldId="256"/>
        </pc:sldMkLst>
        <pc:spChg chg="add mod">
          <ac:chgData name="كريم حازم حازم" userId="55f357b81b74123b" providerId="LiveId" clId="{8290FA8B-64BA-43E6-8879-7B2902F6602E}" dt="2025-03-14T20:52:02.470" v="13" actId="313"/>
          <ac:spMkLst>
            <pc:docMk/>
            <pc:sldMk cId="0" sldId="256"/>
            <ac:spMk id="4" creationId="{71689E3B-0EF7-FCDB-7A5A-DC376EFAF480}"/>
          </ac:spMkLst>
        </pc:spChg>
        <pc:picChg chg="mod">
          <ac:chgData name="كريم حازم حازم" userId="55f357b81b74123b" providerId="LiveId" clId="{8290FA8B-64BA-43E6-8879-7B2902F6602E}" dt="2025-03-14T20:51:11.204" v="6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01349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1689E3B-0EF7-FCDB-7A5A-DC376EFAF480}"/>
              </a:ext>
            </a:extLst>
          </p:cNvPr>
          <p:cNvSpPr txBox="1"/>
          <p:nvPr/>
        </p:nvSpPr>
        <p:spPr>
          <a:xfrm>
            <a:off x="1727684" y="4653136"/>
            <a:ext cx="56886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IQ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Aptos Display" panose="02110004020202020204"/>
                <a:ea typeface="+mj-ea"/>
                <a:cs typeface="Times New Roman" panose="02020603050405020304" pitchFamily="18" charset="0"/>
              </a:rPr>
              <a:t>د. رؤى نشأت الصفار</a:t>
            </a:r>
            <a:endParaRPr lang="ar-IQ" dirty="0"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7" descr="Sli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8" descr="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1" descr="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2" descr="Sli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3" descr="Slid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4" descr="Slid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5" descr="Slid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6" descr="Slid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8" descr="Slid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9" descr="Slid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0" descr="Slid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1" descr="Slid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5" descr="Slid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6" descr="Slid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7" descr="Slid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8" descr="Slid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عرض على الشاشة (4:3)</PresentationFormat>
  <Paragraphs>1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4" baseType="lpstr">
      <vt:lpstr>Aptos Display</vt:lpstr>
      <vt:lpstr>Theme20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كريم حازم حازم</cp:lastModifiedBy>
  <cp:revision>1</cp:revision>
  <dcterms:created xsi:type="dcterms:W3CDTF">2025-03-04T20:04:03Z</dcterms:created>
  <dcterms:modified xsi:type="dcterms:W3CDTF">2025-03-14T20:52:13Z</dcterms:modified>
  <cp:category/>
  <cp:contentStatus/>
</cp:coreProperties>
</file>