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4" r:id="rId7"/>
    <p:sldId id="260" r:id="rId8"/>
    <p:sldId id="265" r:id="rId9"/>
    <p:sldId id="261" r:id="rId10"/>
    <p:sldId id="262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91A-6813-4339-A607-5075D5637E22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2BD9-3A6A-4C23-8FC1-DFE371BF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18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91A-6813-4339-A607-5075D5637E22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2BD9-3A6A-4C23-8FC1-DFE371BF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680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91A-6813-4339-A607-5075D5637E22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2BD9-3A6A-4C23-8FC1-DFE371BF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489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91A-6813-4339-A607-5075D5637E22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2BD9-3A6A-4C23-8FC1-DFE371BF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011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91A-6813-4339-A607-5075D5637E22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2BD9-3A6A-4C23-8FC1-DFE371BF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275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91A-6813-4339-A607-5075D5637E22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2BD9-3A6A-4C23-8FC1-DFE371BF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033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91A-6813-4339-A607-5075D5637E22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2BD9-3A6A-4C23-8FC1-DFE371BF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716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91A-6813-4339-A607-5075D5637E22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2BD9-3A6A-4C23-8FC1-DFE371BF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669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91A-6813-4339-A607-5075D5637E22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2BD9-3A6A-4C23-8FC1-DFE371BF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406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91A-6813-4339-A607-5075D5637E22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2BD9-3A6A-4C23-8FC1-DFE371BF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3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91A-6813-4339-A607-5075D5637E22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2BD9-3A6A-4C23-8FC1-DFE371BF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0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1A91A-6813-4339-A607-5075D5637E22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A2BD9-3A6A-4C23-8FC1-DFE371BF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2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Socialization in Professional Nursing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Mahdi Al-</a:t>
            </a:r>
            <a:r>
              <a:rPr lang="en-US" dirty="0" err="1" smtClean="0"/>
              <a:t>Anawy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442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Socialization</a:t>
            </a:r>
            <a:r>
              <a:rPr lang="en-US" dirty="0" smtClean="0"/>
              <a:t> is a dynamic process essential to becoming a professional nurse, encompassing education, mentorship, and adaptation to various challenges.</a:t>
            </a:r>
          </a:p>
          <a:p>
            <a:r>
              <a:rPr lang="en-US" b="1" dirty="0" smtClean="0"/>
              <a:t>Issues in socialization</a:t>
            </a:r>
            <a:r>
              <a:rPr lang="en-US" dirty="0" smtClean="0"/>
              <a:t> such as role ambiguity, reality shock, and workplace diversity highlight the need for supportive systems.</a:t>
            </a:r>
          </a:p>
          <a:p>
            <a:r>
              <a:rPr lang="en-US" b="1" dirty="0" smtClean="0"/>
              <a:t>Professional associations</a:t>
            </a:r>
            <a:r>
              <a:rPr lang="en-US" dirty="0" smtClean="0"/>
              <a:t> serve as critical resources, helping nurses stay educated, connected, and empowered to navigate the evolving healthcare landscape.</a:t>
            </a:r>
          </a:p>
          <a:p>
            <a:pPr marL="0" indent="0">
              <a:buNone/>
            </a:pPr>
            <a:r>
              <a:rPr lang="en-US" dirty="0" smtClean="0"/>
              <a:t>Encouraging active participation in professional organizations and ongoing learning will foster strong professional identities and resilience in the nursing workforce.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555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872" y="2831234"/>
            <a:ext cx="10515600" cy="1325563"/>
          </a:xfrm>
        </p:spPr>
        <p:txBody>
          <a:bodyPr/>
          <a:lstStyle/>
          <a:p>
            <a:pPr algn="ctr"/>
            <a:r>
              <a:rPr lang="en-US" b="1" i="1" dirty="0" smtClean="0"/>
              <a:t>Any question ?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28680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Socialization in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Socialization in nursing refers to the process by which individuals acquire the knowledge, skills, values, attitudes, and norms necessary to perform as professional nurses.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It helps shape their identity within the profession.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222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Phases of Socialization: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1782097"/>
            <a:ext cx="11293476" cy="4438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Anticipatory Socialization: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Occurs before entering the nursing profession.</a:t>
            </a:r>
          </a:p>
          <a:p>
            <a:pPr marL="457200" marR="0" lvl="1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Involves forming expectations about nursing through education, media, or personal experiences.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Formal Socialization: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Happens during nursing education.</a:t>
            </a:r>
          </a:p>
          <a:p>
            <a:pPr marL="457200" marR="0" lvl="1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Learning theoretical knowledge, clinical skills, and professional values.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Informal Socialization: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Involves learning through experiences, role modeling, and interaction with peers, mentors, and patients.</a:t>
            </a:r>
          </a:p>
        </p:txBody>
      </p:sp>
    </p:spTree>
    <p:extLst>
      <p:ext uri="{BB962C8B-B14F-4D97-AF65-F5344CB8AC3E}">
        <p14:creationId xmlns:p14="http://schemas.microsoft.com/office/powerpoint/2010/main" val="1633805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 startAt="4"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Continuing Socialization: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Ongoing throughout a nurse's career.</a:t>
            </a:r>
          </a:p>
          <a:p>
            <a:pPr marL="457200" lvl="1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Adapting to new roles, technologies, and environments.</a:t>
            </a: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Goals of Socialization: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Internalize professional values such as empathy, integrity, and accountability.</a:t>
            </a: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Transition from layperson to a confident, competent nursing professional.</a:t>
            </a: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 a professional identity and ethical decision-making skills.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372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Issues in Socialization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Socialization in nursing can be challenging due to various factors:</a:t>
            </a:r>
          </a:p>
          <a:p>
            <a:r>
              <a:rPr lang="en-US" b="1" dirty="0" smtClean="0"/>
              <a:t>Role Ambiguity:</a:t>
            </a:r>
            <a:endParaRPr lang="en-US" dirty="0" smtClean="0"/>
          </a:p>
          <a:p>
            <a:pPr lvl="1"/>
            <a:r>
              <a:rPr lang="en-US" dirty="0" smtClean="0"/>
              <a:t>Confusion about professional roles and expectations, especially during transitions (e.g., student to licensed nurse).</a:t>
            </a:r>
          </a:p>
          <a:p>
            <a:r>
              <a:rPr lang="en-US" b="1" dirty="0" smtClean="0"/>
              <a:t>Reality Shock:</a:t>
            </a:r>
            <a:endParaRPr lang="en-US" dirty="0" smtClean="0"/>
          </a:p>
          <a:p>
            <a:pPr lvl="1"/>
            <a:r>
              <a:rPr lang="en-US" dirty="0" smtClean="0"/>
              <a:t>A disconnect between nursing education and real-world clinical practice.</a:t>
            </a:r>
          </a:p>
          <a:p>
            <a:pPr lvl="1"/>
            <a:r>
              <a:rPr lang="en-US" dirty="0" smtClean="0"/>
              <a:t>Can lead to frustration, burnout, or dissatisfaction.</a:t>
            </a:r>
          </a:p>
          <a:p>
            <a:r>
              <a:rPr lang="en-US" b="1" dirty="0" smtClean="0"/>
              <a:t>Conflict with Personal Values:</a:t>
            </a:r>
            <a:endParaRPr lang="en-US" dirty="0" smtClean="0"/>
          </a:p>
          <a:p>
            <a:pPr lvl="1"/>
            <a:r>
              <a:rPr lang="en-US" dirty="0" smtClean="0"/>
              <a:t>Nurses may struggle to reconcile personal values with professional expectations, especially in situations involving ethical dilemmas.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37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Workplace Challenges:</a:t>
            </a:r>
            <a:endParaRPr lang="en-US" dirty="0" smtClean="0"/>
          </a:p>
          <a:p>
            <a:pPr lvl="1"/>
            <a:r>
              <a:rPr lang="en-US" dirty="0" smtClean="0"/>
              <a:t>High stress, heavy workloads, or difficult team dynamics can hinder socialization.</a:t>
            </a:r>
          </a:p>
          <a:p>
            <a:r>
              <a:rPr lang="en-US" b="1" dirty="0" smtClean="0"/>
              <a:t>Cultural Diversity:</a:t>
            </a:r>
            <a:endParaRPr lang="en-US" dirty="0" smtClean="0"/>
          </a:p>
          <a:p>
            <a:pPr lvl="1"/>
            <a:r>
              <a:rPr lang="en-US" dirty="0" smtClean="0"/>
              <a:t>Nurses must navigate diverse work environments and patients’ cultural needs, which can be unfamiliar.</a:t>
            </a:r>
          </a:p>
          <a:p>
            <a:r>
              <a:rPr lang="en-US" b="1" dirty="0" smtClean="0"/>
              <a:t>Generational Differences:</a:t>
            </a:r>
            <a:endParaRPr lang="en-US" dirty="0" smtClean="0"/>
          </a:p>
          <a:p>
            <a:pPr lvl="1"/>
            <a:r>
              <a:rPr lang="en-US" dirty="0" smtClean="0"/>
              <a:t>Varying attitudes and communication styles between new and experienced nurses can create barriers.</a:t>
            </a:r>
          </a:p>
        </p:txBody>
      </p:sp>
    </p:spTree>
    <p:extLst>
      <p:ext uri="{BB962C8B-B14F-4D97-AF65-F5344CB8AC3E}">
        <p14:creationId xmlns:p14="http://schemas.microsoft.com/office/powerpoint/2010/main" val="2988696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Professional Associations in Nursing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Professional associations play a crucial role in the socialization of nurses, supporting their growth and integration into the profession.</a:t>
            </a:r>
          </a:p>
          <a:p>
            <a:r>
              <a:rPr lang="en-US" b="1" dirty="0" smtClean="0"/>
              <a:t>What are Professional Associations?</a:t>
            </a:r>
            <a:endParaRPr lang="en-US" dirty="0" smtClean="0"/>
          </a:p>
          <a:p>
            <a:pPr lvl="1"/>
            <a:r>
              <a:rPr lang="en-US" dirty="0" smtClean="0"/>
              <a:t>Organizations dedicated to advancing the interests of the nursing profession and ensuring high standards of practice.</a:t>
            </a:r>
          </a:p>
          <a:p>
            <a:r>
              <a:rPr lang="en-US" b="1" dirty="0" smtClean="0"/>
              <a:t>Roles of Professional Associations:</a:t>
            </a:r>
            <a:endParaRPr lang="en-US" dirty="0" smtClean="0"/>
          </a:p>
          <a:p>
            <a:pPr lvl="1"/>
            <a:r>
              <a:rPr lang="en-US" b="1" dirty="0" smtClean="0"/>
              <a:t>Education and Training:</a:t>
            </a:r>
            <a:endParaRPr lang="en-US" dirty="0" smtClean="0"/>
          </a:p>
          <a:p>
            <a:pPr lvl="2"/>
            <a:r>
              <a:rPr lang="en-US" dirty="0" smtClean="0"/>
              <a:t>Provide continuing education opportunities, certifications, and resources for professional development.</a:t>
            </a:r>
          </a:p>
          <a:p>
            <a:pPr lvl="1"/>
            <a:r>
              <a:rPr lang="en-US" b="1" dirty="0" smtClean="0"/>
              <a:t>Networking Opportunities:</a:t>
            </a:r>
            <a:endParaRPr lang="en-US" dirty="0" smtClean="0"/>
          </a:p>
          <a:p>
            <a:pPr lvl="2"/>
            <a:r>
              <a:rPr lang="en-US" dirty="0" smtClean="0"/>
              <a:t>Facilitate connections with peers, mentors, and experts in the field.</a:t>
            </a:r>
          </a:p>
        </p:txBody>
      </p:sp>
    </p:spTree>
    <p:extLst>
      <p:ext uri="{BB962C8B-B14F-4D97-AF65-F5344CB8AC3E}">
        <p14:creationId xmlns:p14="http://schemas.microsoft.com/office/powerpoint/2010/main" val="3858241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="1" dirty="0" smtClean="0"/>
              <a:t>Advocacy:</a:t>
            </a:r>
            <a:endParaRPr lang="en-US" dirty="0" smtClean="0"/>
          </a:p>
          <a:p>
            <a:pPr lvl="2"/>
            <a:r>
              <a:rPr lang="en-US" dirty="0" smtClean="0"/>
              <a:t>Represent the interests of nurses at local, national, and international levels.</a:t>
            </a:r>
          </a:p>
          <a:p>
            <a:pPr lvl="2"/>
            <a:r>
              <a:rPr lang="en-US" dirty="0" smtClean="0"/>
              <a:t>Promote healthcare policies that benefit patients and nurses.</a:t>
            </a:r>
          </a:p>
          <a:p>
            <a:pPr lvl="1"/>
            <a:r>
              <a:rPr lang="en-US" b="1" dirty="0" smtClean="0"/>
              <a:t>Standard Setting:</a:t>
            </a:r>
            <a:endParaRPr lang="en-US" dirty="0" smtClean="0"/>
          </a:p>
          <a:p>
            <a:pPr lvl="2"/>
            <a:r>
              <a:rPr lang="en-US" dirty="0" smtClean="0"/>
              <a:t>Define and uphold professional codes of ethics, practice standards, and guidelines.</a:t>
            </a:r>
          </a:p>
          <a:p>
            <a:pPr lvl="1"/>
            <a:r>
              <a:rPr lang="en-US" b="1" dirty="0" smtClean="0"/>
              <a:t>Research Promotion:</a:t>
            </a:r>
            <a:endParaRPr lang="en-US" dirty="0" smtClean="0"/>
          </a:p>
          <a:p>
            <a:pPr lvl="2"/>
            <a:r>
              <a:rPr lang="en-US" dirty="0" smtClean="0"/>
              <a:t>Encourage evidence-based practice by supporting nursing research and sharing findings.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342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Examples of Nursing Professional Associations:</a:t>
            </a:r>
            <a:endParaRPr lang="en-US" dirty="0" smtClean="0"/>
          </a:p>
          <a:p>
            <a:pPr lvl="1"/>
            <a:r>
              <a:rPr lang="en-US" b="1" dirty="0" smtClean="0"/>
              <a:t>American Nurses Association (ANA):</a:t>
            </a:r>
            <a:endParaRPr lang="en-US" dirty="0" smtClean="0"/>
          </a:p>
          <a:p>
            <a:pPr lvl="2"/>
            <a:r>
              <a:rPr lang="en-US" dirty="0" smtClean="0"/>
              <a:t>Advocates for nurses' rights and provides resources for professional growth.</a:t>
            </a:r>
          </a:p>
          <a:p>
            <a:pPr lvl="1"/>
            <a:r>
              <a:rPr lang="en-US" b="1" dirty="0" smtClean="0"/>
              <a:t>International Council of Nurses (ICN):</a:t>
            </a:r>
            <a:endParaRPr lang="en-US" dirty="0" smtClean="0"/>
          </a:p>
          <a:p>
            <a:pPr lvl="2"/>
            <a:r>
              <a:rPr lang="en-US" dirty="0" smtClean="0"/>
              <a:t>Represents nurses globally, focusing on healthcare advocacy and policy development.</a:t>
            </a:r>
          </a:p>
          <a:p>
            <a:pPr lvl="1"/>
            <a:r>
              <a:rPr lang="en-US" b="1" dirty="0" smtClean="0"/>
              <a:t>Specialized Associations:</a:t>
            </a:r>
            <a:endParaRPr lang="en-US" dirty="0" smtClean="0"/>
          </a:p>
          <a:p>
            <a:pPr lvl="2"/>
            <a:r>
              <a:rPr lang="en-US" dirty="0" smtClean="0"/>
              <a:t>Examples: </a:t>
            </a:r>
            <a:r>
              <a:rPr lang="en-US" b="1" dirty="0" smtClean="0"/>
              <a:t>Emergency Nurses Association (ENA)</a:t>
            </a:r>
            <a:r>
              <a:rPr lang="en-US" dirty="0" smtClean="0"/>
              <a:t>, </a:t>
            </a:r>
            <a:r>
              <a:rPr lang="en-US" b="1" dirty="0" smtClean="0"/>
              <a:t>Association of Women's Health, Obstetric and Neonatal Nurses (AWHONN)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145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610</Words>
  <Application>Microsoft Office PowerPoint</Application>
  <PresentationFormat>Widescreen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Socialization in Professional Nursing</vt:lpstr>
      <vt:lpstr>1. Socialization in Nursing</vt:lpstr>
      <vt:lpstr>Phases of Socialization:</vt:lpstr>
      <vt:lpstr>PowerPoint Presentation</vt:lpstr>
      <vt:lpstr>2. Issues in Socialization</vt:lpstr>
      <vt:lpstr>PowerPoint Presentation</vt:lpstr>
      <vt:lpstr>3. Professional Associations in Nursing</vt:lpstr>
      <vt:lpstr>PowerPoint Presentation</vt:lpstr>
      <vt:lpstr>PowerPoint Presentation</vt:lpstr>
      <vt:lpstr>Summary</vt:lpstr>
      <vt:lpstr>Any question 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Socialization in Professional Nursing</dc:title>
  <dc:creator>pc</dc:creator>
  <cp:lastModifiedBy>pc</cp:lastModifiedBy>
  <cp:revision>3</cp:revision>
  <dcterms:created xsi:type="dcterms:W3CDTF">2025-01-28T10:20:38Z</dcterms:created>
  <dcterms:modified xsi:type="dcterms:W3CDTF">2025-01-28T11:07:10Z</dcterms:modified>
</cp:coreProperties>
</file>