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6" r:id="rId2"/>
    <p:sldId id="257" r:id="rId3"/>
    <p:sldId id="258" r:id="rId4"/>
    <p:sldId id="259" r:id="rId5"/>
    <p:sldId id="260" r:id="rId6"/>
    <p:sldId id="261" r:id="rId7"/>
    <p:sldId id="262" r:id="rId8"/>
    <p:sldId id="263" r:id="rId9"/>
    <p:sldId id="265" r:id="rId10"/>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1B8ABB09-4A1D-463E-8065-109CC2B7EFAA}" type="datetimeFigureOut">
              <a:rPr lang="ar-SA" smtClean="0"/>
              <a:t>03/09/1446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03/09/1446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03/09/1446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03/09/1446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t>03/09/1446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1B8ABB09-4A1D-463E-8065-109CC2B7EFAA}" type="datetimeFigureOut">
              <a:rPr lang="ar-SA" smtClean="0"/>
              <a:t>03/09/1446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Date Placeholder 6"/>
          <p:cNvSpPr>
            <a:spLocks noGrp="1"/>
          </p:cNvSpPr>
          <p:nvPr>
            <p:ph type="dt" sz="half" idx="10"/>
          </p:nvPr>
        </p:nvSpPr>
        <p:spPr/>
        <p:txBody>
          <a:bodyPr/>
          <a:lstStyle/>
          <a:p>
            <a:fld id="{1B8ABB09-4A1D-463E-8065-109CC2B7EFAA}" type="datetimeFigureOut">
              <a:rPr lang="ar-SA" smtClean="0"/>
              <a:t>03/09/1446</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1B8ABB09-4A1D-463E-8065-109CC2B7EFAA}" type="datetimeFigureOut">
              <a:rPr lang="ar-SA" smtClean="0"/>
              <a:t>03/09/1446</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03/09/1446</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t>03/09/1446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
        <p:nvSpPr>
          <p:cNvPr id="9" name="Content Placeholder 8"/>
          <p:cNvSpPr>
            <a:spLocks noGrp="1"/>
          </p:cNvSpPr>
          <p:nvPr>
            <p:ph sz="quarter" idx="13"/>
          </p:nvPr>
        </p:nvSpPr>
        <p:spPr>
          <a:xfrm>
            <a:off x="304800" y="381000"/>
            <a:ext cx="7772400" cy="494284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ar-SA" smtClean="0"/>
              <a:t>انقر لتحرير نمط العنوان الرئيسي</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8" name="Date Placeholder 7"/>
          <p:cNvSpPr>
            <a:spLocks noGrp="1"/>
          </p:cNvSpPr>
          <p:nvPr>
            <p:ph type="dt" sz="half" idx="10"/>
          </p:nvPr>
        </p:nvSpPr>
        <p:spPr/>
        <p:txBody>
          <a:bodyPr/>
          <a:lstStyle/>
          <a:p>
            <a:fld id="{1B8ABB09-4A1D-463E-8065-109CC2B7EFAA}" type="datetimeFigureOut">
              <a:rPr lang="ar-SA" smtClean="0"/>
              <a:t>03/09/1446</a:t>
            </a:fld>
            <a:endParaRPr lang="ar-SA"/>
          </a:p>
        </p:txBody>
      </p:sp>
      <p:sp>
        <p:nvSpPr>
          <p:cNvPr id="9" name="Slide Number Placeholder 8"/>
          <p:cNvSpPr>
            <a:spLocks noGrp="1"/>
          </p:cNvSpPr>
          <p:nvPr>
            <p:ph type="sldNum" sz="quarter" idx="11"/>
          </p:nvPr>
        </p:nvSpPr>
        <p:spPr/>
        <p:txBody>
          <a:bodyPr/>
          <a:lstStyle/>
          <a:p>
            <a:fld id="{0B34F065-1154-456A-91E3-76DE8E75E17B}" type="slidenum">
              <a:rPr lang="ar-SA" smtClean="0"/>
              <a:t>‹#›</a:t>
            </a:fld>
            <a:endParaRPr lang="ar-SA"/>
          </a:p>
        </p:txBody>
      </p:sp>
      <p:sp>
        <p:nvSpPr>
          <p:cNvPr id="10" name="Footer Placeholder 9"/>
          <p:cNvSpPr>
            <a:spLocks noGrp="1"/>
          </p:cNvSpPr>
          <p:nvPr>
            <p:ph type="ftr" sz="quarter" idx="12"/>
          </p:nvPr>
        </p:nvSpPr>
        <p:spPr/>
        <p:txBody>
          <a:bodyPr/>
          <a:lstStyle/>
          <a:p>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0B34F065-1154-456A-91E3-76DE8E75E17B}" type="slidenum">
              <a:rPr lang="ar-SA" smtClean="0"/>
              <a:t>‹#›</a:t>
            </a:fld>
            <a:endParaRPr lang="ar-SA"/>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ar-SA"/>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1B8ABB09-4A1D-463E-8065-109CC2B7EFAA}" type="datetimeFigureOut">
              <a:rPr lang="ar-SA" smtClean="0"/>
              <a:t>03/09/1446</a:t>
            </a:fld>
            <a:endParaRPr lang="ar-SA"/>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en-US" dirty="0"/>
              <a:t>Change, Complexity, and Chaos in Nursing</a:t>
            </a:r>
          </a:p>
        </p:txBody>
      </p:sp>
      <p:sp>
        <p:nvSpPr>
          <p:cNvPr id="3" name="عنوان فرعي 2"/>
          <p:cNvSpPr>
            <a:spLocks noGrp="1"/>
          </p:cNvSpPr>
          <p:nvPr>
            <p:ph type="subTitle" idx="1"/>
          </p:nvPr>
        </p:nvSpPr>
        <p:spPr/>
        <p:txBody>
          <a:bodyPr/>
          <a:lstStyle/>
          <a:p>
            <a:r>
              <a:rPr lang="en-US" dirty="0" smtClean="0"/>
              <a:t>Mahdi Al-</a:t>
            </a:r>
            <a:r>
              <a:rPr lang="en-US" dirty="0" err="1" smtClean="0"/>
              <a:t>Anawy</a:t>
            </a:r>
            <a:endParaRPr lang="en-US" dirty="0"/>
          </a:p>
        </p:txBody>
      </p:sp>
    </p:spTree>
    <p:extLst>
      <p:ext uri="{BB962C8B-B14F-4D97-AF65-F5344CB8AC3E}">
        <p14:creationId xmlns:p14="http://schemas.microsoft.com/office/powerpoint/2010/main" val="19711135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rtl="0"/>
            <a:r>
              <a:rPr lang="en-US" b="1" dirty="0"/>
              <a:t>1. Concept of </a:t>
            </a:r>
            <a:r>
              <a:rPr lang="en-US" b="1" dirty="0" smtClean="0"/>
              <a:t>Change</a:t>
            </a:r>
            <a:endParaRPr lang="en-US" dirty="0"/>
          </a:p>
        </p:txBody>
      </p:sp>
      <p:sp>
        <p:nvSpPr>
          <p:cNvPr id="3" name="عنصر نائب للمحتوى 2"/>
          <p:cNvSpPr>
            <a:spLocks noGrp="1"/>
          </p:cNvSpPr>
          <p:nvPr>
            <p:ph idx="1"/>
          </p:nvPr>
        </p:nvSpPr>
        <p:spPr/>
        <p:txBody>
          <a:bodyPr>
            <a:normAutofit/>
          </a:bodyPr>
          <a:lstStyle/>
          <a:p>
            <a:pPr algn="just" rtl="0"/>
            <a:r>
              <a:rPr lang="en-US" b="1" dirty="0" smtClean="0"/>
              <a:t>Definition</a:t>
            </a:r>
            <a:r>
              <a:rPr lang="en-US" b="1" dirty="0"/>
              <a:t>:</a:t>
            </a:r>
            <a:r>
              <a:rPr lang="en-US" dirty="0"/>
              <a:t> Change is the process of becoming different, involving transitions from one state to another. In nursing, change is vital for adapting to new health policies, medical advancements, and patient needs.</a:t>
            </a:r>
          </a:p>
          <a:p>
            <a:pPr algn="just" rtl="0"/>
            <a:r>
              <a:rPr lang="en-US" b="1" dirty="0"/>
              <a:t>Importance in Nursing:</a:t>
            </a:r>
            <a:r>
              <a:rPr lang="en-US" dirty="0"/>
              <a:t> Nurses work in dynamic environments requiring constant adaptation, whether related to patient care, technology, or organizational practices. Effective change management enhances patient outcomes, improves workflow efficiency, and addresses healthcare challenges.</a:t>
            </a:r>
          </a:p>
          <a:p>
            <a:pPr algn="just" rtl="0"/>
            <a:endParaRPr lang="en-US" dirty="0"/>
          </a:p>
        </p:txBody>
      </p:sp>
    </p:spTree>
    <p:extLst>
      <p:ext uri="{BB962C8B-B14F-4D97-AF65-F5344CB8AC3E}">
        <p14:creationId xmlns:p14="http://schemas.microsoft.com/office/powerpoint/2010/main" val="38872626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b="1" dirty="0"/>
              <a:t>2. Elements of </a:t>
            </a:r>
            <a:r>
              <a:rPr lang="en-US" b="1" dirty="0" smtClean="0"/>
              <a:t>Change</a:t>
            </a:r>
            <a:endParaRPr lang="en-US" dirty="0"/>
          </a:p>
        </p:txBody>
      </p:sp>
      <p:sp>
        <p:nvSpPr>
          <p:cNvPr id="3" name="عنصر نائب للمحتوى 2"/>
          <p:cNvSpPr>
            <a:spLocks noGrp="1"/>
          </p:cNvSpPr>
          <p:nvPr>
            <p:ph idx="1"/>
          </p:nvPr>
        </p:nvSpPr>
        <p:spPr/>
        <p:txBody>
          <a:bodyPr>
            <a:normAutofit/>
          </a:bodyPr>
          <a:lstStyle/>
          <a:p>
            <a:pPr algn="just" rtl="0"/>
            <a:r>
              <a:rPr lang="en-US" b="1" dirty="0" smtClean="0"/>
              <a:t>Vision</a:t>
            </a:r>
            <a:r>
              <a:rPr lang="en-US" b="1" dirty="0"/>
              <a:t>:</a:t>
            </a:r>
            <a:r>
              <a:rPr lang="en-US" dirty="0"/>
              <a:t> A clear purpose or goal for the change, such as improving patient satisfaction or implementing new protocols.</a:t>
            </a:r>
          </a:p>
          <a:p>
            <a:pPr algn="just" rtl="0"/>
            <a:r>
              <a:rPr lang="en-US" b="1" dirty="0"/>
              <a:t>Driving Forces:</a:t>
            </a:r>
            <a:r>
              <a:rPr lang="en-US" dirty="0"/>
              <a:t> Factors pushing for change (e.g., new technology, patient demands, regulatory requirements).</a:t>
            </a:r>
          </a:p>
          <a:p>
            <a:pPr algn="just" rtl="0"/>
            <a:r>
              <a:rPr lang="en-US" b="1" dirty="0"/>
              <a:t>Resisting Forces:</a:t>
            </a:r>
            <a:r>
              <a:rPr lang="en-US" dirty="0"/>
              <a:t> Barriers to change, like resistance from staff, lack of resources, or organizational culture.</a:t>
            </a:r>
          </a:p>
          <a:p>
            <a:pPr algn="just" rtl="0"/>
            <a:r>
              <a:rPr lang="en-US" b="1" dirty="0"/>
              <a:t>Stakeholders:</a:t>
            </a:r>
            <a:r>
              <a:rPr lang="en-US" dirty="0"/>
              <a:t> All individuals affected by or involved in the change process (e.g., nurses, patients, management).</a:t>
            </a:r>
          </a:p>
          <a:p>
            <a:pPr algn="just" rtl="0"/>
            <a:r>
              <a:rPr lang="en-US" b="1" dirty="0"/>
              <a:t>Resources and Support:</a:t>
            </a:r>
            <a:r>
              <a:rPr lang="en-US" dirty="0"/>
              <a:t> Necessary tools, training, and leadership to facilitate successful change.</a:t>
            </a:r>
          </a:p>
          <a:p>
            <a:pPr algn="just" rtl="0"/>
            <a:endParaRPr lang="en-US" dirty="0"/>
          </a:p>
        </p:txBody>
      </p:sp>
    </p:spTree>
    <p:extLst>
      <p:ext uri="{BB962C8B-B14F-4D97-AF65-F5344CB8AC3E}">
        <p14:creationId xmlns:p14="http://schemas.microsoft.com/office/powerpoint/2010/main" val="282915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b="1" dirty="0"/>
              <a:t>3. Planned </a:t>
            </a:r>
            <a:r>
              <a:rPr lang="en-US" b="1" dirty="0" smtClean="0"/>
              <a:t>Change</a:t>
            </a:r>
            <a:endParaRPr lang="en-US" dirty="0"/>
          </a:p>
        </p:txBody>
      </p:sp>
      <p:sp>
        <p:nvSpPr>
          <p:cNvPr id="3" name="عنصر نائب للمحتوى 2"/>
          <p:cNvSpPr>
            <a:spLocks noGrp="1"/>
          </p:cNvSpPr>
          <p:nvPr>
            <p:ph idx="1"/>
          </p:nvPr>
        </p:nvSpPr>
        <p:spPr/>
        <p:txBody>
          <a:bodyPr>
            <a:normAutofit/>
          </a:bodyPr>
          <a:lstStyle/>
          <a:p>
            <a:pPr algn="just" rtl="0"/>
            <a:r>
              <a:rPr lang="en-US" b="1" dirty="0" smtClean="0"/>
              <a:t>Definition</a:t>
            </a:r>
            <a:r>
              <a:rPr lang="en-US" b="1" dirty="0"/>
              <a:t>:</a:t>
            </a:r>
            <a:r>
              <a:rPr lang="en-US" dirty="0"/>
              <a:t> A deliberate, organized effort to bring about change. It involves careful planning, clear goals, and step-by-step implementation.</a:t>
            </a:r>
          </a:p>
          <a:p>
            <a:pPr algn="just" rtl="0"/>
            <a:r>
              <a:rPr lang="en-US" b="1" dirty="0"/>
              <a:t>Example in Nursing:</a:t>
            </a:r>
            <a:r>
              <a:rPr lang="en-US" dirty="0"/>
              <a:t> Introducing electronic health records (EHR) involves assessing needs, training staff, and setting timelines for a structured transition.</a:t>
            </a:r>
          </a:p>
          <a:p>
            <a:pPr algn="just" rtl="0"/>
            <a:r>
              <a:rPr lang="en-US" b="1" dirty="0"/>
              <a:t>Models for Planned Change:</a:t>
            </a:r>
            <a:r>
              <a:rPr lang="en-US" dirty="0"/>
              <a:t> Nursing often employs frameworks like Lewin's Change Theory (unfreeze-change-refreeze) or Kotter's Eight-Step Model, guiding organized transitions in healthcare settings.</a:t>
            </a:r>
          </a:p>
          <a:p>
            <a:pPr algn="just" rtl="0"/>
            <a:endParaRPr lang="en-US" dirty="0"/>
          </a:p>
        </p:txBody>
      </p:sp>
    </p:spTree>
    <p:extLst>
      <p:ext uri="{BB962C8B-B14F-4D97-AF65-F5344CB8AC3E}">
        <p14:creationId xmlns:p14="http://schemas.microsoft.com/office/powerpoint/2010/main" val="2785312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b="1" dirty="0"/>
              <a:t>4. Unplanned </a:t>
            </a:r>
            <a:r>
              <a:rPr lang="en-US" b="1" dirty="0" smtClean="0"/>
              <a:t>Change</a:t>
            </a:r>
            <a:endParaRPr lang="en-US" dirty="0"/>
          </a:p>
        </p:txBody>
      </p:sp>
      <p:sp>
        <p:nvSpPr>
          <p:cNvPr id="3" name="عنصر نائب للمحتوى 2"/>
          <p:cNvSpPr>
            <a:spLocks noGrp="1"/>
          </p:cNvSpPr>
          <p:nvPr>
            <p:ph idx="1"/>
          </p:nvPr>
        </p:nvSpPr>
        <p:spPr/>
        <p:txBody>
          <a:bodyPr>
            <a:normAutofit/>
          </a:bodyPr>
          <a:lstStyle/>
          <a:p>
            <a:pPr algn="just" rtl="0"/>
            <a:r>
              <a:rPr lang="en-US" b="1" dirty="0" smtClean="0"/>
              <a:t>Definition</a:t>
            </a:r>
            <a:r>
              <a:rPr lang="en-US" b="1" dirty="0"/>
              <a:t>:</a:t>
            </a:r>
            <a:r>
              <a:rPr lang="en-US" dirty="0"/>
              <a:t> Change that occurs unexpectedly, often due to unforeseen circumstances. It requires quick adaptation and flexible response strategies.</a:t>
            </a:r>
          </a:p>
          <a:p>
            <a:pPr algn="just" rtl="0"/>
            <a:r>
              <a:rPr lang="en-US" b="1" dirty="0"/>
              <a:t>Example in Nursing:</a:t>
            </a:r>
            <a:r>
              <a:rPr lang="en-US" dirty="0"/>
              <a:t> During the COVID-19 pandemic, healthcare systems faced unplanned changes in patient care protocols, PPE usage, and staffing adjustments. Nurses had to rapidly adapt to new procedures.</a:t>
            </a:r>
          </a:p>
          <a:p>
            <a:pPr algn="just" rtl="0"/>
            <a:r>
              <a:rPr lang="en-US" b="1" dirty="0"/>
              <a:t>Response to Unplanned Change:</a:t>
            </a:r>
            <a:r>
              <a:rPr lang="en-US" dirty="0"/>
              <a:t> Nurses need strong crisis management skills, collaborative teamwork, and resilience to manage unplanned changes effectively.</a:t>
            </a:r>
          </a:p>
          <a:p>
            <a:pPr algn="just" rtl="0"/>
            <a:endParaRPr lang="en-US" dirty="0"/>
          </a:p>
        </p:txBody>
      </p:sp>
    </p:spTree>
    <p:extLst>
      <p:ext uri="{BB962C8B-B14F-4D97-AF65-F5344CB8AC3E}">
        <p14:creationId xmlns:p14="http://schemas.microsoft.com/office/powerpoint/2010/main" val="3041025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t>5. Concepts of Chaos and </a:t>
            </a:r>
            <a:r>
              <a:rPr lang="en-US" b="1" dirty="0" smtClean="0"/>
              <a:t>Complexity</a:t>
            </a:r>
            <a:endParaRPr lang="en-US" dirty="0"/>
          </a:p>
        </p:txBody>
      </p:sp>
      <p:sp>
        <p:nvSpPr>
          <p:cNvPr id="3" name="عنصر نائب للمحتوى 2"/>
          <p:cNvSpPr>
            <a:spLocks noGrp="1"/>
          </p:cNvSpPr>
          <p:nvPr>
            <p:ph idx="1"/>
          </p:nvPr>
        </p:nvSpPr>
        <p:spPr/>
        <p:txBody>
          <a:bodyPr>
            <a:normAutofit/>
          </a:bodyPr>
          <a:lstStyle/>
          <a:p>
            <a:pPr algn="just" rtl="0"/>
            <a:r>
              <a:rPr lang="en-US" b="1" dirty="0" smtClean="0"/>
              <a:t>Complexity </a:t>
            </a:r>
            <a:r>
              <a:rPr lang="en-US" b="1" dirty="0"/>
              <a:t>Theory:</a:t>
            </a:r>
            <a:r>
              <a:rPr lang="en-US" dirty="0"/>
              <a:t> Recognizes that healthcare systems are interconnected, dynamic, and unpredictable. Small changes can have significant impacts, and cause-and-effect relationships are not always straightforward.</a:t>
            </a:r>
          </a:p>
          <a:p>
            <a:pPr algn="just" rtl="0"/>
            <a:r>
              <a:rPr lang="en-US" b="1" dirty="0"/>
              <a:t>Chaos Theory:</a:t>
            </a:r>
            <a:r>
              <a:rPr lang="en-US" dirty="0"/>
              <a:t> Focuses on how seemingly random events and disorderly processes can result in patterns. In nursing, this might mean that minor disruptions (e.g., a sudden surge in patients) can cascade, affecting multiple areas.</a:t>
            </a:r>
          </a:p>
          <a:p>
            <a:pPr algn="just" rtl="0"/>
            <a:r>
              <a:rPr lang="en-US" b="1" dirty="0"/>
              <a:t>Relevance in Nursing:</a:t>
            </a:r>
            <a:r>
              <a:rPr lang="en-US" dirty="0"/>
              <a:t> Nurses must navigate complex systems where diverse factors (patient variability, medical technology, staffing) interact unpredictably. Complexity and chaos theory encourage flexibility, adaptability, and holistic problem-solving.</a:t>
            </a:r>
          </a:p>
          <a:p>
            <a:pPr algn="just" rtl="0"/>
            <a:endParaRPr lang="en-US" dirty="0"/>
          </a:p>
        </p:txBody>
      </p:sp>
    </p:spTree>
    <p:extLst>
      <p:ext uri="{BB962C8B-B14F-4D97-AF65-F5344CB8AC3E}">
        <p14:creationId xmlns:p14="http://schemas.microsoft.com/office/powerpoint/2010/main" val="971787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t>6. Intervention of Complexity and Chaos in the Change </a:t>
            </a:r>
            <a:r>
              <a:rPr lang="en-US" b="1" dirty="0" smtClean="0"/>
              <a:t>Process</a:t>
            </a:r>
            <a:endParaRPr lang="en-US" dirty="0"/>
          </a:p>
        </p:txBody>
      </p:sp>
      <p:sp>
        <p:nvSpPr>
          <p:cNvPr id="3" name="عنصر نائب للمحتوى 2"/>
          <p:cNvSpPr>
            <a:spLocks noGrp="1"/>
          </p:cNvSpPr>
          <p:nvPr>
            <p:ph idx="1"/>
          </p:nvPr>
        </p:nvSpPr>
        <p:spPr/>
        <p:txBody>
          <a:bodyPr>
            <a:normAutofit fontScale="92500"/>
          </a:bodyPr>
          <a:lstStyle/>
          <a:p>
            <a:pPr algn="l" rtl="0"/>
            <a:r>
              <a:rPr lang="en-US" b="1" dirty="0" smtClean="0"/>
              <a:t>Promoting </a:t>
            </a:r>
            <a:r>
              <a:rPr lang="en-US" b="1" dirty="0"/>
              <a:t>Adaptability:</a:t>
            </a:r>
            <a:r>
              <a:rPr lang="en-US" dirty="0"/>
              <a:t> In complex healthcare environments, rigid change plans may fail. Encouraging a culture of flexibility and continuous learning helps staff adapt to unpredictable shifts.</a:t>
            </a:r>
          </a:p>
          <a:p>
            <a:pPr algn="l" rtl="0"/>
            <a:r>
              <a:rPr lang="en-US" b="1" dirty="0"/>
              <a:t>Building Resilience:</a:t>
            </a:r>
            <a:r>
              <a:rPr lang="en-US" dirty="0"/>
              <a:t> Fostering resilience in nursing teams enhances their ability to cope with both planned and unplanned changes. Training in stress management, crisis response, and collaborative problem-solving are critical.</a:t>
            </a:r>
          </a:p>
          <a:p>
            <a:pPr algn="l" rtl="0"/>
            <a:r>
              <a:rPr lang="en-US" b="1" dirty="0"/>
              <a:t>Encouraging Open Communication:</a:t>
            </a:r>
            <a:r>
              <a:rPr lang="en-US" dirty="0"/>
              <a:t> Open, transparent communication channels among healthcare teams ensure that unexpected challenges can be discussed and addressed collectively.</a:t>
            </a:r>
          </a:p>
          <a:p>
            <a:pPr algn="l" rtl="0"/>
            <a:r>
              <a:rPr lang="en-US" b="1" dirty="0"/>
              <a:t>Feedback Loops:</a:t>
            </a:r>
            <a:r>
              <a:rPr lang="en-US" dirty="0"/>
              <a:t> Continuously collecting feedback from staff and patients helps identify and address emerging issues, creating a more adaptive, responsive change process.</a:t>
            </a:r>
          </a:p>
          <a:p>
            <a:pPr algn="l" rtl="0"/>
            <a:endParaRPr lang="en-US" dirty="0"/>
          </a:p>
        </p:txBody>
      </p:sp>
    </p:spTree>
    <p:extLst>
      <p:ext uri="{BB962C8B-B14F-4D97-AF65-F5344CB8AC3E}">
        <p14:creationId xmlns:p14="http://schemas.microsoft.com/office/powerpoint/2010/main" val="1228827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b="1" dirty="0" smtClean="0"/>
              <a:t>Conclusion</a:t>
            </a:r>
            <a:endParaRPr lang="en-US" dirty="0"/>
          </a:p>
        </p:txBody>
      </p:sp>
      <p:sp>
        <p:nvSpPr>
          <p:cNvPr id="3" name="عنصر نائب للمحتوى 2"/>
          <p:cNvSpPr>
            <a:spLocks noGrp="1"/>
          </p:cNvSpPr>
          <p:nvPr>
            <p:ph idx="1"/>
          </p:nvPr>
        </p:nvSpPr>
        <p:spPr/>
        <p:txBody>
          <a:bodyPr>
            <a:normAutofit/>
          </a:bodyPr>
          <a:lstStyle/>
          <a:p>
            <a:pPr marL="0" indent="0" algn="just" rtl="0">
              <a:buNone/>
            </a:pPr>
            <a:r>
              <a:rPr lang="en-US" dirty="0" smtClean="0"/>
              <a:t>Change </a:t>
            </a:r>
            <a:r>
              <a:rPr lang="en-US" dirty="0"/>
              <a:t>is an inherent part of nursing and healthcare, whether planned or unplanned. By understanding complexity and chaos, nurses and healthcare leaders can implement more flexible, adaptive approaches to change, ensuring that healthcare systems respond effectively to both predictable and unforeseen challenges.</a:t>
            </a:r>
          </a:p>
          <a:p>
            <a:pPr algn="l" rtl="0"/>
            <a:endParaRPr lang="en-US" dirty="0"/>
          </a:p>
        </p:txBody>
      </p:sp>
    </p:spTree>
    <p:extLst>
      <p:ext uri="{BB962C8B-B14F-4D97-AF65-F5344CB8AC3E}">
        <p14:creationId xmlns:p14="http://schemas.microsoft.com/office/powerpoint/2010/main" val="1443023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2420888"/>
            <a:ext cx="7620000" cy="1143000"/>
          </a:xfrm>
        </p:spPr>
        <p:txBody>
          <a:bodyPr/>
          <a:lstStyle/>
          <a:p>
            <a:pPr algn="ctr"/>
            <a:r>
              <a:rPr lang="en-US" i="1" dirty="0" smtClean="0"/>
              <a:t>Have a nice day </a:t>
            </a:r>
            <a:endParaRPr lang="en-US" i="1" dirty="0"/>
          </a:p>
        </p:txBody>
      </p:sp>
    </p:spTree>
    <p:extLst>
      <p:ext uri="{BB962C8B-B14F-4D97-AF65-F5344CB8AC3E}">
        <p14:creationId xmlns:p14="http://schemas.microsoft.com/office/powerpoint/2010/main" val="40924872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جاور">
  <a:themeElements>
    <a:clrScheme name="تجاور">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تجاور">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25</TotalTime>
  <Words>654</Words>
  <Application>Microsoft Office PowerPoint</Application>
  <PresentationFormat>On-screen Show (4:3)</PresentationFormat>
  <Paragraphs>31</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Cambria</vt:lpstr>
      <vt:lpstr>Times New Roman</vt:lpstr>
      <vt:lpstr>تجاور</vt:lpstr>
      <vt:lpstr>Change, Complexity, and Chaos in Nursing</vt:lpstr>
      <vt:lpstr>1. Concept of Change</vt:lpstr>
      <vt:lpstr>2. Elements of Change</vt:lpstr>
      <vt:lpstr>3. Planned Change</vt:lpstr>
      <vt:lpstr>4. Unplanned Change</vt:lpstr>
      <vt:lpstr>5. Concepts of Chaos and Complexity</vt:lpstr>
      <vt:lpstr>6. Intervention of Complexity and Chaos in the Change Process</vt:lpstr>
      <vt:lpstr>Conclusion</vt:lpstr>
      <vt:lpstr>Have a nice day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Change, Complexity, and Chaos in Nursing</dc:title>
  <dc:creator>dell</dc:creator>
  <cp:lastModifiedBy>pc</cp:lastModifiedBy>
  <cp:revision>4</cp:revision>
  <dcterms:created xsi:type="dcterms:W3CDTF">2024-11-02T19:39:45Z</dcterms:created>
  <dcterms:modified xsi:type="dcterms:W3CDTF">2025-03-02T05:23:14Z</dcterms:modified>
</cp:coreProperties>
</file>