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A88C7F-AE14-4316-8360-F0E2D647694D}"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4018858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A88C7F-AE14-4316-8360-F0E2D647694D}"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2192739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A88C7F-AE14-4316-8360-F0E2D647694D}"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407541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A88C7F-AE14-4316-8360-F0E2D647694D}"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1618139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A88C7F-AE14-4316-8360-F0E2D647694D}" type="datetimeFigureOut">
              <a:rPr lang="en-US" smtClean="0"/>
              <a:t>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473393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A88C7F-AE14-4316-8360-F0E2D647694D}"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1703638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A88C7F-AE14-4316-8360-F0E2D647694D}" type="datetimeFigureOut">
              <a:rPr lang="en-US" smtClean="0"/>
              <a:t>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233992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A88C7F-AE14-4316-8360-F0E2D647694D}" type="datetimeFigureOut">
              <a:rPr lang="en-US" smtClean="0"/>
              <a:t>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329440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88C7F-AE14-4316-8360-F0E2D647694D}" type="datetimeFigureOut">
              <a:rPr lang="en-US" smtClean="0"/>
              <a:t>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384342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A88C7F-AE14-4316-8360-F0E2D647694D}"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2753516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A88C7F-AE14-4316-8360-F0E2D647694D}" type="datetimeFigureOut">
              <a:rPr lang="en-US" smtClean="0"/>
              <a:t>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6E9480-B904-4059-98E1-A0F5943E67A0}" type="slidenum">
              <a:rPr lang="en-US" smtClean="0"/>
              <a:t>‹#›</a:t>
            </a:fld>
            <a:endParaRPr lang="en-US"/>
          </a:p>
        </p:txBody>
      </p:sp>
    </p:spTree>
    <p:extLst>
      <p:ext uri="{BB962C8B-B14F-4D97-AF65-F5344CB8AC3E}">
        <p14:creationId xmlns:p14="http://schemas.microsoft.com/office/powerpoint/2010/main" val="4073656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A88C7F-AE14-4316-8360-F0E2D647694D}" type="datetimeFigureOut">
              <a:rPr lang="en-US" smtClean="0"/>
              <a:t>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6E9480-B904-4059-98E1-A0F5943E67A0}" type="slidenum">
              <a:rPr lang="en-US" smtClean="0"/>
              <a:t>‹#›</a:t>
            </a:fld>
            <a:endParaRPr lang="en-US"/>
          </a:p>
        </p:txBody>
      </p:sp>
    </p:spTree>
    <p:extLst>
      <p:ext uri="{BB962C8B-B14F-4D97-AF65-F5344CB8AC3E}">
        <p14:creationId xmlns:p14="http://schemas.microsoft.com/office/powerpoint/2010/main" val="1285070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Computer Science in Nursing Practice</a:t>
            </a:r>
            <a:endParaRPr lang="en-US" dirty="0"/>
          </a:p>
        </p:txBody>
      </p:sp>
      <p:sp>
        <p:nvSpPr>
          <p:cNvPr id="3" name="Subtitle 2"/>
          <p:cNvSpPr>
            <a:spLocks noGrp="1"/>
          </p:cNvSpPr>
          <p:nvPr>
            <p:ph type="subTitle" idx="1"/>
          </p:nvPr>
        </p:nvSpPr>
        <p:spPr/>
        <p:txBody>
          <a:bodyPr/>
          <a:lstStyle/>
          <a:p>
            <a:r>
              <a:rPr lang="en-US" dirty="0" smtClean="0"/>
              <a:t>Mahdi Al-</a:t>
            </a:r>
            <a:r>
              <a:rPr lang="en-US" dirty="0" err="1" smtClean="0"/>
              <a:t>Anawy</a:t>
            </a:r>
            <a:endParaRPr lang="en-US" dirty="0"/>
          </a:p>
        </p:txBody>
      </p:sp>
    </p:spTree>
    <p:extLst>
      <p:ext uri="{BB962C8B-B14F-4D97-AF65-F5344CB8AC3E}">
        <p14:creationId xmlns:p14="http://schemas.microsoft.com/office/powerpoint/2010/main" val="1553529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 </a:t>
            </a:r>
            <a:endParaRPr lang="en-US" dirty="0"/>
          </a:p>
        </p:txBody>
      </p:sp>
      <p:sp>
        <p:nvSpPr>
          <p:cNvPr id="3" name="Content Placeholder 2"/>
          <p:cNvSpPr>
            <a:spLocks noGrp="1"/>
          </p:cNvSpPr>
          <p:nvPr>
            <p:ph idx="1"/>
          </p:nvPr>
        </p:nvSpPr>
        <p:spPr/>
        <p:txBody>
          <a:bodyPr>
            <a:normAutofit/>
          </a:bodyPr>
          <a:lstStyle/>
          <a:p>
            <a:pPr marL="0" indent="0" algn="just">
              <a:buNone/>
            </a:pPr>
            <a:r>
              <a:rPr lang="en-US" dirty="0" smtClean="0"/>
              <a:t>The </a:t>
            </a:r>
            <a:r>
              <a:rPr lang="en-US" dirty="0"/>
              <a:t>integration of computer science into nursing practice has brought about significant advancements in healthcare delivery, clinical practice, education, and research. Nurses must embrace these technologies to enhance patient care, improve outcomes, and advance their professional growth. As technology continues to evolve, the role of the nurse will expand, requiring ongoing adaptation and learning. By leveraging the power of computers, nurses can continue to provide high-quality, patient-centered care in an increasingly digital world.</a:t>
            </a:r>
          </a:p>
          <a:p>
            <a:pPr marL="0" indent="0">
              <a:buNone/>
            </a:pPr>
            <a:endParaRPr lang="en-US" dirty="0"/>
          </a:p>
        </p:txBody>
      </p:sp>
    </p:spTree>
    <p:extLst>
      <p:ext uri="{BB962C8B-B14F-4D97-AF65-F5344CB8AC3E}">
        <p14:creationId xmlns:p14="http://schemas.microsoft.com/office/powerpoint/2010/main" val="93820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Questions for Discussion:</a:t>
            </a:r>
            <a:endParaRPr lang="en-US" dirty="0"/>
          </a:p>
        </p:txBody>
      </p:sp>
      <p:sp>
        <p:nvSpPr>
          <p:cNvPr id="3" name="Content Placeholder 2"/>
          <p:cNvSpPr>
            <a:spLocks noGrp="1"/>
          </p:cNvSpPr>
          <p:nvPr>
            <p:ph idx="1"/>
          </p:nvPr>
        </p:nvSpPr>
        <p:spPr/>
        <p:txBody>
          <a:bodyPr/>
          <a:lstStyle/>
          <a:p>
            <a:r>
              <a:rPr lang="en-US" dirty="0" smtClean="0"/>
              <a:t>How </a:t>
            </a:r>
            <a:r>
              <a:rPr lang="en-US" dirty="0"/>
              <a:t>can nurses ensure they stay updated with rapidly evolving healthcare technologies?</a:t>
            </a:r>
          </a:p>
          <a:p>
            <a:r>
              <a:rPr lang="en-US" dirty="0"/>
              <a:t>What are the potential challenges of relying heavily on computers in nursing practice, and how can they be addressed?</a:t>
            </a:r>
          </a:p>
          <a:p>
            <a:r>
              <a:rPr lang="en-US" dirty="0"/>
              <a:t>How can nurses contribute to the development of new healthcare technologies?</a:t>
            </a:r>
          </a:p>
        </p:txBody>
      </p:sp>
    </p:spTree>
    <p:extLst>
      <p:ext uri="{BB962C8B-B14F-4D97-AF65-F5344CB8AC3E}">
        <p14:creationId xmlns:p14="http://schemas.microsoft.com/office/powerpoint/2010/main" val="2239565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9764" y="2277052"/>
            <a:ext cx="10515600" cy="1325563"/>
          </a:xfrm>
        </p:spPr>
        <p:txBody>
          <a:bodyPr/>
          <a:lstStyle/>
          <a:p>
            <a:pPr algn="ctr"/>
            <a:r>
              <a:rPr lang="en-US" b="1" i="1" dirty="0" smtClean="0"/>
              <a:t>Any question ?</a:t>
            </a:r>
            <a:endParaRPr lang="en-US" b="1" i="1" dirty="0"/>
          </a:p>
        </p:txBody>
      </p:sp>
    </p:spTree>
    <p:extLst>
      <p:ext uri="{BB962C8B-B14F-4D97-AF65-F5344CB8AC3E}">
        <p14:creationId xmlns:p14="http://schemas.microsoft.com/office/powerpoint/2010/main" val="2655541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Role of Computer Science in Nursing Practice</a:t>
            </a:r>
            <a:endParaRPr lang="en-US" dirty="0"/>
          </a:p>
        </p:txBody>
      </p:sp>
      <p:sp>
        <p:nvSpPr>
          <p:cNvPr id="3" name="Content Placeholder 2"/>
          <p:cNvSpPr>
            <a:spLocks noGrp="1"/>
          </p:cNvSpPr>
          <p:nvPr>
            <p:ph idx="1"/>
          </p:nvPr>
        </p:nvSpPr>
        <p:spPr/>
        <p:txBody>
          <a:bodyPr/>
          <a:lstStyle/>
          <a:p>
            <a:pPr algn="just"/>
            <a:r>
              <a:rPr lang="en-US" dirty="0" smtClean="0"/>
              <a:t>Computer </a:t>
            </a:r>
            <a:r>
              <a:rPr lang="en-US" dirty="0"/>
              <a:t>science has revolutionized the field of nursing, transforming how healthcare is delivered, how nurses practice, and how patients are educated and cared for. This lecture will explore the various ways computers and technology are integrated into nursing practice, focusing on the following key areas:</a:t>
            </a:r>
          </a:p>
          <a:p>
            <a:endParaRPr lang="en-US" dirty="0"/>
          </a:p>
        </p:txBody>
      </p:sp>
    </p:spTree>
    <p:extLst>
      <p:ext uri="{BB962C8B-B14F-4D97-AF65-F5344CB8AC3E}">
        <p14:creationId xmlns:p14="http://schemas.microsoft.com/office/powerpoint/2010/main" val="1526447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1. Computers in Healthcare Delivery and Nursing</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Overview</a:t>
            </a:r>
            <a:r>
              <a:rPr lang="en-US" dirty="0"/>
              <a:t>: Computers have become an integral part of healthcare delivery systems, enabling efficient management of patient data, streamlined workflows, and improved communication among healthcare providers.</a:t>
            </a:r>
          </a:p>
          <a:p>
            <a:r>
              <a:rPr lang="en-US" b="1" dirty="0"/>
              <a:t>Applications</a:t>
            </a:r>
            <a:r>
              <a:rPr lang="en-US" dirty="0"/>
              <a:t>:</a:t>
            </a:r>
          </a:p>
          <a:p>
            <a:pPr lvl="1"/>
            <a:r>
              <a:rPr lang="en-US" b="1" dirty="0"/>
              <a:t>Electronic Health Records (EHRs)</a:t>
            </a:r>
            <a:r>
              <a:rPr lang="en-US" dirty="0"/>
              <a:t>: Centralized digital records that store patient information, including medical history, diagnoses, medications, and treatment plans.</a:t>
            </a:r>
          </a:p>
          <a:p>
            <a:pPr lvl="1"/>
            <a:r>
              <a:rPr lang="en-US" b="1" dirty="0"/>
              <a:t>Telehealth</a:t>
            </a:r>
            <a:r>
              <a:rPr lang="en-US" dirty="0"/>
              <a:t>: Remote patient monitoring and virtual consultations, which have become especially important in rural or underserved areas.</a:t>
            </a:r>
          </a:p>
          <a:p>
            <a:pPr lvl="1"/>
            <a:r>
              <a:rPr lang="en-US" b="1" dirty="0"/>
              <a:t>Health Information Systems (HIS)</a:t>
            </a:r>
            <a:r>
              <a:rPr lang="en-US" dirty="0"/>
              <a:t>: Systems that manage administrative, financial, and clinical data in healthcare organizations.</a:t>
            </a:r>
          </a:p>
          <a:p>
            <a:r>
              <a:rPr lang="en-US" b="1" dirty="0"/>
              <a:t>Impact on Nursing</a:t>
            </a:r>
            <a:r>
              <a:rPr lang="en-US" dirty="0" smtClean="0"/>
              <a:t>: </a:t>
            </a:r>
            <a:endParaRPr lang="en-US" dirty="0"/>
          </a:p>
          <a:p>
            <a:pPr lvl="1"/>
            <a:r>
              <a:rPr lang="en-US" dirty="0"/>
              <a:t>Improved accuracy and accessibility of patient information.</a:t>
            </a:r>
          </a:p>
          <a:p>
            <a:pPr lvl="1"/>
            <a:r>
              <a:rPr lang="en-US" dirty="0"/>
              <a:t>Enhanced coordination of care among multidisciplinary teams.</a:t>
            </a:r>
          </a:p>
          <a:p>
            <a:pPr lvl="1"/>
            <a:r>
              <a:rPr lang="en-US" dirty="0"/>
              <a:t>Reduced paperwork, allowing nurses to focus more on patient care.</a:t>
            </a:r>
          </a:p>
          <a:p>
            <a:endParaRPr lang="en-US" dirty="0"/>
          </a:p>
        </p:txBody>
      </p:sp>
    </p:spTree>
    <p:extLst>
      <p:ext uri="{BB962C8B-B14F-4D97-AF65-F5344CB8AC3E}">
        <p14:creationId xmlns:p14="http://schemas.microsoft.com/office/powerpoint/2010/main" val="1311489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 Computers in Clinical Practice</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Overview</a:t>
            </a:r>
            <a:r>
              <a:rPr lang="en-US" dirty="0"/>
              <a:t>: Computers are used at the point of care to support clinical decision-making, documentation, and patient monitoring.</a:t>
            </a:r>
          </a:p>
          <a:p>
            <a:r>
              <a:rPr lang="en-US" b="1" dirty="0"/>
              <a:t>Applications</a:t>
            </a:r>
            <a:r>
              <a:rPr lang="en-US" dirty="0"/>
              <a:t>:</a:t>
            </a:r>
          </a:p>
          <a:p>
            <a:pPr lvl="1"/>
            <a:r>
              <a:rPr lang="en-US" b="1" dirty="0"/>
              <a:t>Clinical Decision Support Systems (CDSS)</a:t>
            </a:r>
            <a:r>
              <a:rPr lang="en-US" dirty="0"/>
              <a:t>: Software that provides evidence-based recommendations to assist nurses and other healthcare providers in making clinical decisions.</a:t>
            </a:r>
          </a:p>
          <a:p>
            <a:pPr lvl="1"/>
            <a:r>
              <a:rPr lang="en-US" b="1" dirty="0"/>
              <a:t>Barcode Medication Administration (BCMA)</a:t>
            </a:r>
            <a:r>
              <a:rPr lang="en-US" dirty="0"/>
              <a:t>: Ensures the right medication is given to the right patient at the right time.</a:t>
            </a:r>
          </a:p>
          <a:p>
            <a:pPr lvl="1"/>
            <a:r>
              <a:rPr lang="en-US" b="1" dirty="0"/>
              <a:t>Wearable Technology</a:t>
            </a:r>
            <a:r>
              <a:rPr lang="en-US" dirty="0"/>
              <a:t>: Devices like smartwatches and biosensors that monitor vital signs and alert nurses to changes in a patient’s condition.</a:t>
            </a:r>
          </a:p>
          <a:p>
            <a:r>
              <a:rPr lang="en-US" b="1" dirty="0"/>
              <a:t>Impact on Nursing</a:t>
            </a:r>
            <a:r>
              <a:rPr lang="en-US" dirty="0"/>
              <a:t>:</a:t>
            </a:r>
          </a:p>
          <a:p>
            <a:pPr lvl="1"/>
            <a:r>
              <a:rPr lang="en-US" dirty="0"/>
              <a:t>Increased patient safety and reduced errors.</a:t>
            </a:r>
          </a:p>
          <a:p>
            <a:pPr lvl="1"/>
            <a:r>
              <a:rPr lang="en-US" dirty="0"/>
              <a:t>Real-time access to patient data for better clinical outcomes.</a:t>
            </a:r>
          </a:p>
          <a:p>
            <a:pPr lvl="1"/>
            <a:r>
              <a:rPr lang="en-US" dirty="0"/>
              <a:t>Enhanced efficiency in documentation and reporting.</a:t>
            </a:r>
          </a:p>
          <a:p>
            <a:endParaRPr lang="en-US" dirty="0"/>
          </a:p>
        </p:txBody>
      </p:sp>
    </p:spTree>
    <p:extLst>
      <p:ext uri="{BB962C8B-B14F-4D97-AF65-F5344CB8AC3E}">
        <p14:creationId xmlns:p14="http://schemas.microsoft.com/office/powerpoint/2010/main" val="358879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3. Computers for Professional Growth and Networking</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Overview</a:t>
            </a:r>
            <a:r>
              <a:rPr lang="en-US" dirty="0"/>
              <a:t>: Technology provides nurses with opportunities for continuous learning, professional development, and networking.</a:t>
            </a:r>
          </a:p>
          <a:p>
            <a:r>
              <a:rPr lang="en-US" b="1" dirty="0"/>
              <a:t>Applications</a:t>
            </a:r>
            <a:r>
              <a:rPr lang="en-US" dirty="0"/>
              <a:t>:</a:t>
            </a:r>
          </a:p>
          <a:p>
            <a:pPr lvl="1"/>
            <a:r>
              <a:rPr lang="en-US" b="1" dirty="0"/>
              <a:t>Online Learning Platforms</a:t>
            </a:r>
            <a:r>
              <a:rPr lang="en-US" dirty="0"/>
              <a:t>: Websites like Coursera, Khan Academy, and nursing-specific platforms offer courses and certifications.</a:t>
            </a:r>
          </a:p>
          <a:p>
            <a:pPr lvl="1"/>
            <a:r>
              <a:rPr lang="en-US" b="1" dirty="0"/>
              <a:t>Professional Social Networks</a:t>
            </a:r>
            <a:r>
              <a:rPr lang="en-US" dirty="0"/>
              <a:t>: Platforms like LinkedIn and nursing forums allow nurses to connect, share knowledge, and collaborate.</a:t>
            </a:r>
          </a:p>
          <a:p>
            <a:pPr lvl="1"/>
            <a:r>
              <a:rPr lang="en-US" b="1" dirty="0"/>
              <a:t>Webinars and Virtual Conferences</a:t>
            </a:r>
            <a:r>
              <a:rPr lang="en-US" dirty="0"/>
              <a:t>: Opportunities to learn about the latest research and trends in nursing without geographical constraints.</a:t>
            </a:r>
          </a:p>
          <a:p>
            <a:r>
              <a:rPr lang="en-US" b="1" dirty="0"/>
              <a:t>Impact on Nursing</a:t>
            </a:r>
            <a:r>
              <a:rPr lang="en-US" dirty="0"/>
              <a:t>:</a:t>
            </a:r>
          </a:p>
          <a:p>
            <a:pPr lvl="1"/>
            <a:r>
              <a:rPr lang="en-US" dirty="0"/>
              <a:t>Lifelong learning and skill development.</a:t>
            </a:r>
          </a:p>
          <a:p>
            <a:pPr lvl="1"/>
            <a:r>
              <a:rPr lang="en-US" dirty="0"/>
              <a:t>Access to global nursing communities and mentorship opportunities.</a:t>
            </a:r>
          </a:p>
          <a:p>
            <a:pPr lvl="1"/>
            <a:r>
              <a:rPr lang="en-US" dirty="0"/>
              <a:t>Staying updated with advancements in healthcare and nursing practice.</a:t>
            </a:r>
          </a:p>
          <a:p>
            <a:endParaRPr lang="en-US" dirty="0"/>
          </a:p>
        </p:txBody>
      </p:sp>
    </p:spTree>
    <p:extLst>
      <p:ext uri="{BB962C8B-B14F-4D97-AF65-F5344CB8AC3E}">
        <p14:creationId xmlns:p14="http://schemas.microsoft.com/office/powerpoint/2010/main" val="1193055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 Computers in Nursing Administration</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Overview</a:t>
            </a:r>
            <a:r>
              <a:rPr lang="en-US" dirty="0"/>
              <a:t>: Computers play a critical role in the management and administration of nursing services.</a:t>
            </a:r>
          </a:p>
          <a:p>
            <a:r>
              <a:rPr lang="en-US" b="1" dirty="0"/>
              <a:t>Applications</a:t>
            </a:r>
            <a:r>
              <a:rPr lang="en-US" dirty="0"/>
              <a:t>:</a:t>
            </a:r>
          </a:p>
          <a:p>
            <a:pPr lvl="1"/>
            <a:r>
              <a:rPr lang="en-US" b="1" dirty="0"/>
              <a:t>Scheduling Software</a:t>
            </a:r>
            <a:r>
              <a:rPr lang="en-US" dirty="0"/>
              <a:t>: Tools for managing nurse shifts, ensuring adequate staffing, and reducing burnout.</a:t>
            </a:r>
          </a:p>
          <a:p>
            <a:pPr lvl="1"/>
            <a:r>
              <a:rPr lang="en-US" b="1" dirty="0"/>
              <a:t>Performance Metrics</a:t>
            </a:r>
            <a:r>
              <a:rPr lang="en-US" dirty="0"/>
              <a:t>: Systems that track nurse performance, patient outcomes, and resource utilization.</a:t>
            </a:r>
          </a:p>
          <a:p>
            <a:pPr lvl="1"/>
            <a:r>
              <a:rPr lang="en-US" b="1" dirty="0"/>
              <a:t>Budgeting and Resource Management</a:t>
            </a:r>
            <a:r>
              <a:rPr lang="en-US" dirty="0"/>
              <a:t>: Software for managing finances, supplies, and equipment.</a:t>
            </a:r>
          </a:p>
          <a:p>
            <a:r>
              <a:rPr lang="en-US" b="1" dirty="0"/>
              <a:t>Impact on Nursing</a:t>
            </a:r>
            <a:r>
              <a:rPr lang="en-US" dirty="0"/>
              <a:t>:</a:t>
            </a:r>
          </a:p>
          <a:p>
            <a:pPr lvl="1"/>
            <a:r>
              <a:rPr lang="en-US" dirty="0"/>
              <a:t>Improved efficiency in administrative tasks.</a:t>
            </a:r>
          </a:p>
          <a:p>
            <a:pPr lvl="1"/>
            <a:r>
              <a:rPr lang="en-US" dirty="0"/>
              <a:t>Data-driven decision-making for better resource allocation.</a:t>
            </a:r>
          </a:p>
          <a:p>
            <a:pPr lvl="1"/>
            <a:r>
              <a:rPr lang="en-US" dirty="0"/>
              <a:t>Enhanced ability to monitor and improve quality of care.</a:t>
            </a:r>
          </a:p>
          <a:p>
            <a:r>
              <a:rPr lang="en-US" dirty="0" smtClean="0"/>
              <a:t/>
            </a:r>
            <a:br>
              <a:rPr lang="en-US" dirty="0" smtClean="0"/>
            </a:br>
            <a:endParaRPr lang="en-US" dirty="0"/>
          </a:p>
        </p:txBody>
      </p:sp>
    </p:spTree>
    <p:extLst>
      <p:ext uri="{BB962C8B-B14F-4D97-AF65-F5344CB8AC3E}">
        <p14:creationId xmlns:p14="http://schemas.microsoft.com/office/powerpoint/2010/main" val="2163416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5. Computers in Nursing Research</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Overview</a:t>
            </a:r>
            <a:r>
              <a:rPr lang="en-US" dirty="0"/>
              <a:t>: Computers have transformed nursing research by enabling data collection, analysis, and dissemination of findings.</a:t>
            </a:r>
          </a:p>
          <a:p>
            <a:r>
              <a:rPr lang="en-US" b="1" dirty="0"/>
              <a:t>Applications</a:t>
            </a:r>
            <a:r>
              <a:rPr lang="en-US" dirty="0"/>
              <a:t>:</a:t>
            </a:r>
          </a:p>
          <a:p>
            <a:pPr lvl="1"/>
            <a:r>
              <a:rPr lang="en-US" b="1" dirty="0"/>
              <a:t>Data Analysis Software</a:t>
            </a:r>
            <a:r>
              <a:rPr lang="en-US" dirty="0"/>
              <a:t>: Tools like SPSS, SAS, and R for analyzing research data.</a:t>
            </a:r>
          </a:p>
          <a:p>
            <a:pPr lvl="1"/>
            <a:r>
              <a:rPr lang="en-US" b="1" dirty="0"/>
              <a:t>Literature Databases</a:t>
            </a:r>
            <a:r>
              <a:rPr lang="en-US" dirty="0"/>
              <a:t>: Platforms like PubMed and CINAHL for accessing nursing and healthcare research.</a:t>
            </a:r>
          </a:p>
          <a:p>
            <a:pPr lvl="1"/>
            <a:r>
              <a:rPr lang="en-US" b="1" dirty="0"/>
              <a:t>Simulation Software</a:t>
            </a:r>
            <a:r>
              <a:rPr lang="en-US" dirty="0"/>
              <a:t>: Virtual environments for testing hypotheses and conducting experiments.</a:t>
            </a:r>
          </a:p>
          <a:p>
            <a:r>
              <a:rPr lang="en-US" b="1" dirty="0"/>
              <a:t>Impact on Nursing</a:t>
            </a:r>
            <a:r>
              <a:rPr lang="en-US" dirty="0"/>
              <a:t>:</a:t>
            </a:r>
          </a:p>
          <a:p>
            <a:pPr lvl="1"/>
            <a:r>
              <a:rPr lang="en-US" dirty="0"/>
              <a:t>Faster and more accurate data analysis.</a:t>
            </a:r>
          </a:p>
          <a:p>
            <a:pPr lvl="1"/>
            <a:r>
              <a:rPr lang="en-US" dirty="0"/>
              <a:t>Access to a wealth of research for evidence-based practice.</a:t>
            </a:r>
          </a:p>
          <a:p>
            <a:pPr lvl="1"/>
            <a:r>
              <a:rPr lang="en-US" dirty="0"/>
              <a:t>Enhanced ability to conduct large-scale studies and clinical trials.</a:t>
            </a:r>
          </a:p>
          <a:p>
            <a:endParaRPr lang="en-US" dirty="0"/>
          </a:p>
        </p:txBody>
      </p:sp>
    </p:spTree>
    <p:extLst>
      <p:ext uri="{BB962C8B-B14F-4D97-AF65-F5344CB8AC3E}">
        <p14:creationId xmlns:p14="http://schemas.microsoft.com/office/powerpoint/2010/main" val="1581749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6. Computers in Professional and Patient Education</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Overview</a:t>
            </a:r>
            <a:r>
              <a:rPr lang="en-US" dirty="0"/>
              <a:t>: Computers are widely used to educate both nurses and patients, promoting health literacy and self-care.</a:t>
            </a:r>
          </a:p>
          <a:p>
            <a:r>
              <a:rPr lang="en-US" b="1" dirty="0"/>
              <a:t>Applications</a:t>
            </a:r>
            <a:r>
              <a:rPr lang="en-US" dirty="0"/>
              <a:t>:</a:t>
            </a:r>
          </a:p>
          <a:p>
            <a:pPr lvl="1"/>
            <a:r>
              <a:rPr lang="en-US" b="1" dirty="0"/>
              <a:t>E-Learning Modules</a:t>
            </a:r>
            <a:r>
              <a:rPr lang="en-US" dirty="0"/>
              <a:t>: Interactive courses for nurses to learn new skills or update their knowledge.</a:t>
            </a:r>
          </a:p>
          <a:p>
            <a:pPr lvl="1"/>
            <a:r>
              <a:rPr lang="en-US" b="1" dirty="0"/>
              <a:t>Patient Education Portals</a:t>
            </a:r>
            <a:r>
              <a:rPr lang="en-US" dirty="0"/>
              <a:t>: Online platforms where patients can access information about their conditions, treatments, and medications.</a:t>
            </a:r>
          </a:p>
          <a:p>
            <a:pPr lvl="1"/>
            <a:r>
              <a:rPr lang="en-US" b="1" dirty="0"/>
              <a:t>Gamification</a:t>
            </a:r>
            <a:r>
              <a:rPr lang="en-US" dirty="0"/>
              <a:t>: Using games and simulations to teach complex concepts in an engaging way.</a:t>
            </a:r>
          </a:p>
          <a:p>
            <a:r>
              <a:rPr lang="en-US" b="1" dirty="0"/>
              <a:t>Impact on Nursing</a:t>
            </a:r>
            <a:r>
              <a:rPr lang="en-US" dirty="0"/>
              <a:t>:</a:t>
            </a:r>
          </a:p>
          <a:p>
            <a:pPr lvl="1"/>
            <a:r>
              <a:rPr lang="en-US" dirty="0"/>
              <a:t>Improved patient outcomes through better education and engagement.</a:t>
            </a:r>
          </a:p>
          <a:p>
            <a:pPr lvl="1"/>
            <a:r>
              <a:rPr lang="en-US" dirty="0"/>
              <a:t>Enhanced ability of nurses to educate patients using multimedia tools.</a:t>
            </a:r>
          </a:p>
          <a:p>
            <a:pPr lvl="1"/>
            <a:r>
              <a:rPr lang="en-US" dirty="0"/>
              <a:t>Continuous professional development for nurses.</a:t>
            </a:r>
          </a:p>
          <a:p>
            <a:endParaRPr lang="en-US" dirty="0"/>
          </a:p>
        </p:txBody>
      </p:sp>
    </p:spTree>
    <p:extLst>
      <p:ext uri="{BB962C8B-B14F-4D97-AF65-F5344CB8AC3E}">
        <p14:creationId xmlns:p14="http://schemas.microsoft.com/office/powerpoint/2010/main" val="338779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7. Computers and the Role of the Nurse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Overview</a:t>
            </a:r>
            <a:r>
              <a:rPr lang="en-US" dirty="0"/>
              <a:t>: The integration of computers into nursing has expanded the role of nurses, making them key players in the digital transformation of healthcare.</a:t>
            </a:r>
          </a:p>
          <a:p>
            <a:r>
              <a:rPr lang="en-US" b="1" dirty="0"/>
              <a:t>Key Roles</a:t>
            </a:r>
            <a:r>
              <a:rPr lang="en-US" dirty="0"/>
              <a:t>:</a:t>
            </a:r>
          </a:p>
          <a:p>
            <a:pPr lvl="1"/>
            <a:r>
              <a:rPr lang="en-US" b="1" dirty="0"/>
              <a:t>Health Informatics Specialist</a:t>
            </a:r>
            <a:r>
              <a:rPr lang="en-US" dirty="0"/>
              <a:t>: Nurses who specialize in managing and analyzing healthcare data.</a:t>
            </a:r>
          </a:p>
          <a:p>
            <a:pPr lvl="1"/>
            <a:r>
              <a:rPr lang="en-US" b="1" dirty="0"/>
              <a:t>Patient Advocate</a:t>
            </a:r>
            <a:r>
              <a:rPr lang="en-US" dirty="0"/>
              <a:t>: Using technology to ensure patients receive personalized and evidence-based care.</a:t>
            </a:r>
          </a:p>
          <a:p>
            <a:pPr lvl="1"/>
            <a:r>
              <a:rPr lang="en-US" b="1" dirty="0"/>
              <a:t>Educator</a:t>
            </a:r>
            <a:r>
              <a:rPr lang="en-US" dirty="0"/>
              <a:t>: Teaching patients and colleagues how to use health technologies effectively.</a:t>
            </a:r>
          </a:p>
          <a:p>
            <a:pPr lvl="1"/>
            <a:r>
              <a:rPr lang="en-US" b="1" dirty="0"/>
              <a:t>Innovator</a:t>
            </a:r>
            <a:r>
              <a:rPr lang="en-US" dirty="0"/>
              <a:t>: Participating in the development and implementation of new healthcare technologies.</a:t>
            </a:r>
          </a:p>
          <a:p>
            <a:r>
              <a:rPr lang="en-US" b="1" dirty="0"/>
              <a:t>Impact on Nursing</a:t>
            </a:r>
            <a:r>
              <a:rPr lang="en-US" dirty="0"/>
              <a:t>:</a:t>
            </a:r>
          </a:p>
          <a:p>
            <a:pPr lvl="1"/>
            <a:r>
              <a:rPr lang="en-US" dirty="0"/>
              <a:t>Nurses are now seen as tech-savvy professionals who bridge the gap between healthcare and technology.</a:t>
            </a:r>
          </a:p>
          <a:p>
            <a:pPr lvl="1"/>
            <a:r>
              <a:rPr lang="en-US" dirty="0"/>
              <a:t>Increased responsibility in managing and interpreting digital health data.</a:t>
            </a:r>
          </a:p>
          <a:p>
            <a:pPr lvl="1"/>
            <a:r>
              <a:rPr lang="en-US" dirty="0"/>
              <a:t>Greater involvement in shaping the future of healthcare delivery.</a:t>
            </a:r>
          </a:p>
          <a:p>
            <a:endParaRPr lang="en-US" dirty="0"/>
          </a:p>
        </p:txBody>
      </p:sp>
    </p:spTree>
    <p:extLst>
      <p:ext uri="{BB962C8B-B14F-4D97-AF65-F5344CB8AC3E}">
        <p14:creationId xmlns:p14="http://schemas.microsoft.com/office/powerpoint/2010/main" val="35889718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990</Words>
  <Application>Microsoft Office PowerPoint</Application>
  <PresentationFormat>Widescreen</PresentationFormat>
  <Paragraphs>83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Computer Science in Nursing Practice</vt:lpstr>
      <vt:lpstr>The Role of Computer Science in Nursing Practice</vt:lpstr>
      <vt:lpstr>1. Computers in Healthcare Delivery and Nursing</vt:lpstr>
      <vt:lpstr>2. Computers in Clinical Practice</vt:lpstr>
      <vt:lpstr>3. Computers for Professional Growth and Networking</vt:lpstr>
      <vt:lpstr>4. Computers in Nursing Administration</vt:lpstr>
      <vt:lpstr>5. Computers in Nursing Research</vt:lpstr>
      <vt:lpstr>6. Computers in Professional and Patient Education</vt:lpstr>
      <vt:lpstr>7. Computers and the Role of the Nurse</vt:lpstr>
      <vt:lpstr>Summary </vt:lpstr>
      <vt:lpstr>Questions for Discussion:</vt:lpstr>
      <vt:lpstr>Any question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4</cp:revision>
  <dcterms:created xsi:type="dcterms:W3CDTF">2025-02-04T10:56:55Z</dcterms:created>
  <dcterms:modified xsi:type="dcterms:W3CDTF">2025-02-04T11:03:40Z</dcterms:modified>
</cp:coreProperties>
</file>