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14/08/1446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Review of Literature in Nursing </a:t>
            </a:r>
            <a:r>
              <a:rPr lang="en-US" b="1" dirty="0" smtClean="0"/>
              <a:t>Research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Mahdi Al-</a:t>
            </a:r>
            <a:r>
              <a:rPr lang="en-US" dirty="0" err="1" smtClean="0"/>
              <a:t>Anawy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60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3.3. Critical Appraisal:</a:t>
            </a:r>
            <a:endParaRPr lang="en-US" dirty="0"/>
          </a:p>
          <a:p>
            <a:pPr algn="l" rtl="0"/>
            <a:r>
              <a:rPr lang="en-US" b="1" dirty="0"/>
              <a:t>Evaluating Quality:</a:t>
            </a:r>
            <a:r>
              <a:rPr lang="en-US" dirty="0"/>
              <a:t> Assessing the quality and rigor of the studies reviewed.</a:t>
            </a:r>
          </a:p>
          <a:p>
            <a:pPr algn="l" rtl="0"/>
            <a:r>
              <a:rPr lang="en-US" b="1" dirty="0" smtClean="0"/>
              <a:t>Assessing </a:t>
            </a:r>
            <a:r>
              <a:rPr lang="en-US" b="1" dirty="0"/>
              <a:t>Relevance:</a:t>
            </a:r>
            <a:r>
              <a:rPr lang="en-US" dirty="0"/>
              <a:t> Determining the relevance of each study to the research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24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3.4. Writing Style:</a:t>
            </a:r>
            <a:endParaRPr lang="en-US" dirty="0"/>
          </a:p>
          <a:p>
            <a:pPr algn="l" rtl="0"/>
            <a:r>
              <a:rPr lang="en-US" b="1" dirty="0"/>
              <a:t>Clarity and Coherence:</a:t>
            </a:r>
            <a:r>
              <a:rPr lang="en-US" dirty="0"/>
              <a:t> Ensuring the review is clear, coherent, and logically organized.</a:t>
            </a:r>
          </a:p>
          <a:p>
            <a:pPr algn="l" rtl="0"/>
            <a:r>
              <a:rPr lang="en-US" b="1" dirty="0"/>
              <a:t>Academic Tone:</a:t>
            </a:r>
            <a:r>
              <a:rPr lang="en-US" dirty="0"/>
              <a:t> Maintaining an academic tone and using appropriate terminology.</a:t>
            </a:r>
          </a:p>
          <a:p>
            <a:pPr algn="l" rtl="0"/>
            <a:r>
              <a:rPr lang="en-US" b="1" dirty="0"/>
              <a:t>Citations and References:</a:t>
            </a:r>
            <a:r>
              <a:rPr lang="en-US" dirty="0"/>
              <a:t> Properly citing all sources and providing a comprehensive reference list.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15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en-US" i="1" dirty="0" smtClean="0"/>
              <a:t>Any question 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527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review of literature (ROL) is a critical component of the research process in nursing.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involves a systematic examination of existing research and scholarly articles related to a specific topic.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ROL serves multiple purposes, including identifying gaps in knowledge, establishing the significance of the research problem, and providing a theoretical framework for the study.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6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1. Purposes of Review of </a:t>
            </a:r>
            <a:r>
              <a:rPr lang="en-US" b="1" dirty="0" smtClean="0"/>
              <a:t>Literature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1.1</a:t>
            </a:r>
            <a:r>
              <a:rPr lang="en-US" b="1" dirty="0"/>
              <a:t>. Establishing the </a:t>
            </a:r>
            <a:r>
              <a:rPr lang="en-US" b="1" dirty="0" smtClean="0"/>
              <a:t>Background</a:t>
            </a:r>
            <a:r>
              <a:rPr lang="en-US" b="1" dirty="0"/>
              <a:t>:</a:t>
            </a:r>
            <a:endParaRPr lang="en-US" dirty="0"/>
          </a:p>
          <a:p>
            <a:pPr algn="l" rtl="0"/>
            <a:r>
              <a:rPr lang="en-US" b="1" dirty="0"/>
              <a:t>Understanding the Scope:</a:t>
            </a:r>
            <a:r>
              <a:rPr lang="en-US" dirty="0"/>
              <a:t> The ROL helps researchers understand the breadth and depth of existing knowledge on a topic.</a:t>
            </a:r>
          </a:p>
          <a:p>
            <a:pPr algn="l" rtl="0"/>
            <a:r>
              <a:rPr lang="en-US" b="1" dirty="0"/>
              <a:t>Historical Context:</a:t>
            </a:r>
            <a:r>
              <a:rPr lang="en-US" dirty="0"/>
              <a:t> It provides historical background and traces the development of ideas and theories over time.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6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1.2. Identifying Gaps in Knowledge:</a:t>
            </a:r>
            <a:endParaRPr lang="en-US" dirty="0"/>
          </a:p>
          <a:p>
            <a:pPr algn="l" rtl="0"/>
            <a:r>
              <a:rPr lang="en-US" b="1" dirty="0"/>
              <a:t>Research Gaps:</a:t>
            </a:r>
            <a:r>
              <a:rPr lang="en-US" dirty="0"/>
              <a:t> By reviewing existing studies, researchers can identify areas that have not been explored or require further investigation.</a:t>
            </a:r>
          </a:p>
          <a:p>
            <a:pPr algn="l" rtl="0"/>
            <a:r>
              <a:rPr lang="en-US" b="1" dirty="0"/>
              <a:t>Inconsistencies:</a:t>
            </a:r>
            <a:r>
              <a:rPr lang="en-US" dirty="0"/>
              <a:t> It helps in recognizing inconsistencies or contradictions in the literature that need to be addressed.</a:t>
            </a:r>
          </a:p>
        </p:txBody>
      </p:sp>
    </p:spTree>
    <p:extLst>
      <p:ext uri="{BB962C8B-B14F-4D97-AF65-F5344CB8AC3E}">
        <p14:creationId xmlns:p14="http://schemas.microsoft.com/office/powerpoint/2010/main" val="265494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1.3. Theoretical Framework:</a:t>
            </a:r>
            <a:endParaRPr lang="en-US" dirty="0"/>
          </a:p>
          <a:p>
            <a:pPr algn="l" rtl="0"/>
            <a:r>
              <a:rPr lang="en-US" dirty="0"/>
              <a:t> The ROL helps in developing or selecting a theoretical framework that guides the research.</a:t>
            </a:r>
          </a:p>
          <a:p>
            <a:pPr algn="l" rtl="0"/>
            <a:r>
              <a:rPr lang="en-US" b="1" dirty="0" smtClean="0"/>
              <a:t>1.4</a:t>
            </a:r>
            <a:r>
              <a:rPr lang="en-US" b="1" dirty="0"/>
              <a:t>. Methodological Insights:</a:t>
            </a:r>
            <a:endParaRPr lang="en-US" dirty="0"/>
          </a:p>
          <a:p>
            <a:pPr algn="l" rtl="0"/>
            <a:r>
              <a:rPr lang="en-US" b="1" dirty="0"/>
              <a:t>Research Design:</a:t>
            </a:r>
            <a:r>
              <a:rPr lang="en-US" dirty="0"/>
              <a:t> It provides insights into various research designs and methodologies used in previous studies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38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 Types of Information in a Review of </a:t>
            </a:r>
            <a:r>
              <a:rPr lang="en-US" b="1" dirty="0" smtClean="0"/>
              <a:t>Literature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2.1</a:t>
            </a:r>
            <a:r>
              <a:rPr lang="en-US" b="1" dirty="0"/>
              <a:t>. Theoretical Literature:</a:t>
            </a:r>
            <a:endParaRPr lang="en-US" dirty="0"/>
          </a:p>
          <a:p>
            <a:pPr algn="l" rtl="0"/>
            <a:r>
              <a:rPr lang="en-US" b="1" dirty="0"/>
              <a:t>Theories and Models:</a:t>
            </a:r>
            <a:r>
              <a:rPr lang="en-US" dirty="0"/>
              <a:t> Information on nursing theories, models, and frameworks that are relevant to the research topic</a:t>
            </a:r>
            <a:r>
              <a:rPr lang="en-US" dirty="0" smtClean="0"/>
              <a:t>.</a:t>
            </a:r>
          </a:p>
          <a:p>
            <a:pPr algn="l" rtl="0"/>
            <a:r>
              <a:rPr lang="en-US" b="1" dirty="0"/>
              <a:t>2.2. Empirical Literature:</a:t>
            </a:r>
            <a:endParaRPr lang="en-US" dirty="0"/>
          </a:p>
          <a:p>
            <a:pPr algn="l" rtl="0"/>
            <a:r>
              <a:rPr lang="en-US" b="1" dirty="0"/>
              <a:t>Research Studies:</a:t>
            </a:r>
            <a:r>
              <a:rPr lang="en-US" dirty="0"/>
              <a:t> Findings from previous research studies, including quantitative, qualitative, and mixed-methods research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3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2.3</a:t>
            </a:r>
            <a:r>
              <a:rPr lang="en-US" b="1" dirty="0"/>
              <a:t>. Methodological Literature:</a:t>
            </a:r>
            <a:endParaRPr lang="en-US" dirty="0"/>
          </a:p>
          <a:p>
            <a:pPr algn="l" rtl="0"/>
            <a:r>
              <a:rPr lang="en-US" b="1" dirty="0"/>
              <a:t>Research Designs:</a:t>
            </a:r>
            <a:r>
              <a:rPr lang="en-US" dirty="0"/>
              <a:t> Descriptions of various research designs and methodologies used in previous studies.</a:t>
            </a:r>
          </a:p>
          <a:p>
            <a:pPr algn="l" rtl="0"/>
            <a:r>
              <a:rPr lang="en-US" b="1" dirty="0"/>
              <a:t>Data Collection and Analysis:</a:t>
            </a:r>
            <a:r>
              <a:rPr lang="en-US" dirty="0"/>
              <a:t> Techniques and tools used for data collection and analysis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2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Writing the Review of </a:t>
            </a:r>
            <a:r>
              <a:rPr lang="en-US" b="1" dirty="0" smtClean="0"/>
              <a:t>Literature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3.1</a:t>
            </a:r>
            <a:r>
              <a:rPr lang="en-US" b="1" dirty="0"/>
              <a:t>. Organizing the Review:</a:t>
            </a:r>
            <a:endParaRPr lang="en-US" dirty="0"/>
          </a:p>
          <a:p>
            <a:pPr algn="just" rtl="0"/>
            <a:r>
              <a:rPr lang="en-US" b="1" dirty="0" smtClean="0"/>
              <a:t>Chronological Order:</a:t>
            </a:r>
            <a:r>
              <a:rPr lang="en-US" dirty="0"/>
              <a:t> Presenting studies in the order they were published to show the development of knowledge over time.</a:t>
            </a:r>
          </a:p>
          <a:p>
            <a:pPr algn="just" rtl="0"/>
            <a:r>
              <a:rPr lang="en-US" b="1" dirty="0"/>
              <a:t>Thematic Organization:</a:t>
            </a:r>
            <a:r>
              <a:rPr lang="en-US" dirty="0"/>
              <a:t> Grouping studies by themes or topics to highlight different aspects of the research problem.</a:t>
            </a:r>
          </a:p>
          <a:p>
            <a:pPr algn="just" rtl="0"/>
            <a:r>
              <a:rPr lang="en-US" b="1" dirty="0"/>
              <a:t>Methodological Organization:</a:t>
            </a:r>
            <a:r>
              <a:rPr lang="en-US" dirty="0"/>
              <a:t> Organizing studies by research methods to compare and contrast different approaches.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7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3.2. Synthesizing Information:</a:t>
            </a:r>
            <a:endParaRPr lang="en-US" dirty="0"/>
          </a:p>
          <a:p>
            <a:pPr algn="l" rtl="0"/>
            <a:r>
              <a:rPr lang="en-US" b="1" dirty="0"/>
              <a:t>Summarizing </a:t>
            </a:r>
            <a:r>
              <a:rPr lang="en-US" b="1" dirty="0" smtClean="0"/>
              <a:t>Findings</a:t>
            </a:r>
            <a:r>
              <a:rPr lang="en-US" b="1" dirty="0"/>
              <a:t>:</a:t>
            </a:r>
            <a:r>
              <a:rPr lang="en-US" dirty="0"/>
              <a:t> Briefly summarizing the main findings of each study.</a:t>
            </a:r>
          </a:p>
          <a:p>
            <a:pPr algn="l" rtl="0"/>
            <a:r>
              <a:rPr lang="en-US" b="1" dirty="0"/>
              <a:t>Comparing and Contrasting:</a:t>
            </a:r>
            <a:r>
              <a:rPr lang="en-US" dirty="0"/>
              <a:t> Highlighting similarities and differences between studies.</a:t>
            </a:r>
          </a:p>
          <a:p>
            <a:pPr algn="l" rtl="0"/>
            <a:r>
              <a:rPr lang="en-US" b="1" dirty="0"/>
              <a:t>Identifying Trends:</a:t>
            </a:r>
            <a:r>
              <a:rPr lang="en-US" dirty="0"/>
              <a:t> Recognizing patterns or trends in the literature.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4245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176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سمة Office</vt:lpstr>
      <vt:lpstr>Review of Literature in Nursing Research</vt:lpstr>
      <vt:lpstr>Introduction</vt:lpstr>
      <vt:lpstr>1. Purposes of Review of Literature</vt:lpstr>
      <vt:lpstr>PowerPoint Presentation</vt:lpstr>
      <vt:lpstr>PowerPoint Presentation</vt:lpstr>
      <vt:lpstr>2. Types of Information in a Review of Literature</vt:lpstr>
      <vt:lpstr>PowerPoint Presentation</vt:lpstr>
      <vt:lpstr>3. Writing the Review of Literature</vt:lpstr>
      <vt:lpstr>PowerPoint Presentation</vt:lpstr>
      <vt:lpstr>PowerPoint Presentation</vt:lpstr>
      <vt:lpstr>PowerPoint Presentation</vt:lpstr>
      <vt:lpstr>Any question 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Literature in Nursing Research</dc:title>
  <dc:creator>dell</dc:creator>
  <cp:lastModifiedBy>pc</cp:lastModifiedBy>
  <cp:revision>4</cp:revision>
  <dcterms:created xsi:type="dcterms:W3CDTF">2025-02-12T03:06:54Z</dcterms:created>
  <dcterms:modified xsi:type="dcterms:W3CDTF">2025-02-12T07:17:20Z</dcterms:modified>
</cp:coreProperties>
</file>