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26"/>
  </p:notesMasterIdLst>
  <p:sldIdLst>
    <p:sldId id="294" r:id="rId2"/>
    <p:sldId id="292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70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3" r:id="rId2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15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74D62-66CE-4B36-94C6-4F966C6BE099}" type="datetimeFigureOut">
              <a:rPr lang="en-US" smtClean="0"/>
              <a:t>3/25/2023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50164-DB77-414E-8A8C-125DD6640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54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50164-DB77-414E-8A8C-125DD66406D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51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50164-DB77-414E-8A8C-125DD66406D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3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50164-DB77-414E-8A8C-125DD66406D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1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04/09/1444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ualtrics.com/uk/experience-management/brand/customer-segmentation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026071" y="3429000"/>
            <a:ext cx="7408333" cy="1507902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2800" u="sng" spc="50" dirty="0" smtClean="0">
                <a:ln w="11430"/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Mahdi Al-</a:t>
            </a:r>
            <a:r>
              <a:rPr lang="en-US" sz="2800" u="sng" spc="50" dirty="0" err="1" smtClean="0">
                <a:ln w="11430"/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Anawy</a:t>
            </a:r>
            <a:endParaRPr lang="en-US" sz="2800" b="1" spc="50" dirty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2311" y="870995"/>
            <a:ext cx="8373616" cy="9395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Sampling design in quantitative study </a:t>
            </a:r>
            <a:endParaRPr lang="ar-IQ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991088" y="4687623"/>
            <a:ext cx="1161826" cy="273844"/>
          </a:xfrm>
        </p:spPr>
        <p:txBody>
          <a:bodyPr/>
          <a:lstStyle/>
          <a:p>
            <a:fld id="{F1DE79CB-0CAA-4709-BB13-12E6E5D9EF87}" type="slidenum">
              <a:rPr lang="ar-IQ" smtClean="0"/>
              <a:pPr/>
              <a:t>1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1507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43608" y="404664"/>
            <a:ext cx="741682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sample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(k) is decided by dividing the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population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 (N) by the sample size (n).</a:t>
            </a:r>
          </a:p>
          <a:p>
            <a:pPr algn="l" rtl="0">
              <a:lnSpc>
                <a:spcPct val="20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 </a:t>
            </a:r>
          </a:p>
          <a:p>
            <a:pPr algn="l" rtl="0"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had a list of 9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 patients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your target population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you wanted to survey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them, your interval would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that you would sample every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person in your list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customers.</a:t>
            </a:r>
          </a:p>
          <a:p>
            <a:pPr algn="l" rtl="0">
              <a:lnSpc>
                <a:spcPct val="2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 =3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073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63284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222280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404664"/>
            <a:ext cx="72728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Cluster sampling</a:t>
            </a:r>
            <a:endParaRPr 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researchers divide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large population up into smaller groups known as clusters,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then select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among the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clusters 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a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28122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arwa\Desktop\research\mqde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218" y="1828800"/>
            <a:ext cx="6906166" cy="31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3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115616" y="548680"/>
            <a:ext cx="730503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Multistage 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</a:t>
            </a:r>
            <a:endParaRPr lang="en-US" sz="32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this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each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cluster of samples is further divided into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smaller clusters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members are selected from each smaller 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cluster randomly.</a:t>
            </a:r>
          </a:p>
          <a:p>
            <a:pPr algn="l">
              <a:lnSpc>
                <a:spcPct val="2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complex form of cluster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sampling</a:t>
            </a:r>
          </a:p>
        </p:txBody>
      </p:sp>
    </p:spTree>
    <p:extLst>
      <p:ext uri="{BB962C8B-B14F-4D97-AF65-F5344CB8AC3E}">
        <p14:creationId xmlns:p14="http://schemas.microsoft.com/office/powerpoint/2010/main" val="4237829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arwa\Desktop\research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1"/>
            <a:ext cx="7056783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343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624587" y="325686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Non-probability 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Samples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824214" y="1196752"/>
            <a:ext cx="7344816" cy="546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Nonprobability sampling is a type of sampling where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member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population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not have known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probability of 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 selected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sample.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28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692696"/>
            <a:ext cx="80648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l">
              <a:lnSpc>
                <a:spcPct val="200000"/>
              </a:lnSpc>
            </a:pPr>
            <a:r>
              <a:rPr lang="en-US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Nonprobability  samples: </a:t>
            </a:r>
            <a:endParaRPr lang="en-US" sz="32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l">
              <a:lnSpc>
                <a:spcPct val="20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Convenience</a:t>
            </a:r>
          </a:p>
          <a:p>
            <a:pPr lvl="2" algn="l">
              <a:lnSpc>
                <a:spcPct val="20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Purposive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Quota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91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332657"/>
            <a:ext cx="806489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u="sng" dirty="0" smtClean="0">
                <a:solidFill>
                  <a:srgbClr val="0000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Convenience sampling</a:t>
            </a:r>
          </a:p>
          <a:p>
            <a:pPr algn="l"/>
            <a:endParaRPr lang="en-US" sz="2800" b="1" u="sng" dirty="0">
              <a:solidFill>
                <a:srgbClr val="0000C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3600" dirty="0">
                <a:solidFill>
                  <a:srgbClr val="000000"/>
                </a:solidFill>
                <a:latin typeface="TimesNewRomanPSMT"/>
              </a:rPr>
              <a:t>Selecting the members of a sample </a:t>
            </a:r>
            <a:r>
              <a:rPr lang="en-US" sz="3600" b="1" dirty="0">
                <a:solidFill>
                  <a:srgbClr val="002060"/>
                </a:solidFill>
                <a:latin typeface="TimesNewRomanPSMT"/>
              </a:rPr>
              <a:t>on the basis of their convenient accessibility </a:t>
            </a:r>
            <a:r>
              <a:rPr lang="en-US" sz="3600" dirty="0">
                <a:solidFill>
                  <a:srgbClr val="000000"/>
                </a:solidFill>
                <a:latin typeface="TimesNewRomanPSMT"/>
              </a:rPr>
              <a:t>is called convenience sampling. </a:t>
            </a:r>
            <a:r>
              <a:rPr lang="en-US" sz="3600" b="1" dirty="0">
                <a:solidFill>
                  <a:srgbClr val="002060"/>
                </a:solidFill>
                <a:latin typeface="TimesNewRomanPSMT"/>
              </a:rPr>
              <a:t>This is used in pilot testing more commonly.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34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arwa\Desktop\research\conven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3" y="1556792"/>
            <a:ext cx="684527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3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6047021" cy="64807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Population and sample</a:t>
            </a:r>
            <a:endParaRPr lang="ar-IQ" sz="28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352928" cy="482453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population: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all the members of a particular group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sample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subset of population elements. 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nursing research, the elements (basic units) are usually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humans.</a:t>
            </a:r>
          </a:p>
          <a:p>
            <a:pPr marL="342900" indent="-34290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Researchers work with samples rather than populations for practical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reasons.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4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692696"/>
            <a:ext cx="81634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Purposive </a:t>
            </a:r>
            <a:r>
              <a:rPr lang="en-US" sz="32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sampling</a:t>
            </a:r>
          </a:p>
          <a:p>
            <a:pPr algn="l" rtl="0">
              <a:lnSpc>
                <a:spcPct val="2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type of sampling, according to the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 of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members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 sample are selected.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7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marwa\Desktop\research\D5uh48CUwAIHDv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067"/>
            <a:ext cx="9074727" cy="6352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01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6999" y="476672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Quota </a:t>
            </a:r>
            <a:r>
              <a:rPr lang="en-US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sampling</a:t>
            </a:r>
          </a:p>
          <a:p>
            <a:pPr algn="l">
              <a:lnSpc>
                <a:spcPct val="2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kind of sampling, members are selected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basis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some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characteristics chosen by the researcher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 as a </a:t>
            </a:r>
            <a:r>
              <a:rPr 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quota for selection of </a:t>
            </a:r>
            <a:r>
              <a:rPr lang="en-US" sz="28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members </a:t>
            </a:r>
            <a:r>
              <a:rPr lang="en-US" sz="28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sample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855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arwa\Desktop\research\65-Quota-Sampling-removebg-preview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60" y="1124744"/>
            <a:ext cx="7417047" cy="407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907704" y="2636912"/>
            <a:ext cx="5496272" cy="944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5400" dirty="0" smtClean="0">
                <a:solidFill>
                  <a:schemeClr val="tx2">
                    <a:lumMod val="50000"/>
                  </a:schemeClr>
                </a:solidFill>
                <a:latin typeface="Goudy Stout" pitchFamily="18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6209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76672"/>
            <a:ext cx="8136904" cy="3180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Sampling</a:t>
            </a:r>
          </a:p>
          <a:p>
            <a:pPr algn="l">
              <a:lnSpc>
                <a:spcPct val="200000"/>
              </a:lnSpc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Sampling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defined as a procedure to select a sample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individual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from a large group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population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certain kind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research purpose.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120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rwa\Desktop\research\Capture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74" y="692696"/>
            <a:ext cx="7557150" cy="561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01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04664"/>
            <a:ext cx="7920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 Probability sampling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ct val="20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type of sampling, there </a:t>
            </a:r>
            <a:r>
              <a:rPr lang="en-US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3200" b="1" i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equal  chance of each member </a:t>
            </a:r>
            <a:r>
              <a:rPr lang="en-US" sz="32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population of being selected in the sample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 descr="Simple Random Sampl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158" y="3501008"/>
            <a:ext cx="2291841" cy="289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01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mple Random Sample | Types of Sampling | Benefits and Limita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5547"/>
            <a:ext cx="8460431" cy="4701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19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340768"/>
            <a:ext cx="8280920" cy="51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200000"/>
              </a:lnSpc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Stratified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sampling 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>
              <a:lnSpc>
                <a:spcPct val="200000"/>
              </a:lnSpc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method, the population is first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divided into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subgroups or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share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similar characteristic (strata).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>
              <a:lnSpc>
                <a:spcPct val="200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example,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study of stroke outcomes,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may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stratify the population by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equal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 of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study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is then obtained by taking </a:t>
            </a: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 sample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sizes from each stratum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rwa\Desktop\research\2858290_1651487411_stratified random sampling 1Artboard 1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64" y="692696"/>
            <a:ext cx="7550726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30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95536" y="332656"/>
            <a:ext cx="806489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Systematic sampling</a:t>
            </a:r>
            <a:r>
              <a:rPr lang="en-US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>
              <a:lnSpc>
                <a:spcPct val="20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in which sample members from a larger population are selected according to a random starting point but with a fixed, periodic interval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This interval, called the sampling interval, is calculated by dividing the population size by the desired sample size.</a:t>
            </a:r>
          </a:p>
        </p:txBody>
      </p:sp>
    </p:spTree>
    <p:extLst>
      <p:ext uri="{BB962C8B-B14F-4D97-AF65-F5344CB8AC3E}">
        <p14:creationId xmlns:p14="http://schemas.microsoft.com/office/powerpoint/2010/main" val="389363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جاور">
  <a:themeElements>
    <a:clrScheme name="تجاور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تجاور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740</TotalTime>
  <Words>441</Words>
  <Application>Microsoft Office PowerPoint</Application>
  <PresentationFormat>عرض على الشاشة (3:4)‏</PresentationFormat>
  <Paragraphs>44</Paragraphs>
  <Slides>24</Slides>
  <Notes>3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5" baseType="lpstr">
      <vt:lpstr>تجاور</vt:lpstr>
      <vt:lpstr>عرض تقديمي في PowerPoint</vt:lpstr>
      <vt:lpstr>Population and sample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marwa</dc:creator>
  <cp:lastModifiedBy>dell</cp:lastModifiedBy>
  <cp:revision>60</cp:revision>
  <dcterms:created xsi:type="dcterms:W3CDTF">2022-10-29T18:23:16Z</dcterms:created>
  <dcterms:modified xsi:type="dcterms:W3CDTF">2023-03-25T10:14:01Z</dcterms:modified>
</cp:coreProperties>
</file>