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14/08/1446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Research Problem &amp; Research Questions in </a:t>
            </a:r>
            <a:r>
              <a:rPr lang="en-US" b="1" dirty="0" smtClean="0"/>
              <a:t>Nursing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Mahdi Al-</a:t>
            </a:r>
            <a:r>
              <a:rPr lang="en-US" dirty="0" err="1" smtClean="0"/>
              <a:t>Anawy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8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0"/>
            <a:r>
              <a:rPr lang="en-US" dirty="0" smtClean="0"/>
              <a:t>Research </a:t>
            </a:r>
            <a:r>
              <a:rPr lang="en-US" dirty="0"/>
              <a:t>is a systematic inquiry aimed at discovering, interpreting, and revising knowledge. </a:t>
            </a:r>
            <a:endParaRPr lang="en-US" dirty="0" smtClean="0"/>
          </a:p>
          <a:p>
            <a:pPr algn="just" rtl="0"/>
            <a:r>
              <a:rPr lang="en-US" dirty="0" smtClean="0"/>
              <a:t>In </a:t>
            </a:r>
            <a:r>
              <a:rPr lang="en-US" dirty="0"/>
              <a:t>nursing, research is crucial for advancing clinical practice, improving patient outcomes, and contributing to the body of knowledge in healthcare. </a:t>
            </a:r>
            <a:endParaRPr lang="en-US" dirty="0" smtClean="0"/>
          </a:p>
          <a:p>
            <a:pPr algn="just" rtl="0"/>
            <a:r>
              <a:rPr lang="en-US" dirty="0" smtClean="0"/>
              <a:t>A </a:t>
            </a:r>
            <a:r>
              <a:rPr lang="en-US" dirty="0"/>
              <a:t>well-defined research problem and clear research questions are the foundation of any successful research study.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15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1. Understanding the Research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 rtl="0">
              <a:buNone/>
            </a:pPr>
            <a:r>
              <a:rPr lang="en-US" b="1" dirty="0" smtClean="0"/>
              <a:t>Definition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 research problem is a specific issue, difficulty, contradiction, or gap in knowledge that you aim to address in your research. It is the focal point of your study and guides the research process.</a:t>
            </a:r>
          </a:p>
          <a:p>
            <a:pPr marL="0" indent="0" algn="l" rtl="0">
              <a:buNone/>
            </a:pPr>
            <a:r>
              <a:rPr lang="en-US" b="1" dirty="0"/>
              <a:t>Characteristics of a Good Research Problem:</a:t>
            </a:r>
            <a:endParaRPr lang="en-US" dirty="0"/>
          </a:p>
          <a:p>
            <a:pPr algn="l" rtl="0"/>
            <a:r>
              <a:rPr lang="en-US" b="1" dirty="0"/>
              <a:t>Relevance:</a:t>
            </a:r>
            <a:r>
              <a:rPr lang="en-US" dirty="0"/>
              <a:t> It should be significant to the nursing profession and have the potential to contribute to nursing practice, education, or policy.</a:t>
            </a:r>
          </a:p>
          <a:p>
            <a:pPr algn="l" rtl="0"/>
            <a:r>
              <a:rPr lang="en-US" b="1" dirty="0"/>
              <a:t>Feasibility:</a:t>
            </a:r>
            <a:r>
              <a:rPr lang="en-US" dirty="0"/>
              <a:t> It should be practical to study within the constraints of time, resources, and ethical considerations.</a:t>
            </a:r>
          </a:p>
          <a:p>
            <a:pPr algn="l" rtl="0"/>
            <a:r>
              <a:rPr lang="en-US" b="1" dirty="0"/>
              <a:t>Clarity:</a:t>
            </a:r>
            <a:r>
              <a:rPr lang="en-US" dirty="0"/>
              <a:t> It should be clearly defined and specific.</a:t>
            </a:r>
          </a:p>
          <a:p>
            <a:pPr algn="l" rtl="0"/>
            <a:r>
              <a:rPr lang="en-US" b="1" dirty="0"/>
              <a:t>Novelty:</a:t>
            </a:r>
            <a:r>
              <a:rPr lang="en-US" dirty="0"/>
              <a:t> It should address a gap in the existing literature or offer a new perspective on a known issue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75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Sources of Research Problems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dirty="0" smtClean="0"/>
              <a:t>Clinical </a:t>
            </a:r>
            <a:r>
              <a:rPr lang="en-US" b="1" dirty="0"/>
              <a:t>practice</a:t>
            </a:r>
            <a:r>
              <a:rPr lang="en-US" dirty="0"/>
              <a:t>: Observations or challenges faced in patient care.</a:t>
            </a:r>
          </a:p>
          <a:p>
            <a:pPr algn="l" rtl="0"/>
            <a:r>
              <a:rPr lang="en-US" b="1" dirty="0"/>
              <a:t>Literature review</a:t>
            </a:r>
            <a:r>
              <a:rPr lang="en-US" dirty="0"/>
              <a:t>: Gaps or inconsistencies in existing research.</a:t>
            </a:r>
          </a:p>
          <a:p>
            <a:pPr algn="l" rtl="0"/>
            <a:r>
              <a:rPr lang="en-US" b="1" dirty="0"/>
              <a:t>Theoretical frameworks</a:t>
            </a:r>
            <a:r>
              <a:rPr lang="en-US" dirty="0"/>
              <a:t>: Questions arising from nursing theories.</a:t>
            </a:r>
          </a:p>
          <a:p>
            <a:pPr algn="l" rtl="0"/>
            <a:r>
              <a:rPr lang="en-US" b="1" dirty="0"/>
              <a:t>Personal experience</a:t>
            </a:r>
            <a:r>
              <a:rPr lang="en-US" dirty="0"/>
              <a:t>: Professional experiences that raise questions.</a:t>
            </a:r>
          </a:p>
          <a:p>
            <a:pPr algn="l" rtl="0"/>
            <a:r>
              <a:rPr lang="en-US" b="1" dirty="0"/>
              <a:t>Societal needs</a:t>
            </a:r>
            <a:r>
              <a:rPr lang="en-US" dirty="0"/>
              <a:t>: Emerging health issues or public health concerns.</a:t>
            </a:r>
          </a:p>
          <a:p>
            <a:pPr algn="l" rt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36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 rtl="0"/>
            <a:r>
              <a:rPr lang="en-US" b="1" dirty="0"/>
              <a:t>2. Formulating Research Questions</a:t>
            </a:r>
          </a:p>
          <a:p>
            <a:pPr algn="l" rtl="0"/>
            <a:r>
              <a:rPr lang="en-US" b="1" dirty="0"/>
              <a:t>Definition: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Research questions are the specific queries that the research aims to answer. They are derived from the research problem and guide the study design, data collection, and analysis.</a:t>
            </a:r>
          </a:p>
          <a:p>
            <a:pPr algn="l" rtl="0"/>
            <a:r>
              <a:rPr lang="en-US" b="1" dirty="0"/>
              <a:t>Types of Research Questions:</a:t>
            </a:r>
            <a:endParaRPr lang="en-US" dirty="0"/>
          </a:p>
          <a:p>
            <a:pPr algn="l" rtl="0"/>
            <a:r>
              <a:rPr lang="en-US" b="1" dirty="0"/>
              <a:t>Descriptive Questions:</a:t>
            </a:r>
            <a:r>
              <a:rPr lang="en-US" dirty="0"/>
              <a:t> Aim to describe phenomena or characteristics (e.g., What are the common symptoms experienced by patients with chronic pain?).</a:t>
            </a:r>
          </a:p>
          <a:p>
            <a:pPr algn="l" rtl="0"/>
            <a:r>
              <a:rPr lang="en-US" b="1" dirty="0"/>
              <a:t>Exploratory Questions:</a:t>
            </a:r>
            <a:r>
              <a:rPr lang="en-US" dirty="0"/>
              <a:t> Aim to explore relationships or patterns (e.g., How do nursing interventions affect patient satisfaction?).</a:t>
            </a:r>
          </a:p>
          <a:p>
            <a:pPr algn="l" rtl="0"/>
            <a:r>
              <a:rPr lang="en-US" b="1" dirty="0"/>
              <a:t>Explanatory Questions:</a:t>
            </a:r>
            <a:r>
              <a:rPr lang="en-US" dirty="0"/>
              <a:t> Aim to explain causes and effects (e.g., What is the impact of nurse staffing levels on patient outcomes?).</a:t>
            </a:r>
          </a:p>
          <a:p>
            <a:pPr algn="l" rtl="0"/>
            <a:r>
              <a:rPr lang="en-US" b="1" dirty="0"/>
              <a:t>Predictive Questions:</a:t>
            </a:r>
            <a:r>
              <a:rPr lang="en-US" dirty="0"/>
              <a:t> Aim to predict outcomes (e.g., Can patient demographics predict the likelihood of readmission?).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63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Characteristics of Good Research Questions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dirty="0" smtClean="0"/>
              <a:t>Clear </a:t>
            </a:r>
            <a:r>
              <a:rPr lang="en-US" b="1" dirty="0"/>
              <a:t>and Specific:</a:t>
            </a:r>
            <a:r>
              <a:rPr lang="en-US" dirty="0"/>
              <a:t> They should be precise and unambiguous.</a:t>
            </a:r>
          </a:p>
          <a:p>
            <a:pPr algn="l" rtl="0"/>
            <a:r>
              <a:rPr lang="en-US" b="1" dirty="0"/>
              <a:t>Researchable:</a:t>
            </a:r>
            <a:r>
              <a:rPr lang="en-US" dirty="0"/>
              <a:t> They should be answerable through empirical investigation.</a:t>
            </a:r>
          </a:p>
          <a:p>
            <a:pPr algn="l" rtl="0"/>
            <a:r>
              <a:rPr lang="en-US" b="1" dirty="0"/>
              <a:t>Relevant:</a:t>
            </a:r>
            <a:r>
              <a:rPr lang="en-US" dirty="0"/>
              <a:t> They should address the research problem and contribute to nursing knowledge.</a:t>
            </a:r>
          </a:p>
          <a:p>
            <a:pPr algn="l" rtl="0"/>
            <a:r>
              <a:rPr lang="en-US" b="1" dirty="0"/>
              <a:t>Feasible:</a:t>
            </a:r>
            <a:r>
              <a:rPr lang="en-US" dirty="0"/>
              <a:t> They should be achievable within the scope of the study.</a:t>
            </a:r>
          </a:p>
          <a:p>
            <a:pPr algn="l" rtl="0"/>
            <a:r>
              <a:rPr lang="en-US" b="1" dirty="0"/>
              <a:t>Ethical:</a:t>
            </a:r>
            <a:r>
              <a:rPr lang="en-US" dirty="0"/>
              <a:t> They should consider ethical implications and ensure the protection of participants.</a:t>
            </a:r>
          </a:p>
        </p:txBody>
      </p:sp>
    </p:spTree>
    <p:extLst>
      <p:ext uri="{BB962C8B-B14F-4D97-AF65-F5344CB8AC3E}">
        <p14:creationId xmlns:p14="http://schemas.microsoft.com/office/powerpoint/2010/main" val="189526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Steps to Formulate Research Questions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r>
              <a:rPr lang="en-US" b="1" dirty="0" smtClean="0"/>
              <a:t>Identify </a:t>
            </a:r>
            <a:r>
              <a:rPr lang="en-US" b="1" dirty="0"/>
              <a:t>the Research Problem:</a:t>
            </a:r>
            <a:r>
              <a:rPr lang="en-US" dirty="0"/>
              <a:t> Start with a broad area of interest and narrow it down to a specific issue.</a:t>
            </a:r>
          </a:p>
          <a:p>
            <a:pPr algn="l" rtl="0"/>
            <a:r>
              <a:rPr lang="en-US" b="1" dirty="0"/>
              <a:t>Conduct a Literature Review:</a:t>
            </a:r>
            <a:r>
              <a:rPr lang="en-US" dirty="0"/>
              <a:t> Review existing research to identify gaps and refine your focus.</a:t>
            </a:r>
          </a:p>
          <a:p>
            <a:pPr algn="l" rtl="0"/>
            <a:r>
              <a:rPr lang="en-US" b="1" dirty="0"/>
              <a:t>Define Variables:</a:t>
            </a:r>
            <a:r>
              <a:rPr lang="en-US" dirty="0"/>
              <a:t> Identify the key variables or concepts involved in your research problem.</a:t>
            </a:r>
          </a:p>
          <a:p>
            <a:pPr algn="l" rtl="0"/>
            <a:r>
              <a:rPr lang="en-US" b="1" dirty="0"/>
              <a:t>Formulate Questions:</a:t>
            </a:r>
            <a:r>
              <a:rPr lang="en-US" dirty="0"/>
              <a:t> Develop specific questions that address the research </a:t>
            </a:r>
            <a:r>
              <a:rPr lang="en-US" dirty="0" smtClean="0"/>
              <a:t>problem</a:t>
            </a:r>
            <a:r>
              <a:rPr lang="en-US" dirty="0"/>
              <a:t> </a:t>
            </a:r>
            <a:r>
              <a:rPr lang="en-US" dirty="0" smtClean="0"/>
              <a:t>(what, where, why, when, who)</a:t>
            </a:r>
            <a:r>
              <a:rPr lang="en-US" dirty="0" smtClean="0"/>
              <a:t>.</a:t>
            </a:r>
            <a:endParaRPr lang="en-US" dirty="0"/>
          </a:p>
          <a:p>
            <a:pPr algn="l" rtl="0"/>
            <a:r>
              <a:rPr lang="en-US" b="1" dirty="0"/>
              <a:t>Refine and Finalize:</a:t>
            </a:r>
            <a:r>
              <a:rPr lang="en-US" dirty="0"/>
              <a:t> Ensure the questions are clear, specific, and aligned with the research objectives.</a:t>
            </a:r>
          </a:p>
          <a:p>
            <a:pPr algn="l" rt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010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 Examples of Research Problems and Questions in </a:t>
            </a:r>
            <a:r>
              <a:rPr lang="en-US" b="1" dirty="0" smtClean="0"/>
              <a:t>Nursing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Research </a:t>
            </a:r>
            <a:r>
              <a:rPr lang="en-US" b="1" dirty="0"/>
              <a:t>Problem:</a:t>
            </a:r>
            <a:endParaRPr lang="en-US" dirty="0"/>
          </a:p>
          <a:p>
            <a:pPr algn="l" rtl="0"/>
            <a:r>
              <a:rPr lang="en-US" dirty="0" smtClean="0"/>
              <a:t>Type of feeding during infancy in relation to lower respiratory infection</a:t>
            </a:r>
            <a:r>
              <a:rPr lang="en-US" dirty="0" smtClean="0"/>
              <a:t>.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Research Questions:</a:t>
            </a:r>
            <a:endParaRPr lang="en-US" dirty="0"/>
          </a:p>
          <a:p>
            <a:pPr algn="l" rtl="0"/>
            <a:r>
              <a:rPr lang="en-US" dirty="0" smtClean="0"/>
              <a:t>Is there a relationship </a:t>
            </a:r>
            <a:r>
              <a:rPr lang="en-US" dirty="0"/>
              <a:t>between feeding during infancy in relation to lower respiratory </a:t>
            </a:r>
            <a:r>
              <a:rPr lang="en-US" dirty="0" smtClean="0"/>
              <a:t>infection.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1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en-US" i="1" dirty="0" smtClean="0"/>
              <a:t>Any question ?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02099625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204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سمة Office</vt:lpstr>
      <vt:lpstr>Research Problem &amp; Research Questions in Nursing</vt:lpstr>
      <vt:lpstr>Introduction</vt:lpstr>
      <vt:lpstr>1. Understanding the Research Problem</vt:lpstr>
      <vt:lpstr>Sources of Research Problems:</vt:lpstr>
      <vt:lpstr>PowerPoint Presentation</vt:lpstr>
      <vt:lpstr>Characteristics of Good Research Questions:</vt:lpstr>
      <vt:lpstr>Steps to Formulate Research Questions:</vt:lpstr>
      <vt:lpstr>3. Examples of Research Problems and Questions in Nursing</vt:lpstr>
      <vt:lpstr>Any question 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Problem &amp; Research Questions in Nursing</dc:title>
  <dc:creator>dell</dc:creator>
  <cp:lastModifiedBy>pc</cp:lastModifiedBy>
  <cp:revision>5</cp:revision>
  <dcterms:created xsi:type="dcterms:W3CDTF">2025-02-12T02:54:48Z</dcterms:created>
  <dcterms:modified xsi:type="dcterms:W3CDTF">2025-02-12T06:52:43Z</dcterms:modified>
</cp:coreProperties>
</file>