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CDB8-E03D-476E-851C-A2A7E7270F69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3F8F0-F252-47E1-8B25-E9C7A4DC0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627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CDB8-E03D-476E-851C-A2A7E7270F69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3F8F0-F252-47E1-8B25-E9C7A4DC0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690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CDB8-E03D-476E-851C-A2A7E7270F69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3F8F0-F252-47E1-8B25-E9C7A4DC0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17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CDB8-E03D-476E-851C-A2A7E7270F69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3F8F0-F252-47E1-8B25-E9C7A4DC0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431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CDB8-E03D-476E-851C-A2A7E7270F69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3F8F0-F252-47E1-8B25-E9C7A4DC0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694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CDB8-E03D-476E-851C-A2A7E7270F69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3F8F0-F252-47E1-8B25-E9C7A4DC0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56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CDB8-E03D-476E-851C-A2A7E7270F69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3F8F0-F252-47E1-8B25-E9C7A4DC0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04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CDB8-E03D-476E-851C-A2A7E7270F69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3F8F0-F252-47E1-8B25-E9C7A4DC0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704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CDB8-E03D-476E-851C-A2A7E7270F69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3F8F0-F252-47E1-8B25-E9C7A4DC0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727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CDB8-E03D-476E-851C-A2A7E7270F69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3F8F0-F252-47E1-8B25-E9C7A4DC0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368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CDB8-E03D-476E-851C-A2A7E7270F69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3F8F0-F252-47E1-8B25-E9C7A4DC0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938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FCDB8-E03D-476E-851C-A2A7E7270F69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3F8F0-F252-47E1-8B25-E9C7A4DC0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416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Research steps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Mahdi Al-</a:t>
            </a:r>
            <a:r>
              <a:rPr lang="en-US" dirty="0" err="1" smtClean="0"/>
              <a:t>Anawy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306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8. Implementing Findings into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Evidence-Based </a:t>
            </a:r>
            <a:r>
              <a:rPr lang="en-US" b="1" dirty="0"/>
              <a:t>Practice (EBP):</a:t>
            </a:r>
            <a:r>
              <a:rPr lang="en-US" dirty="0"/>
              <a:t> Integrate research findings into clinical practice to improve patient outcomes.</a:t>
            </a:r>
          </a:p>
          <a:p>
            <a:r>
              <a:rPr lang="en-US" b="1" dirty="0"/>
              <a:t>Strategies for Implementation:</a:t>
            </a:r>
            <a:endParaRPr lang="en-US" dirty="0"/>
          </a:p>
          <a:p>
            <a:pPr lvl="1"/>
            <a:r>
              <a:rPr lang="en-US" dirty="0"/>
              <a:t>Develop clinical guidelines or protocols.</a:t>
            </a:r>
          </a:p>
          <a:p>
            <a:pPr lvl="1"/>
            <a:r>
              <a:rPr lang="en-US" dirty="0"/>
              <a:t>Educate nursing staff about the new evidence.</a:t>
            </a:r>
          </a:p>
          <a:p>
            <a:pPr lvl="1"/>
            <a:r>
              <a:rPr lang="en-US" dirty="0"/>
              <a:t>Monitor and evaluate the impact of changes.</a:t>
            </a:r>
          </a:p>
        </p:txBody>
      </p:sp>
    </p:spTree>
    <p:extLst>
      <p:ext uri="{BB962C8B-B14F-4D97-AF65-F5344CB8AC3E}">
        <p14:creationId xmlns:p14="http://schemas.microsoft.com/office/powerpoint/2010/main" val="2372715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9. Evaluating the Research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Reflection</a:t>
            </a:r>
            <a:r>
              <a:rPr lang="en-US" b="1" dirty="0"/>
              <a:t>:</a:t>
            </a:r>
            <a:r>
              <a:rPr lang="en-US" dirty="0"/>
              <a:t> Assess the strengths and limitations of the study.</a:t>
            </a:r>
          </a:p>
          <a:p>
            <a:r>
              <a:rPr lang="en-US" b="1" dirty="0"/>
              <a:t>Lessons Learned:</a:t>
            </a:r>
            <a:r>
              <a:rPr lang="en-US" dirty="0"/>
              <a:t> Identify areas for improvement in future research.</a:t>
            </a:r>
          </a:p>
          <a:p>
            <a:r>
              <a:rPr lang="en-US" b="1" dirty="0"/>
              <a:t>Impact Assessment:</a:t>
            </a:r>
            <a:r>
              <a:rPr lang="en-US" dirty="0"/>
              <a:t> Evaluate how the research has influenced nursing practice or policy.</a:t>
            </a:r>
          </a:p>
        </p:txBody>
      </p:sp>
    </p:spTree>
    <p:extLst>
      <p:ext uri="{BB962C8B-B14F-4D97-AF65-F5344CB8AC3E}">
        <p14:creationId xmlns:p14="http://schemas.microsoft.com/office/powerpoint/2010/main" val="3653202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Conclusion: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Scientific </a:t>
            </a:r>
            <a:r>
              <a:rPr lang="en-US" dirty="0"/>
              <a:t>research in nursing is a cyclical and iterative process that requires careful planning, execution, and reflection. </a:t>
            </a:r>
            <a:endParaRPr lang="en-US" dirty="0" smtClean="0"/>
          </a:p>
          <a:p>
            <a:pPr algn="just"/>
            <a:r>
              <a:rPr lang="en-US" dirty="0" smtClean="0"/>
              <a:t>By </a:t>
            </a:r>
            <a:r>
              <a:rPr lang="en-US" dirty="0"/>
              <a:t>following these major steps, nurse researchers can generate high-quality evidence that advances the field of nursing and improves patient care. </a:t>
            </a:r>
            <a:endParaRPr lang="en-US" dirty="0" smtClean="0"/>
          </a:p>
          <a:p>
            <a:pPr algn="just"/>
            <a:r>
              <a:rPr lang="en-US" dirty="0" smtClean="0"/>
              <a:t>As </a:t>
            </a:r>
            <a:r>
              <a:rPr lang="en-US" dirty="0"/>
              <a:t>future nurse scientists, it is essential to embrace curiosity, critical thinking, and a commitment to lifelong learning.</a:t>
            </a:r>
          </a:p>
        </p:txBody>
      </p:sp>
    </p:spTree>
    <p:extLst>
      <p:ext uri="{BB962C8B-B14F-4D97-AF65-F5344CB8AC3E}">
        <p14:creationId xmlns:p14="http://schemas.microsoft.com/office/powerpoint/2010/main" val="2983996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Questions for Discussion: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</a:t>
            </a:r>
            <a:r>
              <a:rPr lang="en-US" dirty="0"/>
              <a:t>can nurse researchers ensure their studies are both scientifically rigorous and ethically sound?</a:t>
            </a:r>
          </a:p>
          <a:p>
            <a:r>
              <a:rPr lang="en-US" dirty="0"/>
              <a:t>What challenges might arise when implementing research findings into clinical practice, and how can they be addressed?</a:t>
            </a:r>
          </a:p>
          <a:p>
            <a:r>
              <a:rPr lang="en-US" dirty="0"/>
              <a:t>How can qualitative and quantitative research methods complement each other in nursing research?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6173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49343"/>
            <a:ext cx="10515600" cy="1325563"/>
          </a:xfrm>
        </p:spPr>
        <p:txBody>
          <a:bodyPr/>
          <a:lstStyle/>
          <a:p>
            <a:pPr algn="ctr"/>
            <a:r>
              <a:rPr lang="en-US" b="1" i="1" dirty="0" smtClean="0"/>
              <a:t>Any question ?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3851409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Major Steps in Scientific Research in Nursing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Introduction: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Scientific research in nursing is a systematic process that aims to generate evidence to improve patient care, enhance nursing practices, and contribute to the broader field of healthcare. </a:t>
            </a:r>
            <a:endParaRPr lang="en-US" dirty="0" smtClean="0"/>
          </a:p>
          <a:p>
            <a:r>
              <a:rPr lang="en-US" dirty="0" smtClean="0"/>
              <a:t>Nursing </a:t>
            </a:r>
            <a:r>
              <a:rPr lang="en-US" dirty="0"/>
              <a:t>research is essential for evidence-based practice (EBP), which integrates the best available evidence with clinical expertise and patient preferences.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52054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Identifying the Research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</a:t>
            </a:r>
            <a:r>
              <a:rPr lang="en-US" dirty="0"/>
              <a:t>first step in any research process is to identify a problem or question that needs to be addressed. In nursing, this often stems from clinical practice, patient outcomes, or gaps in existing knowledge.</a:t>
            </a:r>
          </a:p>
          <a:p>
            <a:r>
              <a:rPr lang="en-US" b="1" dirty="0"/>
              <a:t>Sources of Research Problems:</a:t>
            </a:r>
            <a:endParaRPr lang="en-US" dirty="0"/>
          </a:p>
          <a:p>
            <a:pPr lvl="1"/>
            <a:r>
              <a:rPr lang="en-US" dirty="0"/>
              <a:t>Clinical observations (e.g., patient symptoms, treatment outcomes)</a:t>
            </a:r>
          </a:p>
          <a:p>
            <a:pPr lvl="1"/>
            <a:r>
              <a:rPr lang="en-US" dirty="0"/>
              <a:t>Literature reviews (identifying gaps in existing research)</a:t>
            </a:r>
          </a:p>
          <a:p>
            <a:pPr lvl="1"/>
            <a:r>
              <a:rPr lang="en-US" dirty="0"/>
              <a:t>Theoretical frameworks (applying nursing theories to real-world scenarios)</a:t>
            </a:r>
          </a:p>
          <a:p>
            <a:pPr lvl="1"/>
            <a:r>
              <a:rPr lang="en-US" dirty="0"/>
              <a:t>Healthcare policies or guidelines</a:t>
            </a:r>
          </a:p>
          <a:p>
            <a:r>
              <a:rPr lang="en-US" b="1" dirty="0" smtClean="0"/>
              <a:t>Note:</a:t>
            </a:r>
            <a:endParaRPr lang="en-US" dirty="0"/>
          </a:p>
          <a:p>
            <a:pPr lvl="1"/>
            <a:r>
              <a:rPr lang="en-US" dirty="0"/>
              <a:t>The problem should be significant, relevant, and feasible to study.</a:t>
            </a:r>
          </a:p>
          <a:p>
            <a:pPr lvl="1"/>
            <a:r>
              <a:rPr lang="en-US" dirty="0"/>
              <a:t>It should align with the nurse researcher’s expertise and available resources.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104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2. Reviewing the 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Purpose</a:t>
            </a:r>
            <a:r>
              <a:rPr lang="en-US" b="1" dirty="0"/>
              <a:t>:</a:t>
            </a:r>
            <a:r>
              <a:rPr lang="en-US" dirty="0"/>
              <a:t> A thorough review of existing literature helps to understand what is already known about the topic, identify gaps, and refine the research question.</a:t>
            </a:r>
          </a:p>
          <a:p>
            <a:r>
              <a:rPr lang="en-US" b="1" dirty="0"/>
              <a:t>Steps:</a:t>
            </a:r>
            <a:endParaRPr lang="en-US" dirty="0"/>
          </a:p>
          <a:p>
            <a:pPr lvl="1"/>
            <a:r>
              <a:rPr lang="en-US" dirty="0"/>
              <a:t>Search for relevant studies in databases like PubMed, CINAHL, or Cochrane Library.</a:t>
            </a:r>
          </a:p>
          <a:p>
            <a:pPr lvl="1"/>
            <a:r>
              <a:rPr lang="en-US" dirty="0"/>
              <a:t>Critically appraise the quality and relevance of the studies.</a:t>
            </a:r>
          </a:p>
          <a:p>
            <a:pPr lvl="1"/>
            <a:r>
              <a:rPr lang="en-US" dirty="0"/>
              <a:t>Synthesize findings to build a theoretical foundation for the research.</a:t>
            </a:r>
          </a:p>
          <a:p>
            <a:r>
              <a:rPr lang="en-US" b="1" dirty="0"/>
              <a:t>Outcome:</a:t>
            </a:r>
            <a:r>
              <a:rPr lang="en-US" dirty="0"/>
              <a:t> The literature review informs the research design, methodology, and hypothesis.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351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3. Formulating the Research Question or 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Research </a:t>
            </a:r>
            <a:r>
              <a:rPr lang="en-US" b="1" dirty="0"/>
              <a:t>Question:</a:t>
            </a:r>
            <a:r>
              <a:rPr lang="en-US" dirty="0"/>
              <a:t> A clear, focused, and answerable question guides the study. In nursing, research questions often address patient care, interventions, or health outcomes.</a:t>
            </a:r>
          </a:p>
          <a:p>
            <a:pPr lvl="1"/>
            <a:r>
              <a:rPr lang="en-US" dirty="0"/>
              <a:t>Example: "What is the effect of mindfulness-based stress reduction on anxiety levels in postoperative patients?"</a:t>
            </a:r>
          </a:p>
          <a:p>
            <a:r>
              <a:rPr lang="en-US" b="1" dirty="0"/>
              <a:t>Hypothesis:</a:t>
            </a:r>
            <a:r>
              <a:rPr lang="en-US" dirty="0"/>
              <a:t> A testable prediction about the relationship between variables.</a:t>
            </a:r>
          </a:p>
          <a:p>
            <a:pPr lvl="1"/>
            <a:r>
              <a:rPr lang="en-US" dirty="0"/>
              <a:t>Example: "Postoperative patients who participate in mindfulness-based stress reduction will experience lower anxiety levels compared to those who do not."</a:t>
            </a:r>
          </a:p>
        </p:txBody>
      </p:sp>
    </p:spTree>
    <p:extLst>
      <p:ext uri="{BB962C8B-B14F-4D97-AF65-F5344CB8AC3E}">
        <p14:creationId xmlns:p14="http://schemas.microsoft.com/office/powerpoint/2010/main" val="2511350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4. Designing the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Research </a:t>
            </a:r>
            <a:r>
              <a:rPr lang="en-US" b="1" dirty="0"/>
              <a:t>Design:</a:t>
            </a:r>
            <a:r>
              <a:rPr lang="en-US" dirty="0"/>
              <a:t> The blueprint for conducting the study. Common designs in nursing research include:</a:t>
            </a:r>
          </a:p>
          <a:p>
            <a:pPr lvl="1"/>
            <a:r>
              <a:rPr lang="en-US" b="1" dirty="0"/>
              <a:t>Quantitative Research:</a:t>
            </a:r>
            <a:r>
              <a:rPr lang="en-US" dirty="0"/>
              <a:t> Focuses on numerical data and statistical analysis (e.g., randomized controlled trials, cohort studies).</a:t>
            </a:r>
          </a:p>
          <a:p>
            <a:pPr lvl="1"/>
            <a:r>
              <a:rPr lang="en-US" b="1" dirty="0"/>
              <a:t>Qualitative Research:</a:t>
            </a:r>
            <a:r>
              <a:rPr lang="en-US" dirty="0"/>
              <a:t> Explores experiences, perceptions, and meanings (e.g., phenomenology, grounded theory).</a:t>
            </a:r>
          </a:p>
          <a:p>
            <a:pPr lvl="1"/>
            <a:r>
              <a:rPr lang="en-US" b="1" dirty="0"/>
              <a:t>Mixed Methods:</a:t>
            </a:r>
            <a:r>
              <a:rPr lang="en-US" dirty="0"/>
              <a:t> Combines quantitative and qualitative approaches.</a:t>
            </a:r>
          </a:p>
          <a:p>
            <a:r>
              <a:rPr lang="en-US" b="1" dirty="0" smtClean="0"/>
              <a:t>Note:</a:t>
            </a:r>
            <a:endParaRPr lang="en-US" dirty="0"/>
          </a:p>
          <a:p>
            <a:pPr lvl="1"/>
            <a:r>
              <a:rPr lang="en-US" dirty="0"/>
              <a:t>Ethical approval (e.g., from an Institutional Review Board)</a:t>
            </a:r>
          </a:p>
          <a:p>
            <a:pPr lvl="1"/>
            <a:r>
              <a:rPr lang="en-US" dirty="0"/>
              <a:t>Sampling strategy (e.g., random sampling, purposive sampling)</a:t>
            </a:r>
          </a:p>
          <a:p>
            <a:pPr lvl="1"/>
            <a:r>
              <a:rPr lang="en-US" dirty="0"/>
              <a:t>Data collection methods (e.g., surveys, interviews, observations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288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5. Collecting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Data </a:t>
            </a:r>
            <a:r>
              <a:rPr lang="en-US" b="1" dirty="0"/>
              <a:t>Collection Methods:</a:t>
            </a:r>
            <a:endParaRPr lang="en-US" dirty="0"/>
          </a:p>
          <a:p>
            <a:pPr lvl="1"/>
            <a:r>
              <a:rPr lang="en-US" b="1" dirty="0"/>
              <a:t>Quantitative:</a:t>
            </a:r>
            <a:r>
              <a:rPr lang="en-US" dirty="0"/>
              <a:t> Surveys, experiments, physiological measurements.</a:t>
            </a:r>
          </a:p>
          <a:p>
            <a:pPr lvl="1"/>
            <a:r>
              <a:rPr lang="en-US" b="1" dirty="0"/>
              <a:t>Qualitative:</a:t>
            </a:r>
            <a:r>
              <a:rPr lang="en-US" dirty="0"/>
              <a:t> Interviews, focus groups, narrative analysis.</a:t>
            </a:r>
          </a:p>
          <a:p>
            <a:r>
              <a:rPr lang="en-US" b="1" dirty="0"/>
              <a:t>Ethical Considerations:</a:t>
            </a:r>
            <a:endParaRPr lang="en-US" dirty="0"/>
          </a:p>
          <a:p>
            <a:pPr lvl="1"/>
            <a:r>
              <a:rPr lang="en-US" dirty="0"/>
              <a:t>Informed consent</a:t>
            </a:r>
          </a:p>
          <a:p>
            <a:pPr lvl="1"/>
            <a:r>
              <a:rPr lang="en-US" dirty="0"/>
              <a:t>Confidentiality and anonymity</a:t>
            </a:r>
          </a:p>
          <a:p>
            <a:pPr lvl="1"/>
            <a:r>
              <a:rPr lang="en-US" dirty="0"/>
              <a:t>Minimizing risks to participants</a:t>
            </a:r>
          </a:p>
          <a:p>
            <a:r>
              <a:rPr lang="en-US" b="1" dirty="0"/>
              <a:t>Challenges:</a:t>
            </a:r>
            <a:endParaRPr lang="en-US" dirty="0"/>
          </a:p>
          <a:p>
            <a:pPr lvl="1"/>
            <a:r>
              <a:rPr lang="en-US" dirty="0"/>
              <a:t>Ensuring data accuracy and reliability</a:t>
            </a:r>
          </a:p>
          <a:p>
            <a:pPr lvl="1"/>
            <a:r>
              <a:rPr lang="en-US" dirty="0"/>
              <a:t>Managing participant recruitment and retention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024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6. Analyzing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Quantitative </a:t>
            </a:r>
            <a:r>
              <a:rPr lang="en-US" b="1" dirty="0"/>
              <a:t>Analysis:</a:t>
            </a:r>
            <a:endParaRPr lang="en-US" dirty="0"/>
          </a:p>
          <a:p>
            <a:pPr lvl="1"/>
            <a:r>
              <a:rPr lang="en-US" dirty="0"/>
              <a:t>Use statistical software (e.g., SPSS, SAS) to analyze numerical data.</a:t>
            </a:r>
          </a:p>
          <a:p>
            <a:pPr lvl="1"/>
            <a:r>
              <a:rPr lang="en-US" dirty="0"/>
              <a:t>Common techniques: Descriptive statistics, inferential statistics, regression analysis.</a:t>
            </a:r>
          </a:p>
          <a:p>
            <a:r>
              <a:rPr lang="en-US" b="1" dirty="0"/>
              <a:t>Qualitative Analysis:</a:t>
            </a:r>
            <a:endParaRPr lang="en-US" dirty="0"/>
          </a:p>
          <a:p>
            <a:pPr lvl="1"/>
            <a:r>
              <a:rPr lang="en-US" dirty="0"/>
              <a:t>Thematic analysis, content analysis, or narrative analysis to identify patterns and themes.</a:t>
            </a:r>
          </a:p>
          <a:p>
            <a:r>
              <a:rPr lang="en-US" b="1" dirty="0"/>
              <a:t>Interpretation:</a:t>
            </a:r>
            <a:endParaRPr lang="en-US" dirty="0"/>
          </a:p>
          <a:p>
            <a:pPr lvl="1"/>
            <a:r>
              <a:rPr lang="en-US" dirty="0"/>
              <a:t>Relate findings to the research question and existing literature.</a:t>
            </a:r>
          </a:p>
          <a:p>
            <a:pPr lvl="1"/>
            <a:r>
              <a:rPr lang="en-US" dirty="0"/>
              <a:t>Discuss implications for nursing practice and future research.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63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7. Drawing Conclusions and Making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Conclusions</a:t>
            </a:r>
            <a:r>
              <a:rPr lang="en-US" b="1" dirty="0"/>
              <a:t>:</a:t>
            </a:r>
            <a:r>
              <a:rPr lang="en-US" dirty="0"/>
              <a:t> Summarize the key findings and their significance.</a:t>
            </a:r>
          </a:p>
          <a:p>
            <a:r>
              <a:rPr lang="en-US" b="1" dirty="0"/>
              <a:t>Recommendations:</a:t>
            </a:r>
            <a:endParaRPr lang="en-US" dirty="0"/>
          </a:p>
          <a:p>
            <a:pPr lvl="1"/>
            <a:r>
              <a:rPr lang="en-US" dirty="0"/>
              <a:t>Suggest changes to nursing practice based on the evidence.</a:t>
            </a:r>
          </a:p>
          <a:p>
            <a:pPr lvl="1"/>
            <a:r>
              <a:rPr lang="en-US" dirty="0"/>
              <a:t>Identify areas for further research.</a:t>
            </a:r>
          </a:p>
          <a:p>
            <a:r>
              <a:rPr lang="en-US" b="1" dirty="0"/>
              <a:t>Dissemination:</a:t>
            </a:r>
            <a:endParaRPr lang="en-US" dirty="0"/>
          </a:p>
          <a:p>
            <a:pPr lvl="1"/>
            <a:r>
              <a:rPr lang="en-US" dirty="0"/>
              <a:t>Share findings through publications, conferences, or presentations.</a:t>
            </a:r>
          </a:p>
          <a:p>
            <a:pPr lvl="1"/>
            <a:r>
              <a:rPr lang="en-US" dirty="0"/>
              <a:t>Collaborate with healthcare providers to implement evidence-based changes.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110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383</Words>
  <Application>Microsoft Office PowerPoint</Application>
  <PresentationFormat>Widescreen</PresentationFormat>
  <Paragraphs>83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Research steps </vt:lpstr>
      <vt:lpstr>Major Steps in Scientific Research in Nursing</vt:lpstr>
      <vt:lpstr>1. Identifying the Research Problem</vt:lpstr>
      <vt:lpstr>2. Reviewing the Literature</vt:lpstr>
      <vt:lpstr>3. Formulating the Research Question or Hypothesis</vt:lpstr>
      <vt:lpstr>4. Designing the Study</vt:lpstr>
      <vt:lpstr>5. Collecting Data</vt:lpstr>
      <vt:lpstr>6. Analyzing Data</vt:lpstr>
      <vt:lpstr>7. Drawing Conclusions and Making Recommendations</vt:lpstr>
      <vt:lpstr>8. Implementing Findings into Practice</vt:lpstr>
      <vt:lpstr>9. Evaluating the Research Process</vt:lpstr>
      <vt:lpstr>Conclusion:</vt:lpstr>
      <vt:lpstr>Questions for Discussion:</vt:lpstr>
      <vt:lpstr>Any question 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steps </dc:title>
  <dc:creator>pc</dc:creator>
  <cp:lastModifiedBy>pc</cp:lastModifiedBy>
  <cp:revision>10</cp:revision>
  <dcterms:created xsi:type="dcterms:W3CDTF">2025-02-04T08:10:22Z</dcterms:created>
  <dcterms:modified xsi:type="dcterms:W3CDTF">2025-02-04T08:22:00Z</dcterms:modified>
</cp:coreProperties>
</file>