
<file path=[Content_Types].xml><?xml version="1.0" encoding="utf-8"?>
<Types xmlns="http://schemas.openxmlformats.org/package/2006/content-types">
  <Default Extension="rels" ContentType="application/vnd.openxmlformats-package.relationships+xml"/>
  <Default Extension="xml" ContentType="application/xml"/>
  <Default Extension="png" ContentType="image/png"/>
  <Default Extension="jpeg" ContentType="image/jpeg"/>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1.xml" ContentType="application/vnd.openxmlformats-officedocument.theme+xml"/>
  <Override PartName="/ppt/slideMasters/slideMaster1.xml" ContentType="application/vnd.openxmlformats-officedocument.presentationml.slideMaster+xml"/>
  <Override PartName="/ppt/theme/theme2.xml" ContentType="application/vnd.openxmlformats-officedocument.theme+xml"/>
  <Override PartName="/ppt/notesMasters/notesMaster1.xml" ContentType="application/vnd.openxmlformats-officedocument.presentationml.notes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entation.xml" ContentType="application/vnd.openxmlformats-officedocument.presentationml.presentation.main+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 Id="rId4" Type="http://schemas.openxmlformats.org/package/2006/relationships/metadata/thumbnail" Target="docProps/thumbnail.jpeg"/></Relationships>
</file>

<file path=ppt/presentation.xml><?xml version="1.0" encoding="utf-8"?>
<p:presentation xmlns:p="http://schemas.openxmlformats.org/presentationml/2006/main" xmlns:r="http://schemas.openxmlformats.org/officeDocument/2006/relationships" xmlns:a="http://schemas.openxmlformats.org/drawingml/2006/main">
  <p:sldMasterIdLst>
    <p:sldMasterId id="2147483659" r:id="rId1"/>
  </p:sldMasterIdLst>
  <p:notesMasterIdLst>
    <p:notesMasterId r:id="rId2"/>
  </p:notesMasterIdLst>
  <p:sldIdLst>
    <p:sldId id="256" r:id="rId4"/>
    <p:sldId id="257" r:id="rId5"/>
    <p:sldId id="258" r:id="rId6"/>
  </p:sldIdLst>
  <p:sldSz cx="12192000" cy="6858000"/>
  <p:notesSz cx="6857895" cy="9143861"/>
  <p:kinsoku lang="zh-CN" invalStChars="!%),.:;?]}¨·ˇˉ་―‖’”…‰∶、。〃々〉》」』】〕〗！＂＇％），．：；？］｀｜｝～￠" invalEndChars="([{·‘“〈《「『【〔〖（．［｛￡￥"/>
  <p:defaultTextStyle>
    <a:defPPr>
      <a:defRPr lang="zh-CN"/>
    </a:defPPr>
    <a:lvl1pPr marL="0" indent="0" algn="l" defTabSz="914400" rtl="0" eaLnBrk="0" fontAlgn="base" latinLnBrk="0" hangingPunct="0">
      <a:lnSpc>
        <a:spcPct val="100000"/>
      </a:lnSpc>
      <a:spcBef>
        <a:spcPts val="0"/>
      </a:spcBef>
      <a:spcAft>
        <a:spcPts val="0"/>
      </a:spcAft>
      <a:buNone/>
      <a:defRPr sz="1800" b="0" i="0" u="none" baseline="0">
        <a:solidFill>
          <a:schemeClr val="tx1"/>
        </a:solidFill>
        <a:latin typeface="Calibri" pitchFamily="34" charset="0"/>
        <a:ea typeface="PMingLiU" pitchFamily="18" charset="-120"/>
        <a:cs typeface="Calibri" pitchFamily="34" charset="0"/>
      </a:defRPr>
    </a:lvl1pPr>
    <a:lvl2pPr marL="457200" indent="0" algn="l" defTabSz="914400" rtl="0" eaLnBrk="0" fontAlgn="base" latinLnBrk="0" hangingPunct="0">
      <a:lnSpc>
        <a:spcPct val="100000"/>
      </a:lnSpc>
      <a:spcBef>
        <a:spcPts val="0"/>
      </a:spcBef>
      <a:spcAft>
        <a:spcPts val="0"/>
      </a:spcAft>
      <a:buNone/>
      <a:defRPr sz="1800" b="0" i="0" u="none" baseline="0">
        <a:solidFill>
          <a:schemeClr val="tx1"/>
        </a:solidFill>
        <a:latin typeface="Calibri" pitchFamily="34" charset="0"/>
        <a:ea typeface="PMingLiU" pitchFamily="18" charset="-120"/>
        <a:cs typeface="Calibri" pitchFamily="34" charset="0"/>
      </a:defRPr>
    </a:lvl2pPr>
    <a:lvl3pPr marL="914400" indent="0" algn="l" defTabSz="914400" rtl="0" eaLnBrk="0" fontAlgn="base" latinLnBrk="0" hangingPunct="0">
      <a:lnSpc>
        <a:spcPct val="100000"/>
      </a:lnSpc>
      <a:spcBef>
        <a:spcPts val="0"/>
      </a:spcBef>
      <a:spcAft>
        <a:spcPts val="0"/>
      </a:spcAft>
      <a:buNone/>
      <a:defRPr sz="1800" b="0" i="0" u="none" baseline="0">
        <a:solidFill>
          <a:schemeClr val="tx1"/>
        </a:solidFill>
        <a:latin typeface="Calibri" pitchFamily="34" charset="0"/>
        <a:ea typeface="PMingLiU" pitchFamily="18" charset="-120"/>
        <a:cs typeface="Calibri" pitchFamily="34" charset="0"/>
      </a:defRPr>
    </a:lvl3pPr>
    <a:lvl4pPr marL="1371600" indent="0" algn="l" defTabSz="914400" rtl="0" eaLnBrk="0" fontAlgn="base" latinLnBrk="0" hangingPunct="0">
      <a:lnSpc>
        <a:spcPct val="100000"/>
      </a:lnSpc>
      <a:spcBef>
        <a:spcPts val="0"/>
      </a:spcBef>
      <a:spcAft>
        <a:spcPts val="0"/>
      </a:spcAft>
      <a:buNone/>
      <a:defRPr sz="1800" b="0" i="0" u="none" baseline="0">
        <a:solidFill>
          <a:schemeClr val="tx1"/>
        </a:solidFill>
        <a:latin typeface="Calibri" pitchFamily="34" charset="0"/>
        <a:ea typeface="PMingLiU" pitchFamily="18" charset="-120"/>
        <a:cs typeface="Calibri" pitchFamily="34" charset="0"/>
      </a:defRPr>
    </a:lvl4pPr>
    <a:lvl5pPr marL="1828800" indent="0" algn="l" defTabSz="914400" rtl="0" eaLnBrk="0" fontAlgn="base" latinLnBrk="0" hangingPunct="0">
      <a:lnSpc>
        <a:spcPct val="100000"/>
      </a:lnSpc>
      <a:spcBef>
        <a:spcPts val="0"/>
      </a:spcBef>
      <a:spcAft>
        <a:spcPts val="0"/>
      </a:spcAft>
      <a:buNone/>
      <a:defRPr sz="1800" b="0" i="0" u="none" baseline="0">
        <a:solidFill>
          <a:schemeClr val="tx1"/>
        </a:solidFill>
        <a:latin typeface="Calibri" pitchFamily="34" charset="0"/>
        <a:ea typeface="PMingLiU" pitchFamily="18" charset="-120"/>
        <a:cs typeface="Calibri" pitchFamily="34" charset="0"/>
      </a:defRPr>
    </a:lvl5pPr>
    <a:lvl6pPr marL="1828800" indent="0" algn="l" defTabSz="914400" rtl="0" eaLnBrk="0" fontAlgn="base" latinLnBrk="0" hangingPunct="0">
      <a:lnSpc>
        <a:spcPct val="100000"/>
      </a:lnSpc>
      <a:spcBef>
        <a:spcPts val="0"/>
      </a:spcBef>
      <a:spcAft>
        <a:spcPts val="0"/>
      </a:spcAft>
      <a:buNone/>
      <a:defRPr sz="1800" b="0" i="0" u="none" baseline="0">
        <a:solidFill>
          <a:schemeClr val="tx1"/>
        </a:solidFill>
        <a:latin typeface="Calibri" pitchFamily="34" charset="0"/>
        <a:ea typeface="PMingLiU" pitchFamily="18" charset="-120"/>
        <a:cs typeface="Calibri" pitchFamily="34" charset="0"/>
      </a:defRPr>
    </a:lvl6pPr>
    <a:lvl7pPr marL="1828800" indent="0" algn="l" defTabSz="914400" rtl="0" eaLnBrk="0" fontAlgn="base" latinLnBrk="0" hangingPunct="0">
      <a:lnSpc>
        <a:spcPct val="100000"/>
      </a:lnSpc>
      <a:spcBef>
        <a:spcPts val="0"/>
      </a:spcBef>
      <a:spcAft>
        <a:spcPts val="0"/>
      </a:spcAft>
      <a:buNone/>
      <a:defRPr sz="1800" b="0" i="0" u="none" baseline="0">
        <a:solidFill>
          <a:schemeClr val="tx1"/>
        </a:solidFill>
        <a:latin typeface="Calibri" pitchFamily="34" charset="0"/>
        <a:ea typeface="PMingLiU" pitchFamily="18" charset="-120"/>
        <a:cs typeface="Calibri" pitchFamily="34" charset="0"/>
      </a:defRPr>
    </a:lvl7pPr>
    <a:lvl8pPr marL="1828800" indent="0" algn="l" defTabSz="914400" rtl="0" eaLnBrk="0" fontAlgn="base" latinLnBrk="0" hangingPunct="0">
      <a:lnSpc>
        <a:spcPct val="100000"/>
      </a:lnSpc>
      <a:spcBef>
        <a:spcPts val="0"/>
      </a:spcBef>
      <a:spcAft>
        <a:spcPts val="0"/>
      </a:spcAft>
      <a:buNone/>
      <a:defRPr sz="1800" b="0" i="0" u="none" baseline="0">
        <a:solidFill>
          <a:schemeClr val="tx1"/>
        </a:solidFill>
        <a:latin typeface="Calibri" pitchFamily="34" charset="0"/>
        <a:ea typeface="PMingLiU" pitchFamily="18" charset="-120"/>
        <a:cs typeface="Calibri" pitchFamily="34" charset="0"/>
      </a:defRPr>
    </a:lvl8pPr>
    <a:lvl9pPr marL="1828800" indent="0" algn="l" defTabSz="914400" rtl="0" eaLnBrk="0" fontAlgn="base" latinLnBrk="0" hangingPunct="0">
      <a:lnSpc>
        <a:spcPct val="100000"/>
      </a:lnSpc>
      <a:spcBef>
        <a:spcPts val="0"/>
      </a:spcBef>
      <a:spcAft>
        <a:spcPts val="0"/>
      </a:spcAft>
      <a:buNone/>
      <a:defRPr sz="1800" b="0" i="0" u="none" baseline="0">
        <a:solidFill>
          <a:schemeClr val="tx1"/>
        </a:solidFill>
        <a:latin typeface="Calibri" pitchFamily="34" charset="0"/>
        <a:ea typeface="PMingLiU" pitchFamily="18" charset="-120"/>
        <a:cs typeface="Calibri" pitchFamily="34" charset="0"/>
      </a:defRPr>
    </a:lvl9pPr>
  </p:defaultTextStyle>
</p:presentation>
</file>

<file path=ppt/presProps.xml><?xml version="1.0" encoding="utf-8"?>
<p:presentationPr xmlns:p="http://schemas.openxmlformats.org/presentationml/2006/main" xmlns:r="http://schemas.openxmlformats.org/officeDocument/2006/relationships" xmlns:a="http://schemas.openxmlformats.org/drawingml/2006/main">
  <p:showPr showNarration="1">
    <p:penClr>
      <a:srgbClr val="FF0000"/>
    </p:penClr>
    <p:extLst>
      <p:ext uri="{EC167BDD-8182-4AB7-AECC-EB403E3ABB37}">
        <p14:laserClr xmlns:p14="http://schemas.microsoft.com/office/powerpoint/2010/main">
          <a:srgbClr val="FF0000"/>
        </p14:laserClr>
      </p:ext>
    </p:extLst>
  </p:showPr>
</p:presentationPr>
</file>

<file path=ppt/tableStyles.xml><?xml version="1.0" encoding="utf-8"?>
<a:tblStyleLst xmlns:a="http://schemas.openxmlformats.org/drawingml/2006/main" def="{5C22544A-7EE6-4342-B048-85BDC9FD1C3A}"/>
</file>

<file path=ppt/viewProps.xml><?xml version="1.0" encoding="utf-8"?>
<p:viewPr xmlns:p="http://schemas.openxmlformats.org/presentationml/2006/main" xmlns:r="http://schemas.openxmlformats.org/officeDocument/2006/relationships" xmlns:a="http://schemas.openxmlformats.org/drawingml/2006/main">
  <p:normalViewPr>
    <p:restoredLeft sz="14993" autoAdjust="0"/>
    <p:restoredTop sz="99500" autoAdjust="0"/>
  </p:normalViewPr>
  <p:slideViewPr>
    <p:cSldViewPr snapToGrid="0">
      <p:cViewPr varScale="1">
        <p:scale>
          <a:sx n="93" d="100"/>
          <a:sy n="93" d="100"/>
        </p:scale>
        <p:origin x="0" y="0"/>
      </p:cViewPr>
      <p:guideLst>
        <p:guide orient="horz" pos="2160"/>
        <p:guide pos="3840"/>
      </p:guideLst>
    </p:cSldViewPr>
  </p:slideViewPr>
  <p:outlineViewPr>
    <p:cViewPr>
      <p:scale>
        <a:sx n="33" d="100"/>
        <a:sy n="33" d="100"/>
      </p:scale>
      <p:origin x="0" y="0"/>
    </p:cViewPr>
    <p:sldLst/>
  </p:outlineViewPr>
  <p:notesTextViewPr>
    <p:cViewPr>
      <p:scale>
        <a:sx n="100" d="100"/>
        <a:sy n="100" d="100"/>
      </p:scale>
      <p:origin x="0" y="0"/>
    </p:cViewPr>
  </p:notesTextViewPr>
  <p:sorterViewPr>
    <p:cViewPr>
      <p:scale>
        <a:sx n="100" d="100"/>
        <a:sy n="100" d="100"/>
      </p:scale>
      <p:origin x="0" y="0"/>
    </p:cViewPr>
  </p:sorterViewPr>
  <p:notesViewPr>
    <p:cSldViewPr snapToGrid="0">
      <p:cViewPr varScale="1">
        <p:scale>
          <a:sx n="57" d="100"/>
          <a:sy n="57" d="100"/>
        </p:scale>
        <p:origin x="0" y="0"/>
      </p:cViewPr>
      <p:guideLst/>
    </p:cSldViewPr>
  </p:notesViewPr>
  <p:gridSpacing cx="72009" cy="72009"/>
</p:viewPr>
</file>

<file path=ppt/_rels/presentation.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notesMaster" Target="notesMasters/notesMaster1.xml"/><Relationship Id="rId3" Type="http://schemas.openxmlformats.org/officeDocument/2006/relationships/theme" Target="theme/theme1.xml"/><Relationship Id="rId4" Type="http://schemas.openxmlformats.org/officeDocument/2006/relationships/slide" Target="slides/slide1.xml"/><Relationship Id="rId5" Type="http://schemas.openxmlformats.org/officeDocument/2006/relationships/slide" Target="slides/slide2.xml"/><Relationship Id="rId6" Type="http://schemas.openxmlformats.org/officeDocument/2006/relationships/slide" Target="slides/slide3.xml"/><Relationship Id="rId7" Type="http://schemas.openxmlformats.org/officeDocument/2006/relationships/presProps" Target="presProps.xml"/><Relationship Id="rId8" Type="http://schemas.openxmlformats.org/officeDocument/2006/relationships/viewProps" Target="viewProps.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p="http://schemas.openxmlformats.org/presentationml/2006/main" xmlns:r="http://schemas.openxmlformats.org/officeDocument/2006/relationships" xmlns:a="http://schemas.openxmlformats.org/drawingml/2006/main">
  <p:cSld>
    <p:bg>
      <p:bgPr>
        <a:solidFill>
          <a:schemeClr val="bg1"/>
        </a:solidFill>
      </p:bgPr>
    </p:bg>
    <p:spTree>
      <p:nvGrpSpPr>
        <p:cNvPr id="1" name=""/>
        <p:cNvGrpSpPr/>
        <p:nvPr/>
      </p:nvGrpSpPr>
      <p:grpSpPr>
        <a:xfrm>
          <a:off x="0" y="0"/>
          <a:ext cx="0" cy="0"/>
          <a:chOff x="0" y="0"/>
          <a:chExt cx="0" cy="0"/>
        </a:xfrm>
      </p:grpSpPr>
      <p:sp>
        <p:nvSpPr>
          <p:cNvPr id="2" name="مربع النص"/>
          <p:cNvSpPr>
            <a:spLocks noGrp="1"/>
          </p:cNvSpPr>
          <p:nvPr>
            <p:ph type="hdr"/>
          </p:nvPr>
        </p:nvSpPr>
        <p:spPr>
          <a:xfrm rot="0">
            <a:off x="0" y="0"/>
            <a:ext cx="2946400" cy="495300"/>
          </a:xfrm>
          <a:prstGeom prst="rect"/>
          <a:noFill/>
          <a:ln w="12700" cmpd="sng" cap="flat">
            <a:noFill/>
            <a:prstDash val="solid"/>
            <a:miter/>
          </a:ln>
        </p:spPr>
        <p:txBody>
          <a:bodyPr vert="horz" wrap="square" lIns="91440" tIns="45720" rIns="91440" bIns="45720" anchor="t" anchorCtr="0">
            <a:prstTxWarp prst="textNoShape"/>
          </a:bodyPr>
          <a:lstStyle/>
          <a:p>
            <a:pPr eaLnBrk="1" latinLnBrk="0" hangingPunct="1"/>
            <a:endParaRPr lang="zh-CN" altLang="en-US" sz="1200"/>
          </a:p>
        </p:txBody>
      </p:sp>
      <p:sp>
        <p:nvSpPr>
          <p:cNvPr id="3" name="مربع النص"/>
          <p:cNvSpPr>
            <a:spLocks noGrp="1"/>
          </p:cNvSpPr>
          <p:nvPr>
            <p:ph type="dt"/>
          </p:nvPr>
        </p:nvSpPr>
        <p:spPr>
          <a:xfrm rot="0">
            <a:off x="3849687" y="0"/>
            <a:ext cx="2946400" cy="495300"/>
          </a:xfrm>
          <a:prstGeom prst="rect"/>
          <a:noFill/>
          <a:ln w="12700" cmpd="sng" cap="flat">
            <a:noFill/>
            <a:prstDash val="solid"/>
            <a:miter/>
          </a:ln>
        </p:spPr>
        <p:txBody>
          <a:bodyPr vert="horz" wrap="square" lIns="91440" tIns="45720" rIns="91440" bIns="45720" anchor="t" anchorCtr="0">
            <a:prstTxWarp prst="textNoShape"/>
          </a:bodyPr>
          <a:lstStyle/>
          <a:p>
            <a:pPr algn="r" eaLnBrk="1" latinLnBrk="0" hangingPunct="1"/>
            <a:r>
              <a:rPr lang="en-US" altLang="zh-CN" sz="1200"/>
              <a:t>Date/Time</a:t>
            </a:r>
            <a:endParaRPr lang="zh-CN" altLang="en-US" sz="1200"/>
          </a:p>
        </p:txBody>
      </p:sp>
      <p:sp>
        <p:nvSpPr>
          <p:cNvPr id="4" name="الكائن"/>
          <p:cNvSpPr>
            <a:spLocks noGrp="1" noChangeAspect="1"/>
          </p:cNvSpPr>
          <p:nvPr>
            <p:ph type="sldImg" idx="2"/>
          </p:nvPr>
        </p:nvSpPr>
        <p:spPr>
          <a:xfrm rot="0">
            <a:off x="436562" y="1233487"/>
            <a:ext cx="5924550" cy="3333750"/>
          </a:xfrm>
          <a:prstGeom prst="rect"/>
          <a:noFill/>
          <a:ln w="12700" cmpd="sng" cap="flat">
            <a:solidFill>
              <a:srgbClr val="000000"/>
            </a:solidFill>
            <a:prstDash val="solid"/>
            <a:miter/>
          </a:ln>
        </p:spPr>
      </p:sp>
      <p:sp>
        <p:nvSpPr>
          <p:cNvPr id="5" name="مربع النص"/>
          <p:cNvSpPr>
            <a:spLocks noGrp="1"/>
          </p:cNvSpPr>
          <p:nvPr>
            <p:ph type="body" idx="3"/>
          </p:nvPr>
        </p:nvSpPr>
        <p:spPr>
          <a:xfrm rot="0">
            <a:off x="679450" y="4751387"/>
            <a:ext cx="5438775" cy="3889374"/>
          </a:xfrm>
          <a:prstGeom prst="rect"/>
          <a:noFill/>
          <a:ln w="12700" cmpd="sng" cap="flat">
            <a:noFill/>
            <a:prstDash val="solid"/>
            <a:miter/>
          </a:ln>
        </p:spPr>
        <p:txBody>
          <a:bodyPr vert="horz" wrap="square" lIns="91440" tIns="45720" rIns="91440" bIns="45720" anchor="t" anchorCtr="0">
            <a:prstTxWarp prst="textNoShape"/>
          </a:bodyPr>
          <a:lstStyle/>
          <a:p>
            <a:r>
              <a:rPr lang="zh-CN" altLang="en-US"/>
              <a:t>按一下以編輯母片文字樣式</a:t>
            </a:r>
            <a:endParaRPr lang="en-US" altLang="zh-CN"/>
          </a:p>
          <a:p>
            <a:pPr lvl="1"/>
            <a:r>
              <a:rPr lang="zh-CN" altLang="en-US"/>
              <a:t>第二層</a:t>
            </a:r>
            <a:endParaRPr lang="en-US" altLang="zh-CN"/>
          </a:p>
          <a:p>
            <a:pPr lvl="2"/>
            <a:r>
              <a:rPr lang="zh-CN" altLang="en-US"/>
              <a:t>第三層</a:t>
            </a:r>
            <a:endParaRPr lang="en-US" altLang="zh-CN"/>
          </a:p>
          <a:p>
            <a:pPr lvl="3"/>
            <a:r>
              <a:rPr lang="zh-CN" altLang="en-US"/>
              <a:t>第四層</a:t>
            </a:r>
            <a:endParaRPr lang="en-US" altLang="zh-CN"/>
          </a:p>
          <a:p>
            <a:pPr lvl="4"/>
            <a:r>
              <a:rPr lang="zh-CN" altLang="en-US"/>
              <a:t>第五層</a:t>
            </a:r>
            <a:endParaRPr lang="zh-CN" altLang="en-US"/>
          </a:p>
        </p:txBody>
      </p:sp>
      <p:sp>
        <p:nvSpPr>
          <p:cNvPr id="6" name="مربع النص"/>
          <p:cNvSpPr>
            <a:spLocks noGrp="1"/>
          </p:cNvSpPr>
          <p:nvPr>
            <p:ph type="ftr"/>
          </p:nvPr>
        </p:nvSpPr>
        <p:spPr>
          <a:xfrm rot="0">
            <a:off x="0" y="9378951"/>
            <a:ext cx="2946400" cy="495300"/>
          </a:xfrm>
          <a:prstGeom prst="rect"/>
          <a:noFill/>
          <a:ln w="12700" cmpd="sng" cap="flat">
            <a:noFill/>
            <a:prstDash val="solid"/>
            <a:miter/>
          </a:ln>
        </p:spPr>
        <p:txBody>
          <a:bodyPr vert="horz" wrap="square" lIns="91440" tIns="45720" rIns="91440" bIns="45720" anchor="b" anchorCtr="0">
            <a:prstTxWarp prst="textNoShape"/>
          </a:bodyPr>
          <a:lstStyle/>
          <a:p>
            <a:pPr eaLnBrk="1" latinLnBrk="0" hangingPunct="1"/>
            <a:endParaRPr lang="zh-CN" altLang="en-US" sz="1200"/>
          </a:p>
        </p:txBody>
      </p:sp>
      <p:sp>
        <p:nvSpPr>
          <p:cNvPr id="7" name="مربع النص"/>
          <p:cNvSpPr>
            <a:spLocks noGrp="1"/>
          </p:cNvSpPr>
          <p:nvPr>
            <p:ph type="sldNum"/>
          </p:nvPr>
        </p:nvSpPr>
        <p:spPr>
          <a:xfrm rot="0">
            <a:off x="3849687" y="9378951"/>
            <a:ext cx="2946400" cy="495300"/>
          </a:xfrm>
          <a:prstGeom prst="rect"/>
          <a:noFill/>
          <a:ln w="12700" cmpd="sng" cap="flat">
            <a:noFill/>
            <a:prstDash val="solid"/>
            <a:miter/>
          </a:ln>
        </p:spPr>
        <p:txBody>
          <a:bodyPr vert="horz" wrap="square" lIns="91440" tIns="45720" rIns="91440" bIns="45720" anchor="b" anchorCtr="0">
            <a:prstTxWarp prst="textNoShape"/>
          </a:bodyPr>
          <a:lstStyle/>
          <a:p>
            <a:pPr algn="r" eaLnBrk="1" latinLnBrk="0" hangingPunct="1"/>
            <a:fld id="{CAD2D6BD-DE1B-4B5F-8B41-2702339687B9}" type="slidenum">
              <a:rPr lang="en-US" altLang="zh-CN" sz="1200" b="0" i="0" u="none" strike="noStrike" kern="0" cap="none" spc="0" baseline="0">
                <a:solidFill>
                  <a:schemeClr val="tx1"/>
                </a:solidFill>
                <a:latin typeface="Calibri" pitchFamily="34" charset="0"/>
                <a:ea typeface="PMingLiU" pitchFamily="18" charset="-120"/>
                <a:cs typeface="Lucida Sans"/>
              </a:rPr>
              <a:t>&lt;#&gt;</a:t>
            </a:fld>
            <a:endParaRPr lang="zh-CN" altLang="en-US" sz="1200"/>
          </a:p>
        </p:txBody>
      </p:sp>
    </p:spTree>
    <p:extLst>
      <p:ext uri="{BB962C8B-B14F-4D97-AF65-F5344CB8AC3E}">
        <p14:creationId xmlns:p14="http://schemas.microsoft.com/office/powerpoint/2010/main" val="1178649194"/>
      </p:ext>
    </p:extLst>
  </p:cSld>
  <p:clrMap bg1="lt1" tx1="dk1" bg2="lt2" tx2="dk2" accent1="accent1" accent2="accent2" accent3="accent3" accent4="accent4" accent5="accent5" accent6="accent6" hlink="hlink" folHlink="folHlink"/>
  <p:hf sldNum="0" hdr="0" ftr="0" dt="0"/>
  <p:notesStyle>
    <a:lvl1pPr marL="0" indent="0" algn="l" defTabSz="914400" rtl="0" eaLnBrk="0" fontAlgn="base" latinLnBrk="0" hangingPunct="0">
      <a:lnSpc>
        <a:spcPct val="100000"/>
      </a:lnSpc>
      <a:spcBef>
        <a:spcPct val="30000"/>
      </a:spcBef>
      <a:spcAft>
        <a:spcPts val="0"/>
      </a:spcAft>
      <a:buNone/>
      <a:defRPr sz="1200" b="0" i="0" u="none" strike="noStrike" kern="0" cap="none" spc="0" baseline="0">
        <a:solidFill>
          <a:schemeClr val="tx1"/>
        </a:solidFill>
        <a:latin typeface="Calibri" pitchFamily="34" charset="0"/>
        <a:ea typeface="PMingLiU" pitchFamily="18" charset="-120"/>
        <a:cs typeface="Calibri" pitchFamily="34" charset="0"/>
      </a:defRPr>
    </a:lvl1pPr>
    <a:lvl2pPr marL="457200" indent="0" algn="l" defTabSz="914400" rtl="0" eaLnBrk="0" fontAlgn="base" latinLnBrk="0" hangingPunct="0">
      <a:lnSpc>
        <a:spcPct val="100000"/>
      </a:lnSpc>
      <a:spcBef>
        <a:spcPct val="30000"/>
      </a:spcBef>
      <a:spcAft>
        <a:spcPts val="0"/>
      </a:spcAft>
      <a:buNone/>
      <a:defRPr sz="1200" b="0" i="0" u="none" strike="noStrike" kern="0" cap="none" spc="0" baseline="0">
        <a:solidFill>
          <a:schemeClr val="tx1"/>
        </a:solidFill>
        <a:latin typeface="Calibri" pitchFamily="34" charset="0"/>
        <a:ea typeface="PMingLiU" pitchFamily="18" charset="-120"/>
        <a:cs typeface="Calibri" pitchFamily="34" charset="0"/>
      </a:defRPr>
    </a:lvl2pPr>
    <a:lvl3pPr marL="914400" indent="0" algn="l" defTabSz="914400" rtl="0" eaLnBrk="0" fontAlgn="base" latinLnBrk="0" hangingPunct="0">
      <a:lnSpc>
        <a:spcPct val="100000"/>
      </a:lnSpc>
      <a:spcBef>
        <a:spcPct val="30000"/>
      </a:spcBef>
      <a:spcAft>
        <a:spcPts val="0"/>
      </a:spcAft>
      <a:buNone/>
      <a:defRPr sz="1200" b="0" i="0" u="none" strike="noStrike" kern="0" cap="none" spc="0" baseline="0">
        <a:solidFill>
          <a:schemeClr val="tx1"/>
        </a:solidFill>
        <a:latin typeface="Calibri" pitchFamily="34" charset="0"/>
        <a:ea typeface="PMingLiU" pitchFamily="18" charset="-120"/>
        <a:cs typeface="Calibri" pitchFamily="34" charset="0"/>
      </a:defRPr>
    </a:lvl3pPr>
    <a:lvl4pPr marL="1371600" indent="0" algn="l" defTabSz="914400" rtl="0" eaLnBrk="0" fontAlgn="base" latinLnBrk="0" hangingPunct="0">
      <a:lnSpc>
        <a:spcPct val="100000"/>
      </a:lnSpc>
      <a:spcBef>
        <a:spcPct val="30000"/>
      </a:spcBef>
      <a:spcAft>
        <a:spcPts val="0"/>
      </a:spcAft>
      <a:buNone/>
      <a:defRPr sz="1200" b="0" i="0" u="none" strike="noStrike" kern="0" cap="none" spc="0" baseline="0">
        <a:solidFill>
          <a:schemeClr val="tx1"/>
        </a:solidFill>
        <a:latin typeface="Calibri" pitchFamily="34" charset="0"/>
        <a:ea typeface="PMingLiU" pitchFamily="18" charset="-120"/>
        <a:cs typeface="Calibri" pitchFamily="34" charset="0"/>
      </a:defRPr>
    </a:lvl4pPr>
    <a:lvl5pPr marL="1828800" indent="0" algn="l" defTabSz="914400" rtl="0" eaLnBrk="0" fontAlgn="base" latinLnBrk="0" hangingPunct="0">
      <a:lnSpc>
        <a:spcPct val="100000"/>
      </a:lnSpc>
      <a:spcBef>
        <a:spcPct val="30000"/>
      </a:spcBef>
      <a:spcAft>
        <a:spcPts val="0"/>
      </a:spcAft>
      <a:buNone/>
      <a:defRPr sz="1200" b="0" i="0" u="none" strike="noStrike" kern="0" cap="none" spc="0" baseline="0">
        <a:solidFill>
          <a:schemeClr val="tx1"/>
        </a:solidFill>
        <a:latin typeface="Calibri" pitchFamily="34" charset="0"/>
        <a:ea typeface="PMingLiU" pitchFamily="18" charset="-120"/>
        <a:cs typeface="Calibri" pitchFamily="34" charset="0"/>
      </a:defRPr>
    </a:lvl5pPr>
    <a:lvl6pPr marL="1828800" indent="0" algn="l" defTabSz="914400" rtl="0" eaLnBrk="0" fontAlgn="base" latinLnBrk="0" hangingPunct="0">
      <a:lnSpc>
        <a:spcPct val="100000"/>
      </a:lnSpc>
      <a:spcBef>
        <a:spcPct val="30000"/>
      </a:spcBef>
      <a:spcAft>
        <a:spcPts val="0"/>
      </a:spcAft>
      <a:buNone/>
      <a:defRPr sz="1200" b="0" i="0" u="none" strike="noStrike" kern="0" cap="none" spc="0" baseline="0">
        <a:solidFill>
          <a:schemeClr val="tx1"/>
        </a:solidFill>
        <a:latin typeface="Calibri" pitchFamily="34" charset="0"/>
        <a:ea typeface="PMingLiU" pitchFamily="18" charset="-120"/>
        <a:cs typeface="Calibri" pitchFamily="34" charset="0"/>
      </a:defRPr>
    </a:lvl6pPr>
    <a:lvl7pPr marL="1828800" indent="0" algn="l" defTabSz="914400" rtl="0" eaLnBrk="0" fontAlgn="base" latinLnBrk="0" hangingPunct="0">
      <a:lnSpc>
        <a:spcPct val="100000"/>
      </a:lnSpc>
      <a:spcBef>
        <a:spcPct val="30000"/>
      </a:spcBef>
      <a:spcAft>
        <a:spcPts val="0"/>
      </a:spcAft>
      <a:buNone/>
      <a:defRPr sz="1200" b="0" i="0" u="none" strike="noStrike" kern="0" cap="none" spc="0" baseline="0">
        <a:solidFill>
          <a:schemeClr val="tx1"/>
        </a:solidFill>
        <a:latin typeface="Calibri" pitchFamily="34" charset="0"/>
        <a:ea typeface="PMingLiU" pitchFamily="18" charset="-120"/>
        <a:cs typeface="Calibri" pitchFamily="34" charset="0"/>
      </a:defRPr>
    </a:lvl7pPr>
    <a:lvl8pPr marL="1828800" indent="0" algn="l" defTabSz="914400" rtl="0" eaLnBrk="0" fontAlgn="base" latinLnBrk="0" hangingPunct="0">
      <a:lnSpc>
        <a:spcPct val="100000"/>
      </a:lnSpc>
      <a:spcBef>
        <a:spcPct val="30000"/>
      </a:spcBef>
      <a:spcAft>
        <a:spcPts val="0"/>
      </a:spcAft>
      <a:buNone/>
      <a:defRPr sz="1200" b="0" i="0" u="none" strike="noStrike" kern="0" cap="none" spc="0" baseline="0">
        <a:solidFill>
          <a:schemeClr val="tx1"/>
        </a:solidFill>
        <a:latin typeface="Calibri" pitchFamily="34" charset="0"/>
        <a:ea typeface="PMingLiU" pitchFamily="18" charset="-120"/>
        <a:cs typeface="Calibri" pitchFamily="34" charset="0"/>
      </a:defRPr>
    </a:lvl8pPr>
    <a:lvl9pPr marL="1828800" indent="0" algn="l" defTabSz="914400" rtl="0" eaLnBrk="0" fontAlgn="base" latinLnBrk="0" hangingPunct="0">
      <a:lnSpc>
        <a:spcPct val="100000"/>
      </a:lnSpc>
      <a:spcBef>
        <a:spcPct val="30000"/>
      </a:spcBef>
      <a:spcAft>
        <a:spcPts val="0"/>
      </a:spcAft>
      <a:buNone/>
      <a:defRPr sz="1200" b="0" i="0" u="none" strike="noStrike" kern="0" cap="none" spc="0" baseline="0">
        <a:solidFill>
          <a:schemeClr val="tx1"/>
        </a:solidFill>
        <a:latin typeface="Calibri" pitchFamily="34" charset="0"/>
        <a:ea typeface="PMingLiU" pitchFamily="18" charset="-120"/>
        <a:cs typeface="Calibri" pitchFamily="34" charset="0"/>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p="http://schemas.openxmlformats.org/presentationml/2006/main" xmlns:a="http://schemas.openxmlformats.org/drawingml/2006/main" xmlns:r="http://schemas.openxmlformats.org/officeDocument/2006/relationships" type="title" preserve="1">
  <p:cSld name="标题幻灯片">
    <p:spTree>
      <p:nvGrpSpPr>
        <p:cNvPr id="1" name=""/>
        <p:cNvGrpSpPr/>
        <p:nvPr/>
      </p:nvGrpSpPr>
      <p:grpSpPr>
        <a:xfrm>
          <a:off x="0" y="0"/>
          <a:ext cx="0" cy="0"/>
          <a:chOff x="0" y="0"/>
          <a:chExt cx="0" cy="0"/>
        </a:xfrm>
      </p:grpSpPr>
      <p:sp>
        <p:nvSpPr>
          <p:cNvPr id="2" name="مربع النص"/>
          <p:cNvSpPr>
            <a:spLocks noGrp="1"/>
          </p:cNvSpPr>
          <p:nvPr>
            <p:ph type="ctrTitle"/>
          </p:nvPr>
        </p:nvSpPr>
        <p:spPr>
          <a:xfrm>
            <a:off x="914400" y="2130425"/>
            <a:ext cx="10363200" cy="1470025"/>
          </a:xfrm>
        </p:spPr>
        <p:txBody>
          <a:bodyPr/>
          <a:lstStyle/>
          <a:p>
            <a:r>
              <a:rPr lang="zh-CN" altLang="en-US" smtClean="0"/>
              <a:t>单击此处编辑母版标题样式</a:t>
            </a:r>
            <a:endParaRPr lang="zh-CN" altLang="en-US"/>
          </a:p>
        </p:txBody>
      </p:sp>
      <p:sp>
        <p:nvSpPr>
          <p:cNvPr id="3" name="مربع النص"/>
          <p:cNvSpPr>
            <a:spLocks noGrp="1"/>
          </p:cNvSpPr>
          <p:nvPr>
            <p:ph type="subTitle" idx="1"/>
          </p:nvPr>
        </p:nvSpPr>
        <p:spPr>
          <a:xfrm>
            <a:off x="1828800" y="3886199"/>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CN" altLang="en-US" smtClean="0"/>
              <a:t>单击此处编辑母版副标题样式</a:t>
            </a:r>
            <a:endParaRPr lang="zh-CN" altLang="en-US"/>
          </a:p>
        </p:txBody>
      </p:sp>
      <p:sp>
        <p:nvSpPr>
          <p:cNvPr id="4" name="مربع النص"/>
          <p:cNvSpPr>
            <a:spLocks noGrp="1"/>
          </p:cNvSpPr>
          <p:nvPr>
            <p:ph type="dt" sz="half" idx="10"/>
          </p:nvPr>
        </p:nvSpPr>
        <p:spPr/>
        <p:txBody>
          <a:bodyPr/>
          <a:lstStyle/>
          <a:p>
            <a:fld id="{72514870-5082-4025-BC8A-5E070B8EB77D}" type="datetimeFigureOut">
              <a:rPr lang="zh-CN" altLang="en-US" smtClean="0"/>
              <a:t/>
            </a:fld>
            <a:endParaRPr lang="zh-CN" altLang="en-US"/>
          </a:p>
        </p:txBody>
      </p:sp>
      <p:sp>
        <p:nvSpPr>
          <p:cNvPr id="5" name="مربع النص"/>
          <p:cNvSpPr>
            <a:spLocks noGrp="1"/>
          </p:cNvSpPr>
          <p:nvPr>
            <p:ph type="ftr" sz="quarter" idx="11"/>
          </p:nvPr>
        </p:nvSpPr>
        <p:spPr/>
        <p:txBody>
          <a:bodyPr/>
          <a:lstStyle/>
          <a:p>
            <a:endParaRPr lang="zh-CN" altLang="en-US"/>
          </a:p>
        </p:txBody>
      </p:sp>
      <p:sp>
        <p:nvSpPr>
          <p:cNvPr id="6" name="مربع النص"/>
          <p:cNvSpPr>
            <a:spLocks noGrp="1"/>
          </p:cNvSpPr>
          <p:nvPr>
            <p:ph type="sldNum" sz="quarter" idx="12"/>
          </p:nvPr>
        </p:nvSpPr>
        <p:spPr/>
        <p:txBody>
          <a:bodyPr/>
          <a:lstStyle/>
          <a:p>
            <a:fld id="{3E00D155-3BB6-43CF-9AC4-BC63A66E74A9}" type="slidenum">
              <a:rPr lang="zh-CN" altLang="en-US" smtClean="0"/>
              <a:t/>
            </a:fld>
            <a:endParaRPr lang="zh-CN" altLang="en-US"/>
          </a:p>
        </p:txBody>
      </p:sp>
    </p:spTree>
    <p:extLst>
      <p:ext uri="{BB962C8B-B14F-4D97-AF65-F5344CB8AC3E}">
        <p14:creationId xmlns:p14="http://schemas.microsoft.com/office/powerpoint/2010/main" val="1515059054"/>
      </p:ext>
    </p:extLst>
  </p:cSld>
  <p:clrMapOvr>
    <a:masterClrMapping/>
  </p:clrMapOvr>
</p:sldLayout>
</file>

<file path=ppt/slideLayouts/slideLayout10.xml><?xml version="1.0" encoding="utf-8"?>
<p:sldLayout xmlns:p="http://schemas.openxmlformats.org/presentationml/2006/main" xmlns:a="http://schemas.openxmlformats.org/drawingml/2006/main" xmlns:r="http://schemas.openxmlformats.org/officeDocument/2006/relationships" type="vertTx" preserve="1">
  <p:cSld name="标题和竖排文本">
    <p:spTree>
      <p:nvGrpSpPr>
        <p:cNvPr id="1" name=""/>
        <p:cNvGrpSpPr/>
        <p:nvPr/>
      </p:nvGrpSpPr>
      <p:grpSpPr>
        <a:xfrm>
          <a:off x="0" y="0"/>
          <a:ext cx="0" cy="0"/>
          <a:chOff x="0" y="0"/>
          <a:chExt cx="0" cy="0"/>
        </a:xfrm>
      </p:grpSpPr>
      <p:sp>
        <p:nvSpPr>
          <p:cNvPr id="2" name="مربع النص"/>
          <p:cNvSpPr>
            <a:spLocks noGrp="1"/>
          </p:cNvSpPr>
          <p:nvPr>
            <p:ph type="title"/>
          </p:nvPr>
        </p:nvSpPr>
        <p:spPr/>
        <p:txBody>
          <a:bodyPr/>
          <a:lstStyle/>
          <a:p>
            <a:r>
              <a:rPr lang="zh-CN" altLang="en-US" smtClean="0"/>
              <a:t>单击此处编辑母版标题样式</a:t>
            </a:r>
            <a:endParaRPr lang="zh-CN" altLang="en-US"/>
          </a:p>
        </p:txBody>
      </p:sp>
      <p:sp>
        <p:nvSpPr>
          <p:cNvPr id="3" name="مربع النص"/>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مربع النص"/>
          <p:cNvSpPr>
            <a:spLocks noGrp="1"/>
          </p:cNvSpPr>
          <p:nvPr>
            <p:ph type="dt" sz="half" idx="10"/>
          </p:nvPr>
        </p:nvSpPr>
        <p:spPr/>
        <p:txBody>
          <a:bodyPr/>
          <a:lstStyle/>
          <a:p>
            <a:fld id="{72514870-5082-4025-BC8A-5E070B8EB77D}" type="datetimeFigureOut">
              <a:rPr lang="zh-CN" altLang="en-US" smtClean="0"/>
              <a:t/>
            </a:fld>
            <a:endParaRPr lang="zh-CN" altLang="en-US"/>
          </a:p>
        </p:txBody>
      </p:sp>
      <p:sp>
        <p:nvSpPr>
          <p:cNvPr id="5" name="مربع النص"/>
          <p:cNvSpPr>
            <a:spLocks noGrp="1"/>
          </p:cNvSpPr>
          <p:nvPr>
            <p:ph type="ftr" sz="quarter" idx="11"/>
          </p:nvPr>
        </p:nvSpPr>
        <p:spPr/>
        <p:txBody>
          <a:bodyPr/>
          <a:lstStyle/>
          <a:p>
            <a:endParaRPr lang="zh-CN" altLang="en-US"/>
          </a:p>
        </p:txBody>
      </p:sp>
      <p:sp>
        <p:nvSpPr>
          <p:cNvPr id="6" name="مربع النص"/>
          <p:cNvSpPr>
            <a:spLocks noGrp="1"/>
          </p:cNvSpPr>
          <p:nvPr>
            <p:ph type="sldNum" sz="quarter" idx="12"/>
          </p:nvPr>
        </p:nvSpPr>
        <p:spPr/>
        <p:txBody>
          <a:bodyPr/>
          <a:lstStyle/>
          <a:p>
            <a:fld id="{3E00D155-3BB6-43CF-9AC4-BC63A66E74A9}" type="slidenum">
              <a:rPr lang="zh-CN" altLang="en-US" smtClean="0"/>
              <a:t/>
            </a:fld>
            <a:endParaRPr lang="zh-CN" altLang="en-US"/>
          </a:p>
        </p:txBody>
      </p:sp>
    </p:spTree>
    <p:extLst>
      <p:ext uri="{BB962C8B-B14F-4D97-AF65-F5344CB8AC3E}">
        <p14:creationId xmlns:p14="http://schemas.microsoft.com/office/powerpoint/2010/main" val="765231064"/>
      </p:ext>
    </p:extLst>
  </p:cSld>
  <p:clrMapOvr>
    <a:masterClrMapping/>
  </p:clrMapOvr>
</p:sldLayout>
</file>

<file path=ppt/slideLayouts/slideLayout11.xml><?xml version="1.0" encoding="utf-8"?>
<p:sldLayout xmlns:p="http://schemas.openxmlformats.org/presentationml/2006/main" xmlns:a="http://schemas.openxmlformats.org/drawingml/2006/main" xmlns:r="http://schemas.openxmlformats.org/officeDocument/2006/relationships" type="vertTitleAndTx" preserve="1">
  <p:cSld name="垂直排列标题与文本">
    <p:spTree>
      <p:nvGrpSpPr>
        <p:cNvPr id="1" name=""/>
        <p:cNvGrpSpPr/>
        <p:nvPr/>
      </p:nvGrpSpPr>
      <p:grpSpPr>
        <a:xfrm>
          <a:off x="0" y="0"/>
          <a:ext cx="0" cy="0"/>
          <a:chOff x="0" y="0"/>
          <a:chExt cx="0" cy="0"/>
        </a:xfrm>
      </p:grpSpPr>
      <p:sp>
        <p:nvSpPr>
          <p:cNvPr id="2" name="مربع النص"/>
          <p:cNvSpPr>
            <a:spLocks noGrp="1"/>
          </p:cNvSpPr>
          <p:nvPr>
            <p:ph type="title" orient="vert"/>
          </p:nvPr>
        </p:nvSpPr>
        <p:spPr>
          <a:xfrm>
            <a:off x="6629400" y="274638"/>
            <a:ext cx="2057400" cy="5851525"/>
          </a:xfrm>
        </p:spPr>
        <p:txBody>
          <a:bodyPr vert="eaVert"/>
          <a:lstStyle/>
          <a:p>
            <a:r>
              <a:rPr lang="zh-CN" altLang="en-US" smtClean="0"/>
              <a:t>单击此处编辑母版标题样式</a:t>
            </a:r>
            <a:endParaRPr lang="zh-CN" altLang="en-US"/>
          </a:p>
        </p:txBody>
      </p:sp>
      <p:sp>
        <p:nvSpPr>
          <p:cNvPr id="3" name="مربع النص"/>
          <p:cNvSpPr>
            <a:spLocks noGrp="1"/>
          </p:cNvSpPr>
          <p:nvPr>
            <p:ph type="body" orient="vert" idx="1"/>
          </p:nvPr>
        </p:nvSpPr>
        <p:spPr>
          <a:xfrm>
            <a:off x="457200" y="274638"/>
            <a:ext cx="6019800" cy="5851525"/>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مربع النص"/>
          <p:cNvSpPr>
            <a:spLocks noGrp="1"/>
          </p:cNvSpPr>
          <p:nvPr>
            <p:ph type="dt" sz="half" idx="10"/>
          </p:nvPr>
        </p:nvSpPr>
        <p:spPr/>
        <p:txBody>
          <a:bodyPr/>
          <a:lstStyle/>
          <a:p>
            <a:fld id="{72514870-5082-4025-BC8A-5E070B8EB77D}" type="datetimeFigureOut">
              <a:rPr lang="zh-CN" altLang="en-US" smtClean="0"/>
              <a:t/>
            </a:fld>
            <a:endParaRPr lang="zh-CN" altLang="en-US"/>
          </a:p>
        </p:txBody>
      </p:sp>
      <p:sp>
        <p:nvSpPr>
          <p:cNvPr id="5" name="مربع النص"/>
          <p:cNvSpPr>
            <a:spLocks noGrp="1"/>
          </p:cNvSpPr>
          <p:nvPr>
            <p:ph type="ftr" sz="quarter" idx="11"/>
          </p:nvPr>
        </p:nvSpPr>
        <p:spPr/>
        <p:txBody>
          <a:bodyPr/>
          <a:lstStyle/>
          <a:p>
            <a:endParaRPr lang="zh-CN" altLang="en-US"/>
          </a:p>
        </p:txBody>
      </p:sp>
      <p:sp>
        <p:nvSpPr>
          <p:cNvPr id="6" name="مربع النص"/>
          <p:cNvSpPr>
            <a:spLocks noGrp="1"/>
          </p:cNvSpPr>
          <p:nvPr>
            <p:ph type="sldNum" sz="quarter" idx="12"/>
          </p:nvPr>
        </p:nvSpPr>
        <p:spPr/>
        <p:txBody>
          <a:bodyPr/>
          <a:lstStyle/>
          <a:p>
            <a:fld id="{3E00D155-3BB6-43CF-9AC4-BC63A66E74A9}" type="slidenum">
              <a:rPr lang="zh-CN" altLang="en-US" smtClean="0"/>
              <a:t/>
            </a:fld>
            <a:endParaRPr lang="zh-CN" altLang="en-US"/>
          </a:p>
        </p:txBody>
      </p:sp>
    </p:spTree>
    <p:extLst>
      <p:ext uri="{BB962C8B-B14F-4D97-AF65-F5344CB8AC3E}">
        <p14:creationId xmlns:p14="http://schemas.microsoft.com/office/powerpoint/2010/main" val="2048368979"/>
      </p:ext>
    </p:extLst>
  </p:cSld>
  <p:clrMapOvr>
    <a:masterClrMapping/>
  </p:clrMapOvr>
</p:sldLayout>
</file>

<file path=ppt/slideLayouts/slideLayout2.xml><?xml version="1.0" encoding="utf-8"?>
<p:sldLayout xmlns:p="http://schemas.openxmlformats.org/presentationml/2006/main" xmlns:a="http://schemas.openxmlformats.org/drawingml/2006/main" xmlns:r="http://schemas.openxmlformats.org/officeDocument/2006/relationships" type="obj" preserve="1">
  <p:cSld name="标题和内容">
    <p:spTree>
      <p:nvGrpSpPr>
        <p:cNvPr id="1" name=""/>
        <p:cNvGrpSpPr/>
        <p:nvPr/>
      </p:nvGrpSpPr>
      <p:grpSpPr>
        <a:xfrm>
          <a:off x="0" y="0"/>
          <a:ext cx="0" cy="0"/>
          <a:chOff x="0" y="0"/>
          <a:chExt cx="0" cy="0"/>
        </a:xfrm>
      </p:grpSpPr>
      <p:sp>
        <p:nvSpPr>
          <p:cNvPr id="2" name="مربع النص"/>
          <p:cNvSpPr>
            <a:spLocks noGrp="1"/>
          </p:cNvSpPr>
          <p:nvPr>
            <p:ph type="title"/>
          </p:nvPr>
        </p:nvSpPr>
        <p:spPr/>
        <p:txBody>
          <a:bodyPr/>
          <a:lstStyle/>
          <a:p>
            <a:r>
              <a:rPr lang="zh-CN" altLang="en-US" smtClean="0"/>
              <a:t>单击此处编辑母版标题样式</a:t>
            </a:r>
            <a:endParaRPr lang="zh-CN" altLang="en-US"/>
          </a:p>
        </p:txBody>
      </p:sp>
      <p:sp>
        <p:nvSpPr>
          <p:cNvPr id="3" name="مربع النص"/>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مربع النص"/>
          <p:cNvSpPr>
            <a:spLocks noGrp="1"/>
          </p:cNvSpPr>
          <p:nvPr>
            <p:ph type="dt" sz="half" idx="10"/>
          </p:nvPr>
        </p:nvSpPr>
        <p:spPr/>
        <p:txBody>
          <a:bodyPr/>
          <a:lstStyle/>
          <a:p>
            <a:fld id="{72514870-5082-4025-BC8A-5E070B8EB77D}" type="datetimeFigureOut">
              <a:rPr lang="zh-CN" altLang="en-US" smtClean="0"/>
              <a:t/>
            </a:fld>
            <a:endParaRPr lang="zh-CN" altLang="en-US"/>
          </a:p>
        </p:txBody>
      </p:sp>
      <p:sp>
        <p:nvSpPr>
          <p:cNvPr id="5" name="مربع النص"/>
          <p:cNvSpPr>
            <a:spLocks noGrp="1"/>
          </p:cNvSpPr>
          <p:nvPr>
            <p:ph type="ftr" sz="quarter" idx="11"/>
          </p:nvPr>
        </p:nvSpPr>
        <p:spPr/>
        <p:txBody>
          <a:bodyPr/>
          <a:lstStyle/>
          <a:p>
            <a:endParaRPr lang="zh-CN" altLang="en-US"/>
          </a:p>
        </p:txBody>
      </p:sp>
      <p:sp>
        <p:nvSpPr>
          <p:cNvPr id="6" name="مربع النص"/>
          <p:cNvSpPr>
            <a:spLocks noGrp="1"/>
          </p:cNvSpPr>
          <p:nvPr>
            <p:ph type="sldNum" sz="quarter" idx="12"/>
          </p:nvPr>
        </p:nvSpPr>
        <p:spPr/>
        <p:txBody>
          <a:bodyPr/>
          <a:lstStyle/>
          <a:p>
            <a:fld id="{3E00D155-3BB6-43CF-9AC4-BC63A66E74A9}" type="slidenum">
              <a:rPr lang="zh-CN" altLang="en-US" smtClean="0"/>
              <a:t/>
            </a:fld>
            <a:endParaRPr lang="zh-CN" altLang="en-US"/>
          </a:p>
        </p:txBody>
      </p:sp>
    </p:spTree>
    <p:extLst>
      <p:ext uri="{BB962C8B-B14F-4D97-AF65-F5344CB8AC3E}">
        <p14:creationId xmlns:p14="http://schemas.microsoft.com/office/powerpoint/2010/main" val="1263529311"/>
      </p:ext>
    </p:extLst>
  </p:cSld>
  <p:clrMapOvr>
    <a:masterClrMapping/>
  </p:clrMapOvr>
</p:sldLayout>
</file>

<file path=ppt/slideLayouts/slideLayout3.xml><?xml version="1.0" encoding="utf-8"?>
<p:sldLayout xmlns:p="http://schemas.openxmlformats.org/presentationml/2006/main" xmlns:a="http://schemas.openxmlformats.org/drawingml/2006/main" xmlns:r="http://schemas.openxmlformats.org/officeDocument/2006/relationships" type="secHead" preserve="1">
  <p:cSld name="节标题">
    <p:spTree>
      <p:nvGrpSpPr>
        <p:cNvPr id="1" name=""/>
        <p:cNvGrpSpPr/>
        <p:nvPr/>
      </p:nvGrpSpPr>
      <p:grpSpPr>
        <a:xfrm>
          <a:off x="0" y="0"/>
          <a:ext cx="0" cy="0"/>
          <a:chOff x="0" y="0"/>
          <a:chExt cx="0" cy="0"/>
        </a:xfrm>
      </p:grpSpPr>
      <p:sp>
        <p:nvSpPr>
          <p:cNvPr id="2" name="مربع النص"/>
          <p:cNvSpPr>
            <a:spLocks noGrp="1"/>
          </p:cNvSpPr>
          <p:nvPr>
            <p:ph type="title"/>
          </p:nvPr>
        </p:nvSpPr>
        <p:spPr>
          <a:xfrm>
            <a:off x="722313" y="4406900"/>
            <a:ext cx="7772400" cy="1362075"/>
          </a:xfrm>
        </p:spPr>
        <p:txBody>
          <a:bodyPr anchor="t"/>
          <a:lstStyle>
            <a:lvl1pPr algn="l">
              <a:defRPr sz="4000" b="1" cap="all"/>
            </a:lvl1pPr>
          </a:lstStyle>
          <a:p>
            <a:r>
              <a:rPr lang="zh-CN" altLang="en-US" smtClean="0"/>
              <a:t>单击此处编辑母版标题样式</a:t>
            </a:r>
            <a:endParaRPr lang="zh-CN" altLang="en-US"/>
          </a:p>
        </p:txBody>
      </p:sp>
      <p:sp>
        <p:nvSpPr>
          <p:cNvPr id="3" name="مربع النص"/>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smtClean="0"/>
              <a:t>单击此处编辑母版文本样式</a:t>
            </a:r>
          </a:p>
        </p:txBody>
      </p:sp>
      <p:sp>
        <p:nvSpPr>
          <p:cNvPr id="4" name="مربع النص"/>
          <p:cNvSpPr>
            <a:spLocks noGrp="1"/>
          </p:cNvSpPr>
          <p:nvPr>
            <p:ph type="dt" sz="half" idx="10"/>
          </p:nvPr>
        </p:nvSpPr>
        <p:spPr/>
        <p:txBody>
          <a:bodyPr/>
          <a:lstStyle/>
          <a:p>
            <a:fld id="{72514870-5082-4025-BC8A-5E070B8EB77D}" type="datetimeFigureOut">
              <a:rPr lang="zh-CN" altLang="en-US" smtClean="0"/>
              <a:t/>
            </a:fld>
            <a:endParaRPr lang="zh-CN" altLang="en-US"/>
          </a:p>
        </p:txBody>
      </p:sp>
      <p:sp>
        <p:nvSpPr>
          <p:cNvPr id="5" name="مربع النص"/>
          <p:cNvSpPr>
            <a:spLocks noGrp="1"/>
          </p:cNvSpPr>
          <p:nvPr>
            <p:ph type="ftr" sz="quarter" idx="11"/>
          </p:nvPr>
        </p:nvSpPr>
        <p:spPr/>
        <p:txBody>
          <a:bodyPr/>
          <a:lstStyle/>
          <a:p>
            <a:endParaRPr lang="zh-CN" altLang="en-US"/>
          </a:p>
        </p:txBody>
      </p:sp>
      <p:sp>
        <p:nvSpPr>
          <p:cNvPr id="6" name="مربع النص"/>
          <p:cNvSpPr>
            <a:spLocks noGrp="1"/>
          </p:cNvSpPr>
          <p:nvPr>
            <p:ph type="sldNum" sz="quarter" idx="12"/>
          </p:nvPr>
        </p:nvSpPr>
        <p:spPr/>
        <p:txBody>
          <a:bodyPr/>
          <a:lstStyle/>
          <a:p>
            <a:fld id="{3E00D155-3BB6-43CF-9AC4-BC63A66E74A9}" type="slidenum">
              <a:rPr lang="zh-CN" altLang="en-US" smtClean="0"/>
              <a:t/>
            </a:fld>
            <a:endParaRPr lang="zh-CN" altLang="en-US"/>
          </a:p>
        </p:txBody>
      </p:sp>
    </p:spTree>
    <p:extLst>
      <p:ext uri="{BB962C8B-B14F-4D97-AF65-F5344CB8AC3E}">
        <p14:creationId xmlns:p14="http://schemas.microsoft.com/office/powerpoint/2010/main" val="1586764567"/>
      </p:ext>
    </p:extLst>
  </p:cSld>
  <p:clrMapOvr>
    <a:masterClrMapping/>
  </p:clrMapOvr>
</p:sldLayout>
</file>

<file path=ppt/slideLayouts/slideLayout4.xml><?xml version="1.0" encoding="utf-8"?>
<p:sldLayout xmlns:p="http://schemas.openxmlformats.org/presentationml/2006/main" xmlns:a="http://schemas.openxmlformats.org/drawingml/2006/main" xmlns:r="http://schemas.openxmlformats.org/officeDocument/2006/relationships" type="twoObj" preserve="1">
  <p:cSld name="两栏内容">
    <p:spTree>
      <p:nvGrpSpPr>
        <p:cNvPr id="1" name=""/>
        <p:cNvGrpSpPr/>
        <p:nvPr/>
      </p:nvGrpSpPr>
      <p:grpSpPr>
        <a:xfrm>
          <a:off x="0" y="0"/>
          <a:ext cx="0" cy="0"/>
          <a:chOff x="0" y="0"/>
          <a:chExt cx="0" cy="0"/>
        </a:xfrm>
      </p:grpSpPr>
      <p:sp>
        <p:nvSpPr>
          <p:cNvPr id="2" name="مربع النص"/>
          <p:cNvSpPr>
            <a:spLocks noGrp="1"/>
          </p:cNvSpPr>
          <p:nvPr>
            <p:ph type="title"/>
          </p:nvPr>
        </p:nvSpPr>
        <p:spPr/>
        <p:txBody>
          <a:bodyPr/>
          <a:lstStyle/>
          <a:p>
            <a:r>
              <a:rPr lang="zh-CN" altLang="en-US" smtClean="0"/>
              <a:t>单击此处编辑母版标题样式</a:t>
            </a:r>
            <a:endParaRPr lang="zh-CN" altLang="en-US"/>
          </a:p>
        </p:txBody>
      </p:sp>
      <p:sp>
        <p:nvSpPr>
          <p:cNvPr id="3" name="مربع النص"/>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مربع النص"/>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مربع النص"/>
          <p:cNvSpPr>
            <a:spLocks noGrp="1"/>
          </p:cNvSpPr>
          <p:nvPr>
            <p:ph type="dt" sz="half" idx="10"/>
          </p:nvPr>
        </p:nvSpPr>
        <p:spPr/>
        <p:txBody>
          <a:bodyPr/>
          <a:lstStyle/>
          <a:p>
            <a:fld id="{72514870-5082-4025-BC8A-5E070B8EB77D}" type="datetimeFigureOut">
              <a:rPr lang="zh-CN" altLang="en-US" smtClean="0"/>
              <a:t/>
            </a:fld>
            <a:endParaRPr lang="zh-CN" altLang="en-US"/>
          </a:p>
        </p:txBody>
      </p:sp>
      <p:sp>
        <p:nvSpPr>
          <p:cNvPr id="6" name="مربع النص"/>
          <p:cNvSpPr>
            <a:spLocks noGrp="1"/>
          </p:cNvSpPr>
          <p:nvPr>
            <p:ph type="ftr" sz="quarter" idx="11"/>
          </p:nvPr>
        </p:nvSpPr>
        <p:spPr/>
        <p:txBody>
          <a:bodyPr/>
          <a:lstStyle/>
          <a:p>
            <a:endParaRPr lang="zh-CN" altLang="en-US"/>
          </a:p>
        </p:txBody>
      </p:sp>
      <p:sp>
        <p:nvSpPr>
          <p:cNvPr id="7" name="مربع النص"/>
          <p:cNvSpPr>
            <a:spLocks noGrp="1"/>
          </p:cNvSpPr>
          <p:nvPr>
            <p:ph type="sldNum" sz="quarter" idx="12"/>
          </p:nvPr>
        </p:nvSpPr>
        <p:spPr/>
        <p:txBody>
          <a:bodyPr/>
          <a:lstStyle/>
          <a:p>
            <a:fld id="{3E00D155-3BB6-43CF-9AC4-BC63A66E74A9}" type="slidenum">
              <a:rPr lang="zh-CN" altLang="en-US" smtClean="0"/>
              <a:t/>
            </a:fld>
            <a:endParaRPr lang="zh-CN" altLang="en-US"/>
          </a:p>
        </p:txBody>
      </p:sp>
    </p:spTree>
    <p:extLst>
      <p:ext uri="{BB962C8B-B14F-4D97-AF65-F5344CB8AC3E}">
        <p14:creationId xmlns:p14="http://schemas.microsoft.com/office/powerpoint/2010/main" val="2014496351"/>
      </p:ext>
    </p:extLst>
  </p:cSld>
  <p:clrMapOvr>
    <a:masterClrMapping/>
  </p:clrMapOvr>
</p:sldLayout>
</file>

<file path=ppt/slideLayouts/slideLayout5.xml><?xml version="1.0" encoding="utf-8"?>
<p:sldLayout xmlns:p="http://schemas.openxmlformats.org/presentationml/2006/main" xmlns:a="http://schemas.openxmlformats.org/drawingml/2006/main" xmlns:r="http://schemas.openxmlformats.org/officeDocument/2006/relationships" type="twoTxTwoObj" preserve="1">
  <p:cSld name="比较">
    <p:spTree>
      <p:nvGrpSpPr>
        <p:cNvPr id="1" name=""/>
        <p:cNvGrpSpPr/>
        <p:nvPr/>
      </p:nvGrpSpPr>
      <p:grpSpPr>
        <a:xfrm>
          <a:off x="0" y="0"/>
          <a:ext cx="0" cy="0"/>
          <a:chOff x="0" y="0"/>
          <a:chExt cx="0" cy="0"/>
        </a:xfrm>
      </p:grpSpPr>
      <p:sp>
        <p:nvSpPr>
          <p:cNvPr id="2" name="مربع النص"/>
          <p:cNvSpPr>
            <a:spLocks noGrp="1"/>
          </p:cNvSpPr>
          <p:nvPr>
            <p:ph type="title"/>
          </p:nvPr>
        </p:nvSpPr>
        <p:spPr/>
        <p:txBody>
          <a:bodyPr/>
          <a:lstStyle>
            <a:lvl1pPr>
              <a:defRPr/>
            </a:lvl1pPr>
          </a:lstStyle>
          <a:p>
            <a:r>
              <a:rPr lang="zh-CN" altLang="en-US" smtClean="0"/>
              <a:t>单击此处编辑母版标题样式</a:t>
            </a:r>
            <a:endParaRPr lang="zh-CN" altLang="en-US"/>
          </a:p>
        </p:txBody>
      </p:sp>
      <p:sp>
        <p:nvSpPr>
          <p:cNvPr id="3" name="مربع النص"/>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مربع النص"/>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مربع النص"/>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مربع النص"/>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مربع النص"/>
          <p:cNvSpPr>
            <a:spLocks noGrp="1"/>
          </p:cNvSpPr>
          <p:nvPr>
            <p:ph type="dt" sz="half" idx="10"/>
          </p:nvPr>
        </p:nvSpPr>
        <p:spPr/>
        <p:txBody>
          <a:bodyPr/>
          <a:lstStyle/>
          <a:p>
            <a:fld id="{72514870-5082-4025-BC8A-5E070B8EB77D}" type="datetimeFigureOut">
              <a:rPr lang="zh-CN" altLang="en-US" smtClean="0"/>
              <a:t/>
            </a:fld>
            <a:endParaRPr lang="zh-CN" altLang="en-US"/>
          </a:p>
        </p:txBody>
      </p:sp>
      <p:sp>
        <p:nvSpPr>
          <p:cNvPr id="8" name="مربع النص"/>
          <p:cNvSpPr>
            <a:spLocks noGrp="1"/>
          </p:cNvSpPr>
          <p:nvPr>
            <p:ph type="ftr" sz="quarter" idx="11"/>
          </p:nvPr>
        </p:nvSpPr>
        <p:spPr/>
        <p:txBody>
          <a:bodyPr/>
          <a:lstStyle/>
          <a:p>
            <a:endParaRPr lang="zh-CN" altLang="en-US"/>
          </a:p>
        </p:txBody>
      </p:sp>
      <p:sp>
        <p:nvSpPr>
          <p:cNvPr id="9" name="مربع النص"/>
          <p:cNvSpPr>
            <a:spLocks noGrp="1"/>
          </p:cNvSpPr>
          <p:nvPr>
            <p:ph type="sldNum" sz="quarter" idx="12"/>
          </p:nvPr>
        </p:nvSpPr>
        <p:spPr/>
        <p:txBody>
          <a:bodyPr/>
          <a:lstStyle/>
          <a:p>
            <a:fld id="{3E00D155-3BB6-43CF-9AC4-BC63A66E74A9}" type="slidenum">
              <a:rPr lang="zh-CN" altLang="en-US" smtClean="0"/>
              <a:t/>
            </a:fld>
            <a:endParaRPr lang="zh-CN" altLang="en-US"/>
          </a:p>
        </p:txBody>
      </p:sp>
    </p:spTree>
    <p:extLst>
      <p:ext uri="{BB962C8B-B14F-4D97-AF65-F5344CB8AC3E}">
        <p14:creationId xmlns:p14="http://schemas.microsoft.com/office/powerpoint/2010/main" val="539005091"/>
      </p:ext>
    </p:extLst>
  </p:cSld>
  <p:clrMapOvr>
    <a:masterClrMapping/>
  </p:clrMapOvr>
</p:sldLayout>
</file>

<file path=ppt/slideLayouts/slideLayout6.xml><?xml version="1.0" encoding="utf-8"?>
<p:sldLayout xmlns:p="http://schemas.openxmlformats.org/presentationml/2006/main" xmlns:a="http://schemas.openxmlformats.org/drawingml/2006/main" xmlns:r="http://schemas.openxmlformats.org/officeDocument/2006/relationships" type="titleOnly" preserve="1">
  <p:cSld name="仅标题">
    <p:spTree>
      <p:nvGrpSpPr>
        <p:cNvPr id="1" name=""/>
        <p:cNvGrpSpPr/>
        <p:nvPr/>
      </p:nvGrpSpPr>
      <p:grpSpPr>
        <a:xfrm>
          <a:off x="0" y="0"/>
          <a:ext cx="0" cy="0"/>
          <a:chOff x="0" y="0"/>
          <a:chExt cx="0" cy="0"/>
        </a:xfrm>
      </p:grpSpPr>
      <p:sp>
        <p:nvSpPr>
          <p:cNvPr id="2" name="مربع النص"/>
          <p:cNvSpPr>
            <a:spLocks noGrp="1"/>
          </p:cNvSpPr>
          <p:nvPr>
            <p:ph type="title"/>
          </p:nvPr>
        </p:nvSpPr>
        <p:spPr/>
        <p:txBody>
          <a:bodyPr/>
          <a:lstStyle/>
          <a:p>
            <a:r>
              <a:rPr lang="zh-CN" altLang="en-US" smtClean="0"/>
              <a:t>单击此处编辑母版标题样式</a:t>
            </a:r>
            <a:endParaRPr lang="zh-CN" altLang="en-US"/>
          </a:p>
        </p:txBody>
      </p:sp>
      <p:sp>
        <p:nvSpPr>
          <p:cNvPr id="3" name="مربع النص"/>
          <p:cNvSpPr>
            <a:spLocks noGrp="1"/>
          </p:cNvSpPr>
          <p:nvPr>
            <p:ph type="dt" sz="half" idx="10"/>
          </p:nvPr>
        </p:nvSpPr>
        <p:spPr/>
        <p:txBody>
          <a:bodyPr/>
          <a:lstStyle/>
          <a:p>
            <a:fld id="{72514870-5082-4025-BC8A-5E070B8EB77D}" type="datetimeFigureOut">
              <a:rPr lang="zh-CN" altLang="en-US" smtClean="0"/>
              <a:t/>
            </a:fld>
            <a:endParaRPr lang="zh-CN" altLang="en-US"/>
          </a:p>
        </p:txBody>
      </p:sp>
      <p:sp>
        <p:nvSpPr>
          <p:cNvPr id="4" name="مربع النص"/>
          <p:cNvSpPr>
            <a:spLocks noGrp="1"/>
          </p:cNvSpPr>
          <p:nvPr>
            <p:ph type="ftr" sz="quarter" idx="11"/>
          </p:nvPr>
        </p:nvSpPr>
        <p:spPr/>
        <p:txBody>
          <a:bodyPr/>
          <a:lstStyle/>
          <a:p>
            <a:endParaRPr lang="zh-CN" altLang="en-US"/>
          </a:p>
        </p:txBody>
      </p:sp>
      <p:sp>
        <p:nvSpPr>
          <p:cNvPr id="5" name="مربع النص"/>
          <p:cNvSpPr>
            <a:spLocks noGrp="1"/>
          </p:cNvSpPr>
          <p:nvPr>
            <p:ph type="sldNum" sz="quarter" idx="12"/>
          </p:nvPr>
        </p:nvSpPr>
        <p:spPr/>
        <p:txBody>
          <a:bodyPr/>
          <a:lstStyle/>
          <a:p>
            <a:fld id="{3E00D155-3BB6-43CF-9AC4-BC63A66E74A9}" type="slidenum">
              <a:rPr lang="zh-CN" altLang="en-US" smtClean="0"/>
              <a:t/>
            </a:fld>
            <a:endParaRPr lang="zh-CN" altLang="en-US"/>
          </a:p>
        </p:txBody>
      </p:sp>
    </p:spTree>
    <p:extLst>
      <p:ext uri="{BB962C8B-B14F-4D97-AF65-F5344CB8AC3E}">
        <p14:creationId xmlns:p14="http://schemas.microsoft.com/office/powerpoint/2010/main" val="1125587263"/>
      </p:ext>
    </p:extLst>
  </p:cSld>
  <p:clrMapOvr>
    <a:masterClrMapping/>
  </p:clrMapOvr>
</p:sldLayout>
</file>

<file path=ppt/slideLayouts/slideLayout7.xml><?xml version="1.0" encoding="utf-8"?>
<p:sldLayout xmlns:p="http://schemas.openxmlformats.org/presentationml/2006/main" xmlns:a="http://schemas.openxmlformats.org/drawingml/2006/main" xmlns:r="http://schemas.openxmlformats.org/officeDocument/2006/relationships" type="blank" preserve="1">
  <p:cSld name="空白">
    <p:spTree>
      <p:nvGrpSpPr>
        <p:cNvPr id="1" name=""/>
        <p:cNvGrpSpPr/>
        <p:nvPr/>
      </p:nvGrpSpPr>
      <p:grpSpPr>
        <a:xfrm>
          <a:off x="0" y="0"/>
          <a:ext cx="0" cy="0"/>
          <a:chOff x="0" y="0"/>
          <a:chExt cx="0" cy="0"/>
        </a:xfrm>
      </p:grpSpPr>
      <p:sp>
        <p:nvSpPr>
          <p:cNvPr id="2" name="مربع النص"/>
          <p:cNvSpPr>
            <a:spLocks noGrp="1"/>
          </p:cNvSpPr>
          <p:nvPr>
            <p:ph type="dt" sz="half" idx="10"/>
          </p:nvPr>
        </p:nvSpPr>
        <p:spPr/>
        <p:txBody>
          <a:bodyPr/>
          <a:lstStyle/>
          <a:p>
            <a:fld id="{72514870-5082-4025-BC8A-5E070B8EB77D}" type="datetimeFigureOut">
              <a:rPr lang="zh-CN" altLang="en-US" smtClean="0"/>
              <a:t/>
            </a:fld>
            <a:endParaRPr lang="zh-CN" altLang="en-US"/>
          </a:p>
        </p:txBody>
      </p:sp>
      <p:sp>
        <p:nvSpPr>
          <p:cNvPr id="3" name="مربع النص"/>
          <p:cNvSpPr>
            <a:spLocks noGrp="1"/>
          </p:cNvSpPr>
          <p:nvPr>
            <p:ph type="ftr" sz="quarter" idx="11"/>
          </p:nvPr>
        </p:nvSpPr>
        <p:spPr/>
        <p:txBody>
          <a:bodyPr/>
          <a:lstStyle/>
          <a:p>
            <a:endParaRPr lang="zh-CN" altLang="en-US"/>
          </a:p>
        </p:txBody>
      </p:sp>
      <p:sp>
        <p:nvSpPr>
          <p:cNvPr id="4" name="مربع النص"/>
          <p:cNvSpPr>
            <a:spLocks noGrp="1"/>
          </p:cNvSpPr>
          <p:nvPr>
            <p:ph type="sldNum" sz="quarter" idx="12"/>
          </p:nvPr>
        </p:nvSpPr>
        <p:spPr/>
        <p:txBody>
          <a:bodyPr/>
          <a:lstStyle/>
          <a:p>
            <a:fld id="{3E00D155-3BB6-43CF-9AC4-BC63A66E74A9}" type="slidenum">
              <a:rPr lang="zh-CN" altLang="en-US" smtClean="0"/>
              <a:t/>
            </a:fld>
            <a:endParaRPr lang="zh-CN" altLang="en-US"/>
          </a:p>
        </p:txBody>
      </p:sp>
    </p:spTree>
    <p:extLst>
      <p:ext uri="{BB962C8B-B14F-4D97-AF65-F5344CB8AC3E}">
        <p14:creationId xmlns:p14="http://schemas.microsoft.com/office/powerpoint/2010/main" val="232379201"/>
      </p:ext>
    </p:extLst>
  </p:cSld>
  <p:clrMapOvr>
    <a:masterClrMapping/>
  </p:clrMapOvr>
</p:sldLayout>
</file>

<file path=ppt/slideLayouts/slideLayout8.xml><?xml version="1.0" encoding="utf-8"?>
<p:sldLayout xmlns:p="http://schemas.openxmlformats.org/presentationml/2006/main" xmlns:a="http://schemas.openxmlformats.org/drawingml/2006/main" xmlns:r="http://schemas.openxmlformats.org/officeDocument/2006/relationships" type="objTx" preserve="1">
  <p:cSld name="内容与标题">
    <p:spTree>
      <p:nvGrpSpPr>
        <p:cNvPr id="1" name=""/>
        <p:cNvGrpSpPr/>
        <p:nvPr/>
      </p:nvGrpSpPr>
      <p:grpSpPr>
        <a:xfrm>
          <a:off x="0" y="0"/>
          <a:ext cx="0" cy="0"/>
          <a:chOff x="0" y="0"/>
          <a:chExt cx="0" cy="0"/>
        </a:xfrm>
      </p:grpSpPr>
      <p:sp>
        <p:nvSpPr>
          <p:cNvPr id="2" name="مربع النص"/>
          <p:cNvSpPr>
            <a:spLocks noGrp="1"/>
          </p:cNvSpPr>
          <p:nvPr>
            <p:ph type="title"/>
          </p:nvPr>
        </p:nvSpPr>
        <p:spPr>
          <a:xfrm>
            <a:off x="457200" y="273050"/>
            <a:ext cx="3008313" cy="1162050"/>
          </a:xfrm>
        </p:spPr>
        <p:txBody>
          <a:bodyPr anchor="b"/>
          <a:lstStyle>
            <a:lvl1pPr algn="l">
              <a:defRPr sz="2000" b="1"/>
            </a:lvl1pPr>
          </a:lstStyle>
          <a:p>
            <a:r>
              <a:rPr lang="zh-CN" altLang="en-US" smtClean="0"/>
              <a:t>单击此处编辑母版标题样式</a:t>
            </a:r>
            <a:endParaRPr lang="zh-CN" altLang="en-US"/>
          </a:p>
        </p:txBody>
      </p:sp>
      <p:sp>
        <p:nvSpPr>
          <p:cNvPr id="3" name="مربع النص"/>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مربع النص"/>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مربع النص"/>
          <p:cNvSpPr>
            <a:spLocks noGrp="1"/>
          </p:cNvSpPr>
          <p:nvPr>
            <p:ph type="dt" sz="half" idx="10"/>
          </p:nvPr>
        </p:nvSpPr>
        <p:spPr/>
        <p:txBody>
          <a:bodyPr/>
          <a:lstStyle/>
          <a:p>
            <a:fld id="{72514870-5082-4025-BC8A-5E070B8EB77D}" type="datetimeFigureOut">
              <a:rPr lang="zh-CN" altLang="en-US" smtClean="0"/>
              <a:t/>
            </a:fld>
            <a:endParaRPr lang="zh-CN" altLang="en-US"/>
          </a:p>
        </p:txBody>
      </p:sp>
      <p:sp>
        <p:nvSpPr>
          <p:cNvPr id="6" name="مربع النص"/>
          <p:cNvSpPr>
            <a:spLocks noGrp="1"/>
          </p:cNvSpPr>
          <p:nvPr>
            <p:ph type="ftr" sz="quarter" idx="11"/>
          </p:nvPr>
        </p:nvSpPr>
        <p:spPr/>
        <p:txBody>
          <a:bodyPr/>
          <a:lstStyle/>
          <a:p>
            <a:endParaRPr lang="zh-CN" altLang="en-US"/>
          </a:p>
        </p:txBody>
      </p:sp>
      <p:sp>
        <p:nvSpPr>
          <p:cNvPr id="7" name="مربع النص"/>
          <p:cNvSpPr>
            <a:spLocks noGrp="1"/>
          </p:cNvSpPr>
          <p:nvPr>
            <p:ph type="sldNum" sz="quarter" idx="12"/>
          </p:nvPr>
        </p:nvSpPr>
        <p:spPr/>
        <p:txBody>
          <a:bodyPr/>
          <a:lstStyle/>
          <a:p>
            <a:fld id="{3E00D155-3BB6-43CF-9AC4-BC63A66E74A9}" type="slidenum">
              <a:rPr lang="zh-CN" altLang="en-US" smtClean="0"/>
              <a:t/>
            </a:fld>
            <a:endParaRPr lang="zh-CN" altLang="en-US"/>
          </a:p>
        </p:txBody>
      </p:sp>
    </p:spTree>
    <p:extLst>
      <p:ext uri="{BB962C8B-B14F-4D97-AF65-F5344CB8AC3E}">
        <p14:creationId xmlns:p14="http://schemas.microsoft.com/office/powerpoint/2010/main" val="1850066172"/>
      </p:ext>
    </p:extLst>
  </p:cSld>
  <p:clrMapOvr>
    <a:masterClrMapping/>
  </p:clrMapOvr>
</p:sldLayout>
</file>

<file path=ppt/slideLayouts/slideLayout9.xml><?xml version="1.0" encoding="utf-8"?>
<p:sldLayout xmlns:p="http://schemas.openxmlformats.org/presentationml/2006/main" xmlns:a="http://schemas.openxmlformats.org/drawingml/2006/main" xmlns:r="http://schemas.openxmlformats.org/officeDocument/2006/relationships" type="picTx" preserve="1">
  <p:cSld name="图片与标题">
    <p:spTree>
      <p:nvGrpSpPr>
        <p:cNvPr id="1" name=""/>
        <p:cNvGrpSpPr/>
        <p:nvPr/>
      </p:nvGrpSpPr>
      <p:grpSpPr>
        <a:xfrm>
          <a:off x="0" y="0"/>
          <a:ext cx="0" cy="0"/>
          <a:chOff x="0" y="0"/>
          <a:chExt cx="0" cy="0"/>
        </a:xfrm>
      </p:grpSpPr>
      <p:sp>
        <p:nvSpPr>
          <p:cNvPr id="2" name="مربع النص"/>
          <p:cNvSpPr>
            <a:spLocks noGrp="1"/>
          </p:cNvSpPr>
          <p:nvPr>
            <p:ph type="title"/>
          </p:nvPr>
        </p:nvSpPr>
        <p:spPr>
          <a:xfrm>
            <a:off x="1792288" y="4800600"/>
            <a:ext cx="5486400" cy="566738"/>
          </a:xfrm>
        </p:spPr>
        <p:txBody>
          <a:bodyPr anchor="b"/>
          <a:lstStyle>
            <a:lvl1pPr algn="l">
              <a:defRPr sz="2000" b="1"/>
            </a:lvl1pPr>
          </a:lstStyle>
          <a:p>
            <a:r>
              <a:rPr lang="zh-CN" altLang="en-US" smtClean="0"/>
              <a:t>单击此处编辑母版标题样式</a:t>
            </a:r>
            <a:endParaRPr lang="zh-CN" altLang="en-US"/>
          </a:p>
        </p:txBody>
      </p:sp>
      <p:sp>
        <p:nvSpPr>
          <p:cNvPr id="3" name="مربع النص"/>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مربع النص"/>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مربع النص"/>
          <p:cNvSpPr>
            <a:spLocks noGrp="1"/>
          </p:cNvSpPr>
          <p:nvPr>
            <p:ph type="dt" sz="half" idx="10"/>
          </p:nvPr>
        </p:nvSpPr>
        <p:spPr/>
        <p:txBody>
          <a:bodyPr/>
          <a:lstStyle/>
          <a:p>
            <a:fld id="{72514870-5082-4025-BC8A-5E070B8EB77D}" type="datetimeFigureOut">
              <a:rPr lang="zh-CN" altLang="en-US" smtClean="0"/>
              <a:t/>
            </a:fld>
            <a:endParaRPr lang="zh-CN" altLang="en-US"/>
          </a:p>
        </p:txBody>
      </p:sp>
      <p:sp>
        <p:nvSpPr>
          <p:cNvPr id="6" name="مربع النص"/>
          <p:cNvSpPr>
            <a:spLocks noGrp="1"/>
          </p:cNvSpPr>
          <p:nvPr>
            <p:ph type="ftr" sz="quarter" idx="11"/>
          </p:nvPr>
        </p:nvSpPr>
        <p:spPr/>
        <p:txBody>
          <a:bodyPr/>
          <a:lstStyle/>
          <a:p>
            <a:endParaRPr lang="zh-CN" altLang="en-US"/>
          </a:p>
        </p:txBody>
      </p:sp>
      <p:sp>
        <p:nvSpPr>
          <p:cNvPr id="7" name="مربع النص"/>
          <p:cNvSpPr>
            <a:spLocks noGrp="1"/>
          </p:cNvSpPr>
          <p:nvPr>
            <p:ph type="sldNum" sz="quarter" idx="12"/>
          </p:nvPr>
        </p:nvSpPr>
        <p:spPr/>
        <p:txBody>
          <a:bodyPr/>
          <a:lstStyle/>
          <a:p>
            <a:fld id="{3E00D155-3BB6-43CF-9AC4-BC63A66E74A9}" type="slidenum">
              <a:rPr lang="zh-CN" altLang="en-US" smtClean="0"/>
              <a:t/>
            </a:fld>
            <a:endParaRPr lang="zh-CN" altLang="en-US"/>
          </a:p>
        </p:txBody>
      </p:sp>
    </p:spTree>
    <p:extLst>
      <p:ext uri="{BB962C8B-B14F-4D97-AF65-F5344CB8AC3E}">
        <p14:creationId xmlns:p14="http://schemas.microsoft.com/office/powerpoint/2010/main" val="1210405757"/>
      </p:ext>
    </p:extLst>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 Id="rId11" Type="http://schemas.openxmlformats.org/officeDocument/2006/relationships/slideLayout" Target="../slideLayouts/slideLayout11.xml"/><Relationship Id="rId12" Type="http://schemas.openxmlformats.org/officeDocument/2006/relationships/theme" Target="../theme/theme1.xml"/></Relationships>
</file>

<file path=ppt/slideMasters/slideMaster1.xml><?xml version="1.0" encoding="utf-8"?>
<p:sldMaster xmlns:p="http://schemas.openxmlformats.org/presentationml/2006/main" xmlns:r="http://schemas.openxmlformats.org/officeDocument/2006/relationships" xmlns:a="http://schemas.openxmlformats.org/drawingml/2006/main">
  <p:cSld>
    <p:bg>
      <p:bgPr>
        <a:solidFill>
          <a:schemeClr val="bg1"/>
        </a:solidFill>
      </p:bgPr>
    </p:bg>
    <p:spTree>
      <p:nvGrpSpPr>
        <p:cNvPr id="1" name=""/>
        <p:cNvGrpSpPr/>
        <p:nvPr/>
      </p:nvGrpSpPr>
      <p:grpSpPr>
        <a:xfrm>
          <a:off x="0" y="0"/>
          <a:ext cx="0" cy="0"/>
          <a:chOff x="0" y="0"/>
          <a:chExt cx="0" cy="0"/>
        </a:xfrm>
      </p:grpSpPr>
      <p:sp>
        <p:nvSpPr>
          <p:cNvPr id="8" name="مربع النص"/>
          <p:cNvSpPr>
            <a:spLocks noGrp="1"/>
          </p:cNvSpPr>
          <p:nvPr>
            <p:ph type="title"/>
          </p:nvPr>
        </p:nvSpPr>
        <p:spPr>
          <a:xfrm rot="0">
            <a:off x="838200" y="365125"/>
            <a:ext cx="10515600" cy="1325562"/>
          </a:xfrm>
          <a:prstGeom prst="rect"/>
          <a:noFill/>
          <a:ln w="12700" cmpd="sng" cap="flat">
            <a:noFill/>
            <a:prstDash val="solid"/>
            <a:miter/>
          </a:ln>
        </p:spPr>
        <p:txBody>
          <a:bodyPr vert="horz" wrap="square" lIns="91440" tIns="45720" rIns="91440" bIns="45720" anchor="ctr" anchorCtr="0">
            <a:prstTxWarp prst="textNoShape"/>
          </a:bodyPr>
          <a:lstStyle/>
          <a:p>
            <a:r>
              <a:rPr lang="zh-CN" altLang="en-US"/>
              <a:t>按一下以編輯母片標題樣式</a:t>
            </a:r>
            <a:endParaRPr lang="zh-CN" altLang="en-US"/>
          </a:p>
        </p:txBody>
      </p:sp>
      <p:sp>
        <p:nvSpPr>
          <p:cNvPr id="9" name="مربع النص"/>
          <p:cNvSpPr>
            <a:spLocks noGrp="1"/>
          </p:cNvSpPr>
          <p:nvPr>
            <p:ph type="body" idx="1"/>
          </p:nvPr>
        </p:nvSpPr>
        <p:spPr>
          <a:xfrm rot="0">
            <a:off x="838200" y="1825625"/>
            <a:ext cx="10515600" cy="4351337"/>
          </a:xfrm>
          <a:prstGeom prst="rect"/>
          <a:noFill/>
          <a:ln w="12700" cmpd="sng" cap="flat">
            <a:noFill/>
            <a:prstDash val="solid"/>
            <a:miter/>
          </a:ln>
        </p:spPr>
        <p:txBody>
          <a:bodyPr vert="horz" wrap="square" lIns="91440" tIns="45720" rIns="91440" bIns="45720" anchor="t" anchorCtr="0">
            <a:prstTxWarp prst="textNoShape"/>
          </a:bodyPr>
          <a:lstStyle/>
          <a:p>
            <a:r>
              <a:rPr lang="zh-CN" altLang="en-US"/>
              <a:t>按一下以編輯母片文字樣式</a:t>
            </a:r>
            <a:endParaRPr lang="en-US" altLang="zh-CN"/>
          </a:p>
          <a:p>
            <a:pPr lvl="1"/>
            <a:r>
              <a:rPr lang="zh-CN" altLang="en-US"/>
              <a:t>第二層</a:t>
            </a:r>
            <a:endParaRPr lang="en-US" altLang="zh-CN"/>
          </a:p>
          <a:p>
            <a:pPr lvl="2"/>
            <a:r>
              <a:rPr lang="zh-CN" altLang="en-US"/>
              <a:t>第三層</a:t>
            </a:r>
            <a:endParaRPr lang="en-US" altLang="zh-CN"/>
          </a:p>
          <a:p>
            <a:pPr lvl="3"/>
            <a:r>
              <a:rPr lang="zh-CN" altLang="en-US"/>
              <a:t>第四層</a:t>
            </a:r>
            <a:endParaRPr lang="en-US" altLang="zh-CN"/>
          </a:p>
          <a:p>
            <a:pPr lvl="4"/>
            <a:r>
              <a:rPr lang="zh-CN" altLang="en-US"/>
              <a:t>第五層</a:t>
            </a:r>
            <a:endParaRPr lang="zh-CN" altLang="en-US"/>
          </a:p>
        </p:txBody>
      </p:sp>
      <p:sp>
        <p:nvSpPr>
          <p:cNvPr id="10" name="مربع النص"/>
          <p:cNvSpPr>
            <a:spLocks noGrp="1"/>
          </p:cNvSpPr>
          <p:nvPr>
            <p:ph type="dt"/>
          </p:nvPr>
        </p:nvSpPr>
        <p:spPr>
          <a:xfrm rot="0">
            <a:off x="838200" y="6356350"/>
            <a:ext cx="2743200" cy="365125"/>
          </a:xfrm>
          <a:prstGeom prst="rect"/>
          <a:noFill/>
          <a:ln w="12700" cmpd="sng" cap="flat">
            <a:noFill/>
            <a:prstDash val="solid"/>
            <a:miter/>
          </a:ln>
        </p:spPr>
        <p:txBody>
          <a:bodyPr vert="horz" wrap="square" lIns="91440" tIns="45720" rIns="91440" bIns="45720" anchor="ctr" anchorCtr="0">
            <a:prstTxWarp prst="textNoShape"/>
          </a:bodyPr>
          <a:lstStyle/>
          <a:p>
            <a:pPr eaLnBrk="1" latinLnBrk="0" hangingPunct="1"/>
            <a:r>
              <a:rPr lang="en-US" altLang="zh-CN" sz="1200">
                <a:solidFill>
                  <a:srgbClr val="898989"/>
                </a:solidFill>
              </a:rPr>
              <a:t>Date/Time</a:t>
            </a:r>
            <a:endParaRPr lang="zh-CN" altLang="en-US" sz="1200">
              <a:solidFill>
                <a:srgbClr val="898989"/>
              </a:solidFill>
            </a:endParaRPr>
          </a:p>
        </p:txBody>
      </p:sp>
      <p:sp>
        <p:nvSpPr>
          <p:cNvPr id="11" name="مربع النص"/>
          <p:cNvSpPr>
            <a:spLocks noGrp="1"/>
          </p:cNvSpPr>
          <p:nvPr>
            <p:ph type="ftr"/>
          </p:nvPr>
        </p:nvSpPr>
        <p:spPr>
          <a:xfrm rot="0">
            <a:off x="4038600" y="6356350"/>
            <a:ext cx="4114800" cy="365125"/>
          </a:xfrm>
          <a:prstGeom prst="rect"/>
          <a:noFill/>
          <a:ln w="12700" cmpd="sng" cap="flat">
            <a:noFill/>
            <a:prstDash val="solid"/>
            <a:miter/>
          </a:ln>
        </p:spPr>
        <p:txBody>
          <a:bodyPr vert="horz" wrap="square" lIns="91440" tIns="45720" rIns="91440" bIns="45720" anchor="ctr" anchorCtr="0">
            <a:prstTxWarp prst="textNoShape"/>
          </a:bodyPr>
          <a:lstStyle/>
          <a:p>
            <a:pPr algn="ctr" eaLnBrk="1" latinLnBrk="0" hangingPunct="1"/>
            <a:endParaRPr lang="zh-CN" altLang="en-US" sz="1200">
              <a:solidFill>
                <a:srgbClr val="898989"/>
              </a:solidFill>
            </a:endParaRPr>
          </a:p>
        </p:txBody>
      </p:sp>
      <p:sp>
        <p:nvSpPr>
          <p:cNvPr id="12" name="مربع النص"/>
          <p:cNvSpPr>
            <a:spLocks noGrp="1"/>
          </p:cNvSpPr>
          <p:nvPr>
            <p:ph type="sldNum"/>
          </p:nvPr>
        </p:nvSpPr>
        <p:spPr>
          <a:xfrm rot="0">
            <a:off x="8610600" y="6356350"/>
            <a:ext cx="2743200" cy="365125"/>
          </a:xfrm>
          <a:prstGeom prst="rect"/>
          <a:noFill/>
          <a:ln w="12700" cmpd="sng" cap="flat">
            <a:noFill/>
            <a:prstDash val="solid"/>
            <a:miter/>
          </a:ln>
        </p:spPr>
        <p:txBody>
          <a:bodyPr vert="horz" wrap="square" lIns="91440" tIns="45720" rIns="91440" bIns="45720" anchor="ctr" anchorCtr="0">
            <a:prstTxWarp prst="textNoShape"/>
          </a:bodyPr>
          <a:lstStyle/>
          <a:p>
            <a:pPr algn="r" eaLnBrk="1" latinLnBrk="0" hangingPunct="1"/>
            <a:fld id="{CAD2D6BD-DE1B-4B5F-8B41-2702339687B9}" type="slidenum">
              <a:rPr lang="en-US" altLang="zh-CN" sz="1200" b="0" i="0" u="none" strike="noStrike" kern="0" cap="none" spc="0" baseline="0">
                <a:solidFill>
                  <a:srgbClr val="898989"/>
                </a:solidFill>
                <a:latin typeface="Calibri" pitchFamily="34" charset="0"/>
                <a:ea typeface="PMingLiU" pitchFamily="18" charset="-120"/>
                <a:cs typeface="Lucida Sans"/>
              </a:rPr>
              <a:t>&lt;#&gt;</a:t>
            </a:fld>
            <a:endParaRPr lang="zh-CN" altLang="en-US" sz="1200">
              <a:solidFill>
                <a:srgbClr val="898989"/>
              </a:solidFill>
            </a:endParaRPr>
          </a:p>
        </p:txBody>
      </p:sp>
    </p:spTree>
    <p:extLst>
      <p:ext uri="{BB962C8B-B14F-4D97-AF65-F5344CB8AC3E}">
        <p14:creationId xmlns:p14="http://schemas.microsoft.com/office/powerpoint/2010/main" val="1197536333"/>
      </p:ext>
    </p:extLst>
  </p:cSld>
  <p:clrMap bg1="lt1" tx1="dk1" bg2="lt2" tx2="dk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lvl1pPr marL="0" indent="0" algn="l" defTabSz="914400" rtl="0" eaLnBrk="0" fontAlgn="base" latinLnBrk="0" hangingPunct="0">
        <a:lnSpc>
          <a:spcPct val="90000"/>
        </a:lnSpc>
        <a:spcBef>
          <a:spcPts val="0"/>
        </a:spcBef>
        <a:spcAft>
          <a:spcPts val="0"/>
        </a:spcAft>
        <a:buNone/>
        <a:defRPr sz="4400" b="0" i="0" u="none" baseline="0">
          <a:solidFill>
            <a:schemeClr val="tx1"/>
          </a:solidFill>
          <a:latin typeface="Calibri Light" pitchFamily="34" charset="0"/>
          <a:ea typeface="PMingLiU" pitchFamily="18" charset="-120"/>
          <a:cs typeface="Calibri Light" pitchFamily="34" charset="0"/>
        </a:defRPr>
      </a:lvl1pPr>
    </p:titleStyle>
    <p:bodyStyle>
      <a:lvl1pPr marL="228600" indent="-228600" algn="l" defTabSz="914400" rtl="0" eaLnBrk="0" fontAlgn="base" latinLnBrk="0" hangingPunct="0">
        <a:lnSpc>
          <a:spcPct val="90000"/>
        </a:lnSpc>
        <a:spcBef>
          <a:spcPts val="1000"/>
        </a:spcBef>
        <a:spcAft>
          <a:spcPts val="0"/>
        </a:spcAft>
        <a:buSzPct val="100000"/>
        <a:buFont typeface="Arial" pitchFamily="34" charset="0"/>
        <a:buChar char="•"/>
        <a:defRPr sz="2800" b="0" i="0" u="none" baseline="0">
          <a:solidFill>
            <a:schemeClr val="tx1"/>
          </a:solidFill>
          <a:latin typeface="Calibri" pitchFamily="34" charset="0"/>
          <a:ea typeface="PMingLiU" pitchFamily="18" charset="-120"/>
          <a:cs typeface="Calibri" pitchFamily="34" charset="0"/>
        </a:defRPr>
      </a:lvl1pPr>
      <a:lvl2pPr marL="685800" indent="-228600" algn="l" defTabSz="914400" rtl="0" eaLnBrk="0" fontAlgn="base" latinLnBrk="0" hangingPunct="0">
        <a:lnSpc>
          <a:spcPct val="90000"/>
        </a:lnSpc>
        <a:spcBef>
          <a:spcPts val="500"/>
        </a:spcBef>
        <a:spcAft>
          <a:spcPts val="0"/>
        </a:spcAft>
        <a:buSzPct val="100000"/>
        <a:buFont typeface="Arial" pitchFamily="34" charset="0"/>
        <a:buChar char="•"/>
        <a:defRPr sz="2400" b="0" i="0" u="none" baseline="0">
          <a:solidFill>
            <a:schemeClr val="tx1"/>
          </a:solidFill>
          <a:latin typeface="Calibri" pitchFamily="34" charset="0"/>
          <a:ea typeface="PMingLiU" pitchFamily="18" charset="-120"/>
          <a:cs typeface="Calibri" pitchFamily="34" charset="0"/>
        </a:defRPr>
      </a:lvl2pPr>
      <a:lvl3pPr marL="1143000" indent="-228600" algn="l" defTabSz="914400" rtl="0" eaLnBrk="0" fontAlgn="base" latinLnBrk="0" hangingPunct="0">
        <a:lnSpc>
          <a:spcPct val="90000"/>
        </a:lnSpc>
        <a:spcBef>
          <a:spcPts val="500"/>
        </a:spcBef>
        <a:spcAft>
          <a:spcPts val="0"/>
        </a:spcAft>
        <a:buSzPct val="100000"/>
        <a:buFont typeface="Arial" pitchFamily="34" charset="0"/>
        <a:buChar char="•"/>
        <a:defRPr sz="2000" b="0" i="0" u="none" baseline="0">
          <a:solidFill>
            <a:schemeClr val="tx1"/>
          </a:solidFill>
          <a:latin typeface="Calibri" pitchFamily="34" charset="0"/>
          <a:ea typeface="PMingLiU" pitchFamily="18" charset="-120"/>
          <a:cs typeface="Calibri" pitchFamily="34" charset="0"/>
        </a:defRPr>
      </a:lvl3pPr>
      <a:lvl4pPr marL="1600200" indent="-228600" algn="l" defTabSz="914400" rtl="0" eaLnBrk="0" fontAlgn="base" latinLnBrk="0" hangingPunct="0">
        <a:lnSpc>
          <a:spcPct val="90000"/>
        </a:lnSpc>
        <a:spcBef>
          <a:spcPts val="500"/>
        </a:spcBef>
        <a:spcAft>
          <a:spcPts val="0"/>
        </a:spcAft>
        <a:buSzPct val="100000"/>
        <a:buFont typeface="Arial" pitchFamily="34" charset="0"/>
        <a:buChar char="•"/>
        <a:defRPr sz="1800" b="0" i="0" u="none" baseline="0">
          <a:solidFill>
            <a:schemeClr val="tx1"/>
          </a:solidFill>
          <a:latin typeface="Calibri" pitchFamily="34" charset="0"/>
          <a:ea typeface="PMingLiU" pitchFamily="18" charset="-120"/>
          <a:cs typeface="Calibri" pitchFamily="34" charset="0"/>
        </a:defRPr>
      </a:lvl4pPr>
      <a:lvl5pPr marL="2057400" indent="-228600" algn="l" defTabSz="914400" rtl="0" eaLnBrk="0" fontAlgn="base" latinLnBrk="0" hangingPunct="0">
        <a:lnSpc>
          <a:spcPct val="90000"/>
        </a:lnSpc>
        <a:spcBef>
          <a:spcPts val="500"/>
        </a:spcBef>
        <a:spcAft>
          <a:spcPts val="0"/>
        </a:spcAft>
        <a:buSzPct val="100000"/>
        <a:buFont typeface="Arial" pitchFamily="34" charset="0"/>
        <a:buChar char="•"/>
        <a:defRPr sz="1800" b="0" i="0" u="none" baseline="0">
          <a:solidFill>
            <a:schemeClr val="tx1"/>
          </a:solidFill>
          <a:latin typeface="Calibri" pitchFamily="34" charset="0"/>
          <a:ea typeface="PMingLiU" pitchFamily="18" charset="-120"/>
          <a:cs typeface="Calibri" pitchFamily="34" charset="0"/>
        </a:defRPr>
      </a:lvl5pPr>
      <a:lvl6pPr marL="2057400" indent="-228600" algn="l" defTabSz="914400" rtl="0" eaLnBrk="0" fontAlgn="base" latinLnBrk="0" hangingPunct="0">
        <a:lnSpc>
          <a:spcPct val="90000"/>
        </a:lnSpc>
        <a:spcBef>
          <a:spcPts val="500"/>
        </a:spcBef>
        <a:spcAft>
          <a:spcPts val="0"/>
        </a:spcAft>
        <a:buSzPct val="100000"/>
        <a:buFont typeface="Arial" pitchFamily="34" charset="0"/>
        <a:buChar char="•"/>
        <a:defRPr sz="1800" b="0" i="0" u="none" baseline="0">
          <a:solidFill>
            <a:schemeClr val="tx1"/>
          </a:solidFill>
          <a:latin typeface="Calibri" pitchFamily="34" charset="0"/>
          <a:ea typeface="PMingLiU" pitchFamily="18" charset="-120"/>
          <a:cs typeface="Calibri" pitchFamily="34" charset="0"/>
        </a:defRPr>
      </a:lvl6pPr>
      <a:lvl7pPr marL="2057400" indent="-228600" algn="l" defTabSz="914400" rtl="0" eaLnBrk="0" fontAlgn="base" latinLnBrk="0" hangingPunct="0">
        <a:lnSpc>
          <a:spcPct val="90000"/>
        </a:lnSpc>
        <a:spcBef>
          <a:spcPts val="500"/>
        </a:spcBef>
        <a:spcAft>
          <a:spcPts val="0"/>
        </a:spcAft>
        <a:buSzPct val="100000"/>
        <a:buFont typeface="Arial" pitchFamily="34" charset="0"/>
        <a:buChar char="•"/>
        <a:defRPr sz="1800" b="0" i="0" u="none" baseline="0">
          <a:solidFill>
            <a:schemeClr val="tx1"/>
          </a:solidFill>
          <a:latin typeface="Calibri" pitchFamily="34" charset="0"/>
          <a:ea typeface="PMingLiU" pitchFamily="18" charset="-120"/>
          <a:cs typeface="Calibri" pitchFamily="34" charset="0"/>
        </a:defRPr>
      </a:lvl7pPr>
      <a:lvl8pPr marL="2057400" indent="-228600" algn="l" defTabSz="914400" rtl="0" eaLnBrk="0" fontAlgn="base" latinLnBrk="0" hangingPunct="0">
        <a:lnSpc>
          <a:spcPct val="90000"/>
        </a:lnSpc>
        <a:spcBef>
          <a:spcPts val="500"/>
        </a:spcBef>
        <a:spcAft>
          <a:spcPts val="0"/>
        </a:spcAft>
        <a:buSzPct val="100000"/>
        <a:buFont typeface="Arial" pitchFamily="34" charset="0"/>
        <a:buChar char="•"/>
        <a:defRPr sz="1800" b="0" i="0" u="none" baseline="0">
          <a:solidFill>
            <a:schemeClr val="tx1"/>
          </a:solidFill>
          <a:latin typeface="Calibri" pitchFamily="34" charset="0"/>
          <a:ea typeface="PMingLiU" pitchFamily="18" charset="-120"/>
          <a:cs typeface="Calibri" pitchFamily="34" charset="0"/>
        </a:defRPr>
      </a:lvl8pPr>
      <a:lvl9pPr marL="2057400" indent="-228600" algn="l" defTabSz="914400" rtl="0" eaLnBrk="0" fontAlgn="base" latinLnBrk="0" hangingPunct="0">
        <a:lnSpc>
          <a:spcPct val="90000"/>
        </a:lnSpc>
        <a:spcBef>
          <a:spcPts val="500"/>
        </a:spcBef>
        <a:spcAft>
          <a:spcPts val="0"/>
        </a:spcAft>
        <a:buSzPct val="100000"/>
        <a:buFont typeface="Arial" pitchFamily="34" charset="0"/>
        <a:buChar char="•"/>
        <a:defRPr sz="1800" b="0" i="0" u="none" baseline="0">
          <a:solidFill>
            <a:schemeClr val="tx1"/>
          </a:solidFill>
          <a:latin typeface="Calibri" pitchFamily="34" charset="0"/>
          <a:ea typeface="PMingLiU" pitchFamily="18" charset="-120"/>
          <a:cs typeface="Calibri" pitchFamily="34" charset="0"/>
        </a:defRPr>
      </a:lvl9pPr>
    </p:bodyStyle>
  </p:txStyles>
</p:sldMaster>
</file>

<file path=ppt/slides/_rels/slide1.xml.rels><?xml version="1.0" encoding="UTF-8" standalone="yes"?>
<Relationships xmlns="http://schemas.openxmlformats.org/package/2006/relationships"><Relationship Id="rId1" Type="http://schemas.openxmlformats.org/officeDocument/2006/relationships/image" Target="../media/1.png"/><Relationship Id="rId2" Type="http://schemas.openxmlformats.org/officeDocument/2006/relationships/image" Target="../media/2.png"/><Relationship Id="rId3"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p="http://schemas.openxmlformats.org/presentationml/2006/main" xmlns:r="http://schemas.openxmlformats.org/officeDocument/2006/relationships" xmlns:a="http://schemas.openxmlformats.org/drawingml/2006/main">
  <p:cSld>
    <p:bg>
      <p:bgPr>
        <a:solidFill>
          <a:schemeClr val="bg1"/>
        </a:solidFill>
      </p:bgPr>
    </p:bg>
    <p:spTree>
      <p:nvGrpSpPr>
        <p:cNvPr id="1" name=""/>
        <p:cNvGrpSpPr/>
        <p:nvPr/>
      </p:nvGrpSpPr>
      <p:grpSpPr>
        <a:xfrm>
          <a:off x="0" y="0"/>
          <a:ext cx="0" cy="0"/>
          <a:chOff x="0" y="0"/>
          <a:chExt cx="0" cy="0"/>
        </a:xfrm>
      </p:grpSpPr>
      <p:sp>
        <p:nvSpPr>
          <p:cNvPr id="13" name="مربع النص"/>
          <p:cNvSpPr txBox="1">
            <a:spLocks/>
          </p:cNvSpPr>
          <p:nvPr/>
        </p:nvSpPr>
        <p:spPr>
          <a:xfrm rot="0">
            <a:off x="8610600" y="6356350"/>
            <a:ext cx="2743200" cy="365125"/>
          </a:xfrm>
          <a:prstGeom prst="rect"/>
          <a:noFill/>
          <a:ln w="12700" cmpd="sng" cap="flat">
            <a:noFill/>
            <a:prstDash val="solid"/>
            <a:miter/>
          </a:ln>
        </p:spPr>
        <p:txBody>
          <a:bodyPr vert="horz" wrap="square" lIns="91440" tIns="45720" rIns="91440" bIns="45720" anchor="ctr" anchorCtr="0">
            <a:prstTxWarp prst="textNoShape"/>
          </a:bodyPr>
          <a:lstStyle/>
          <a:p>
            <a:pPr marL="0" indent="0" algn="r" eaLnBrk="1" latinLnBrk="0" hangingPunct="1">
              <a:lnSpc>
                <a:spcPct val="100000"/>
              </a:lnSpc>
              <a:spcBef>
                <a:spcPts val="0"/>
              </a:spcBef>
              <a:spcAft>
                <a:spcPts val="0"/>
              </a:spcAft>
              <a:buNone/>
            </a:pPr>
            <a:fld id="{CAD2D6BD-DE1B-4B5F-8B41-2702339687B9}" type="slidenum">
              <a:rPr lang="en-US" altLang="zh-CN" sz="1200" b="0" i="0" u="none" strike="noStrike" kern="0" cap="none" spc="0" baseline="0">
                <a:solidFill>
                  <a:srgbClr val="898989"/>
                </a:solidFill>
                <a:latin typeface="Calibri" pitchFamily="34" charset="0"/>
                <a:ea typeface="PMingLiU" pitchFamily="18" charset="-120"/>
                <a:cs typeface="Lucida Sans"/>
              </a:rPr>
              <a:t>1</a:t>
            </a:fld>
            <a:endParaRPr lang="zh-CN" altLang="en-US" sz="1200" b="0" i="0" u="none" strike="noStrike" kern="0" cap="none" spc="0" baseline="0">
              <a:solidFill>
                <a:srgbClr val="898989"/>
              </a:solidFill>
              <a:latin typeface="Calibri" pitchFamily="34" charset="0"/>
              <a:ea typeface="PMingLiU" pitchFamily="18" charset="-120"/>
              <a:cs typeface="Lucida Sans"/>
            </a:endParaRPr>
          </a:p>
        </p:txBody>
      </p:sp>
      <p:sp>
        <p:nvSpPr>
          <p:cNvPr id="14" name="مربع النص"/>
          <p:cNvSpPr txBox="1">
            <a:spLocks/>
          </p:cNvSpPr>
          <p:nvPr/>
        </p:nvSpPr>
        <p:spPr>
          <a:xfrm rot="0">
            <a:off x="838200" y="365125"/>
            <a:ext cx="10515600" cy="1325562"/>
          </a:xfrm>
          <a:prstGeom prst="rect"/>
          <a:noFill/>
          <a:ln w="12700" cmpd="sng" cap="flat">
            <a:noFill/>
            <a:prstDash val="solid"/>
            <a:miter/>
          </a:ln>
        </p:spPr>
        <p:txBody>
          <a:bodyPr vert="horz" wrap="square" lIns="91440" tIns="45720" rIns="91440" bIns="45720" anchor="t" anchorCtr="0">
            <a:prstTxWarp prst="textNoShape"/>
          </a:bodyPr>
          <a:lstStyle/>
          <a:p>
            <a:pPr marL="0" indent="0" algn="r" eaLnBrk="1" latinLnBrk="0" hangingPunct="1">
              <a:lnSpc>
                <a:spcPct val="100000"/>
              </a:lnSpc>
              <a:spcBef>
                <a:spcPts val="0"/>
              </a:spcBef>
              <a:spcAft>
                <a:spcPts val="0"/>
              </a:spcAft>
              <a:buNone/>
            </a:pPr>
            <a:r>
              <a:rPr lang="en-US" altLang="zh-CN" sz="4800" b="1" i="0" u="none" strike="noStrike" kern="0" cap="none" spc="0" baseline="0">
                <a:solidFill>
                  <a:srgbClr val="203864"/>
                </a:solidFill>
                <a:latin typeface="Andalus" pitchFamily="18" charset="-78"/>
                <a:ea typeface="Andalus" pitchFamily="18" charset="-78"/>
                <a:cs typeface="Andalus" pitchFamily="18" charset="-78"/>
              </a:rPr>
              <a:t>KARABUK UNIVERSITY</a:t>
            </a:r>
            <a:endParaRPr lang="zh-CN" altLang="en-US" sz="4400" b="0" i="0" u="none" strike="noStrike" kern="0" cap="none" spc="0" baseline="0">
              <a:solidFill>
                <a:srgbClr val="203864"/>
              </a:solidFill>
              <a:latin typeface="Calibri Light" pitchFamily="34" charset="0"/>
              <a:ea typeface="PMingLiU" pitchFamily="18" charset="-120"/>
              <a:cs typeface="Calibri Light" pitchFamily="34" charset="0"/>
            </a:endParaRPr>
          </a:p>
        </p:txBody>
      </p:sp>
      <p:sp>
        <p:nvSpPr>
          <p:cNvPr id="15" name="مربع النص"/>
          <p:cNvSpPr txBox="1">
            <a:spLocks/>
          </p:cNvSpPr>
          <p:nvPr/>
        </p:nvSpPr>
        <p:spPr>
          <a:xfrm rot="0">
            <a:off x="803275" y="1860550"/>
            <a:ext cx="10515600" cy="4660900"/>
          </a:xfrm>
          <a:prstGeom prst="rect"/>
          <a:noFill/>
          <a:ln w="12700" cmpd="sng" cap="flat">
            <a:noFill/>
            <a:prstDash val="solid"/>
            <a:miter/>
          </a:ln>
        </p:spPr>
        <p:txBody>
          <a:bodyPr vert="horz" wrap="square" lIns="91440" tIns="45720" rIns="91440" bIns="45720" anchor="t" anchorCtr="0">
            <a:prstTxWarp prst="textNoShape"/>
          </a:bodyPr>
          <a:lstStyle/>
          <a:p>
            <a:pPr marL="0" indent="0" algn="ctr">
              <a:lnSpc>
                <a:spcPct val="90000"/>
              </a:lnSpc>
              <a:spcBef>
                <a:spcPts val="1000"/>
              </a:spcBef>
              <a:spcAft>
                <a:spcPts val="0"/>
              </a:spcAft>
              <a:buNone/>
            </a:pPr>
            <a:endParaRPr lang="en-US" altLang="zh-CN" sz="4000" b="1" i="0" u="none" strike="noStrike" kern="0" cap="none" spc="0" baseline="0">
              <a:solidFill>
                <a:srgbClr val="002060"/>
              </a:solidFill>
              <a:latin typeface="Arabic Typesetting" pitchFamily="66" charset="-78"/>
              <a:ea typeface="Arabic Typesetting" pitchFamily="66" charset="-78"/>
              <a:cs typeface="Arabic Typesetting" pitchFamily="66" charset="-78"/>
            </a:endParaRPr>
          </a:p>
          <a:p>
            <a:pPr marL="0" indent="0" algn="ctr">
              <a:lnSpc>
                <a:spcPct val="90000"/>
              </a:lnSpc>
              <a:spcBef>
                <a:spcPts val="1000"/>
              </a:spcBef>
              <a:spcAft>
                <a:spcPts val="0"/>
              </a:spcAft>
              <a:buNone/>
            </a:pPr>
            <a:r>
              <a:rPr lang="en-US" altLang="zh-CN" sz="4000" b="1" i="0" u="none" strike="noStrike" kern="0" cap="none" spc="0" baseline="0">
                <a:solidFill>
                  <a:srgbClr val="002060"/>
                </a:solidFill>
                <a:latin typeface="Arabic Typesetting" pitchFamily="66" charset="-78"/>
                <a:ea typeface="Arabic Typesetting" pitchFamily="66" charset="-78"/>
                <a:cs typeface="Arabic Typesetting" pitchFamily="66" charset="-78"/>
              </a:rPr>
              <a:t>Presentation on  </a:t>
            </a:r>
            <a:endParaRPr lang="en-US" altLang="zh-CN" sz="4000" b="1" i="0" u="none" strike="noStrike" kern="0" cap="none" spc="0" baseline="0">
              <a:solidFill>
                <a:srgbClr val="002060"/>
              </a:solidFill>
              <a:latin typeface="Arabic Typesetting" pitchFamily="66" charset="-78"/>
              <a:ea typeface="Arabic Typesetting" pitchFamily="66" charset="-78"/>
              <a:cs typeface="Arabic Typesetting" pitchFamily="66" charset="-78"/>
            </a:endParaRPr>
          </a:p>
          <a:p>
            <a:pPr marL="0" indent="0" algn="ctr">
              <a:lnSpc>
                <a:spcPct val="90000"/>
              </a:lnSpc>
              <a:spcBef>
                <a:spcPts val="1000"/>
              </a:spcBef>
              <a:spcAft>
                <a:spcPts val="0"/>
              </a:spcAft>
              <a:buNone/>
            </a:pPr>
            <a:r>
              <a:rPr lang="en-US" altLang="zh-CN" sz="6600" b="1" i="0" u="none" strike="noStrike" kern="0" cap="none" spc="0" baseline="0">
                <a:solidFill>
                  <a:srgbClr val="0000FF"/>
                </a:solidFill>
                <a:latin typeface="Arabic Typesetting" pitchFamily="66" charset="-78"/>
                <a:ea typeface="Arabic Typesetting" pitchFamily="66" charset="-78"/>
                <a:cs typeface="Arabic Typesetting" pitchFamily="66" charset="-78"/>
              </a:rPr>
              <a:t>Research Methods for Business</a:t>
            </a:r>
            <a:endParaRPr lang="en-US" altLang="zh-CN" sz="6600" b="1" i="0" u="none" strike="noStrike" kern="0" cap="none" spc="0" baseline="0">
              <a:solidFill>
                <a:srgbClr val="0000FF"/>
              </a:solidFill>
              <a:latin typeface="Arabic Typesetting" pitchFamily="66" charset="-78"/>
              <a:ea typeface="Arabic Typesetting" pitchFamily="66" charset="-78"/>
              <a:cs typeface="Arabic Typesetting" pitchFamily="66" charset="-78"/>
            </a:endParaRPr>
          </a:p>
          <a:p>
            <a:pPr marL="0" indent="0" algn="ctr">
              <a:lnSpc>
                <a:spcPct val="90000"/>
              </a:lnSpc>
              <a:spcBef>
                <a:spcPts val="1000"/>
              </a:spcBef>
              <a:spcAft>
                <a:spcPts val="0"/>
              </a:spcAft>
              <a:buNone/>
            </a:pPr>
            <a:r>
              <a:rPr lang="en-US" altLang="zh-CN" sz="5400" b="1" i="0" u="none" strike="noStrike" kern="0" cap="none" spc="0" baseline="0">
                <a:solidFill>
                  <a:srgbClr val="C55A11"/>
                </a:solidFill>
                <a:latin typeface="Arabic Typesetting" pitchFamily="66" charset="-78"/>
                <a:ea typeface="Arabic Typesetting" pitchFamily="66" charset="-78"/>
                <a:cs typeface="Arabic Typesetting" pitchFamily="66" charset="-78"/>
              </a:rPr>
              <a:t> Submitted by: Naseem khudhair Abbass</a:t>
            </a:r>
            <a:endParaRPr lang="en-US" altLang="zh-CN" sz="4000" b="1" i="0" u="none" strike="noStrike" kern="0" cap="none" spc="0" baseline="0">
              <a:solidFill>
                <a:srgbClr val="C55A11"/>
              </a:solidFill>
              <a:latin typeface="Calibri" pitchFamily="34" charset="0"/>
              <a:ea typeface="PMingLiU" pitchFamily="18" charset="-120"/>
              <a:cs typeface="Lucida Sans"/>
            </a:endParaRPr>
          </a:p>
          <a:p>
            <a:pPr marL="0" indent="0" algn="ctr">
              <a:lnSpc>
                <a:spcPct val="90000"/>
              </a:lnSpc>
              <a:spcBef>
                <a:spcPts val="1000"/>
              </a:spcBef>
              <a:spcAft>
                <a:spcPts val="0"/>
              </a:spcAft>
              <a:buNone/>
            </a:pPr>
            <a:r>
              <a:rPr lang="en-US" altLang="zh-CN" sz="5400" b="1" i="0" u="none" strike="noStrike" kern="0" cap="none" spc="0" baseline="0">
                <a:solidFill>
                  <a:srgbClr val="385723"/>
                </a:solidFill>
                <a:latin typeface="Arabic Typesetting" pitchFamily="66" charset="-78"/>
                <a:ea typeface="Arabic Typesetting" pitchFamily="66" charset="-78"/>
                <a:cs typeface="Arabic Typesetting" pitchFamily="66" charset="-78"/>
              </a:rPr>
              <a:t>Guided by :  Dr. Akram Alhamad </a:t>
            </a:r>
            <a:endParaRPr lang="zh-CN" altLang="en-US" sz="4000" b="0" i="0" u="none" strike="noStrike" kern="0" cap="none" spc="0" baseline="0">
              <a:solidFill>
                <a:srgbClr val="385723"/>
              </a:solidFill>
              <a:latin typeface="Calibri" pitchFamily="34" charset="0"/>
              <a:ea typeface="PMingLiU" pitchFamily="18" charset="-120"/>
              <a:cs typeface="Lucida Sans"/>
            </a:endParaRPr>
          </a:p>
        </p:txBody>
      </p:sp>
      <p:sp>
        <p:nvSpPr>
          <p:cNvPr id="16" name="مربع النص"/>
          <p:cNvSpPr txBox="1">
            <a:spLocks/>
          </p:cNvSpPr>
          <p:nvPr/>
        </p:nvSpPr>
        <p:spPr>
          <a:xfrm rot="0">
            <a:off x="8610600" y="6356350"/>
            <a:ext cx="2743200" cy="365125"/>
          </a:xfrm>
          <a:prstGeom prst="rect"/>
          <a:noFill/>
          <a:ln w="12700" cmpd="sng" cap="flat">
            <a:noFill/>
            <a:prstDash val="solid"/>
            <a:miter/>
          </a:ln>
        </p:spPr>
        <p:txBody>
          <a:bodyPr vert="horz" wrap="square" lIns="91440" tIns="45720" rIns="91440" bIns="45720" anchor="ctr" anchorCtr="0">
            <a:prstTxWarp prst="textNoShape"/>
          </a:bodyPr>
          <a:lstStyle/>
          <a:p>
            <a:pPr marL="0" indent="0" algn="r" eaLnBrk="1" latinLnBrk="0" hangingPunct="1">
              <a:lnSpc>
                <a:spcPct val="100000"/>
              </a:lnSpc>
              <a:spcBef>
                <a:spcPts val="0"/>
              </a:spcBef>
              <a:spcAft>
                <a:spcPts val="0"/>
              </a:spcAft>
              <a:buNone/>
            </a:pPr>
            <a:fld id="{CAD2D6BD-DE1B-4B5F-8B41-2702339687B9}" type="slidenum">
              <a:rPr lang="en-US" altLang="zh-CN" sz="1200" b="0" i="0" u="none" strike="noStrike" kern="0" cap="none" spc="0" baseline="0">
                <a:solidFill>
                  <a:srgbClr val="898989"/>
                </a:solidFill>
                <a:latin typeface="Calibri" pitchFamily="34" charset="0"/>
                <a:ea typeface="PMingLiU" pitchFamily="18" charset="-120"/>
                <a:cs typeface="Lucida Sans"/>
              </a:rPr>
              <a:t>1</a:t>
            </a:fld>
            <a:endParaRPr lang="zh-CN" altLang="en-US" sz="1200" b="0" i="0" u="none" strike="noStrike" kern="0" cap="none" spc="0" baseline="0">
              <a:solidFill>
                <a:srgbClr val="898989"/>
              </a:solidFill>
              <a:latin typeface="Calibri" pitchFamily="34" charset="0"/>
              <a:ea typeface="PMingLiU" pitchFamily="18" charset="-120"/>
              <a:cs typeface="Lucida Sans"/>
            </a:endParaRPr>
          </a:p>
        </p:txBody>
      </p:sp>
      <p:pic>
        <p:nvPicPr>
          <p:cNvPr id="17" name="الصور"/>
          <p:cNvPicPr>
            <a:picLocks noChangeAspect="1"/>
          </p:cNvPicPr>
          <p:nvPr/>
        </p:nvPicPr>
        <p:blipFill>
          <a:blip r:embed="rId1" cstate="print"/>
          <a:stretch>
            <a:fillRect/>
          </a:stretch>
        </p:blipFill>
        <p:spPr>
          <a:xfrm rot="0">
            <a:off x="107950" y="0"/>
            <a:ext cx="5326063" cy="2293937"/>
          </a:xfrm>
          <a:prstGeom prst="rect"/>
          <a:noFill/>
          <a:ln w="12700" cmpd="sng" cap="flat">
            <a:noFill/>
            <a:prstDash val="solid"/>
            <a:miter/>
          </a:ln>
        </p:spPr>
      </p:pic>
      <p:sp>
        <p:nvSpPr>
          <p:cNvPr id="18" name="مربع النص"/>
          <p:cNvSpPr txBox="1">
            <a:spLocks/>
          </p:cNvSpPr>
          <p:nvPr/>
        </p:nvSpPr>
        <p:spPr>
          <a:xfrm rot="0">
            <a:off x="4975225" y="6356350"/>
            <a:ext cx="593725" cy="365125"/>
          </a:xfrm>
          <a:prstGeom prst="rect"/>
          <a:noFill/>
          <a:ln w="12700" cmpd="sng" cap="flat">
            <a:noFill/>
            <a:prstDash val="solid"/>
            <a:miter/>
          </a:ln>
        </p:spPr>
        <p:txBody>
          <a:bodyPr vert="horz" wrap="square" lIns="91440" tIns="45720" rIns="91440" bIns="45720" anchor="ctr" anchorCtr="0">
            <a:prstTxWarp prst="textNoShape"/>
          </a:bodyPr>
          <a:lstStyle/>
          <a:p>
            <a:pPr marL="0" indent="0" algn="l" eaLnBrk="1" latinLnBrk="0" hangingPunct="1">
              <a:lnSpc>
                <a:spcPct val="100000"/>
              </a:lnSpc>
              <a:spcBef>
                <a:spcPts val="0"/>
              </a:spcBef>
              <a:spcAft>
                <a:spcPts val="0"/>
              </a:spcAft>
              <a:buNone/>
            </a:pPr>
            <a:fld id="{CAD2D6BD-DE1B-4B5F-8B41-2702339687B9}" type="slidenum">
              <a:rPr lang="en-US" altLang="zh-CN" sz="1200" b="0" i="0" u="none" strike="noStrike" kern="0" cap="none" spc="0" baseline="0">
                <a:solidFill>
                  <a:schemeClr val="bg1"/>
                </a:solidFill>
                <a:latin typeface="Calibri" pitchFamily="34" charset="0"/>
                <a:ea typeface="PMingLiU" pitchFamily="18" charset="-120"/>
                <a:cs typeface="Lucida Sans"/>
              </a:rPr>
              <a:t>1</a:t>
            </a:fld>
            <a:endParaRPr lang="zh-CN" altLang="en-US" sz="1200" b="0" i="0" u="none" strike="noStrike" kern="0" cap="none" spc="0" baseline="0">
              <a:solidFill>
                <a:schemeClr val="bg1"/>
              </a:solidFill>
              <a:latin typeface="Calibri" pitchFamily="34" charset="0"/>
              <a:ea typeface="PMingLiU" pitchFamily="18" charset="-120"/>
              <a:cs typeface="Lucida Sans"/>
            </a:endParaRPr>
          </a:p>
        </p:txBody>
      </p:sp>
      <p:sp>
        <p:nvSpPr>
          <p:cNvPr id="19" name="المستطيلات"/>
          <p:cNvSpPr>
            <a:spLocks/>
          </p:cNvSpPr>
          <p:nvPr/>
        </p:nvSpPr>
        <p:spPr>
          <a:xfrm rot="0">
            <a:off x="-34925" y="-1189037"/>
            <a:ext cx="12192000" cy="7959725"/>
          </a:xfrm>
          <a:prstGeom prst="rect"/>
          <a:solidFill>
            <a:schemeClr val="bg1"/>
          </a:solidFill>
          <a:ln w="12700" cmpd="sng" cap="flat">
            <a:noFill/>
            <a:prstDash val="solid"/>
            <a:miter/>
          </a:ln>
        </p:spPr>
        <p:txBody>
          <a:bodyPr vert="horz" wrap="square" lIns="103143" tIns="51571" rIns="103143" bIns="51571" anchor="ctr" anchorCtr="0">
            <a:prstTxWarp prst="textNoShape"/>
          </a:bodyPr>
          <a:lstStyle/>
          <a:p>
            <a:pPr marL="0" indent="0" algn="ctr" eaLnBrk="1" latinLnBrk="0" hangingPunct="1">
              <a:lnSpc>
                <a:spcPct val="100000"/>
              </a:lnSpc>
              <a:spcBef>
                <a:spcPts val="0"/>
              </a:spcBef>
              <a:spcAft>
                <a:spcPts val="0"/>
              </a:spcAft>
              <a:buNone/>
            </a:pPr>
            <a:endParaRPr lang="zh-CN" altLang="en-US" sz="1800" b="0" i="0" u="none" strike="noStrike" kern="0" cap="none" spc="0" baseline="0">
              <a:solidFill>
                <a:srgbClr val="FFFFFF"/>
              </a:solidFill>
              <a:latin typeface="Calibri" pitchFamily="34" charset="0"/>
              <a:ea typeface="PMingLiU" pitchFamily="18" charset="-120"/>
              <a:cs typeface="Lucida Sans"/>
            </a:endParaRPr>
          </a:p>
        </p:txBody>
      </p:sp>
      <p:sp>
        <p:nvSpPr>
          <p:cNvPr id="20" name="المستطيلات"/>
          <p:cNvSpPr>
            <a:spLocks/>
          </p:cNvSpPr>
          <p:nvPr/>
        </p:nvSpPr>
        <p:spPr>
          <a:xfrm rot="0">
            <a:off x="0" y="-228600"/>
            <a:ext cx="12192000" cy="2224087"/>
          </a:xfrm>
          <a:prstGeom prst="rect"/>
          <a:solidFill>
            <a:srgbClr val="013E36"/>
          </a:solidFill>
          <a:ln w="12700" cmpd="sng" cap="flat">
            <a:noFill/>
            <a:prstDash val="solid"/>
            <a:miter/>
          </a:ln>
        </p:spPr>
        <p:txBody>
          <a:bodyPr vert="horz" wrap="square" lIns="103143" tIns="51571" rIns="103143" bIns="51571" anchor="ctr" anchorCtr="0">
            <a:prstTxWarp prst="textNoShape"/>
          </a:bodyPr>
          <a:lstStyle/>
          <a:p>
            <a:pPr marL="0" indent="0" algn="ctr" eaLnBrk="1" latinLnBrk="0" hangingPunct="1">
              <a:lnSpc>
                <a:spcPct val="100000"/>
              </a:lnSpc>
              <a:spcBef>
                <a:spcPts val="0"/>
              </a:spcBef>
              <a:spcAft>
                <a:spcPts val="0"/>
              </a:spcAft>
              <a:buNone/>
            </a:pPr>
            <a:endParaRPr lang="zh-CN" altLang="en-US" sz="1800" b="0" i="0" u="none" strike="noStrike" kern="0" cap="none" spc="0" baseline="0">
              <a:solidFill>
                <a:srgbClr val="FFFFFF"/>
              </a:solidFill>
              <a:latin typeface="Calibri" pitchFamily="34" charset="0"/>
              <a:ea typeface="PMingLiU" pitchFamily="18" charset="-120"/>
              <a:cs typeface="Lucida Sans"/>
            </a:endParaRPr>
          </a:p>
        </p:txBody>
      </p:sp>
      <p:sp>
        <p:nvSpPr>
          <p:cNvPr id="21" name="مربع النص"/>
          <p:cNvSpPr txBox="1">
            <a:spLocks/>
          </p:cNvSpPr>
          <p:nvPr/>
        </p:nvSpPr>
        <p:spPr>
          <a:xfrm rot="0">
            <a:off x="7131050" y="1462087"/>
            <a:ext cx="5026025" cy="1066800"/>
          </a:xfrm>
          <a:prstGeom prst="rect"/>
          <a:noFill/>
          <a:ln w="12700" cmpd="sng" cap="flat">
            <a:noFill/>
            <a:prstDash val="solid"/>
            <a:miter/>
          </a:ln>
        </p:spPr>
        <p:txBody>
          <a:bodyPr vert="horz" wrap="square" lIns="91440" tIns="45720" rIns="91440" bIns="45720" anchor="t" anchorCtr="0">
            <a:prstTxWarp prst="textNoShape"/>
          </a:bodyPr>
          <a:lstStyle/>
          <a:p>
            <a:pPr marL="0" indent="0" algn="ctr" eaLnBrk="1" latinLnBrk="0" hangingPunct="1">
              <a:lnSpc>
                <a:spcPct val="100000"/>
              </a:lnSpc>
              <a:spcBef>
                <a:spcPct val="20000"/>
              </a:spcBef>
              <a:spcAft>
                <a:spcPts val="0"/>
              </a:spcAft>
              <a:buNone/>
            </a:pPr>
            <a:endParaRPr lang="en-US" altLang="zh-CN" sz="3200" b="1" i="0" u="none" strike="noStrike" kern="0" cap="none" spc="0" baseline="0">
              <a:solidFill>
                <a:srgbClr val="013E36"/>
              </a:solidFill>
              <a:latin typeface="Calibri" pitchFamily="34" charset="0"/>
              <a:ea typeface="PMingLiU" pitchFamily="18" charset="-120"/>
              <a:cs typeface="Lucida Sans"/>
            </a:endParaRPr>
          </a:p>
          <a:p>
            <a:pPr marL="0" indent="0" algn="ctr" eaLnBrk="1" latinLnBrk="0" hangingPunct="1">
              <a:lnSpc>
                <a:spcPct val="100000"/>
              </a:lnSpc>
              <a:spcBef>
                <a:spcPct val="20000"/>
              </a:spcBef>
              <a:spcAft>
                <a:spcPts val="0"/>
              </a:spcAft>
              <a:buNone/>
            </a:pPr>
            <a:r>
              <a:rPr lang="en-US" altLang="zh-CN" sz="3200" b="1" i="0" u="none" strike="noStrike" kern="0" cap="none" spc="0" baseline="0">
                <a:solidFill>
                  <a:srgbClr val="013E36"/>
                </a:solidFill>
                <a:latin typeface="Calibri" pitchFamily="34" charset="0"/>
                <a:ea typeface="PMingLiU" pitchFamily="18" charset="-120"/>
                <a:cs typeface="Lucida Sans"/>
              </a:rPr>
              <a:t>جامعة المستقبل  </a:t>
            </a:r>
            <a:endParaRPr lang="en-US" altLang="zh-CN" sz="3200" b="1" i="0" u="none" strike="noStrike" kern="0" cap="none" spc="0" baseline="0">
              <a:solidFill>
                <a:srgbClr val="013E36"/>
              </a:solidFill>
              <a:latin typeface="Calibri" pitchFamily="34" charset="0"/>
              <a:ea typeface="PMingLiU" pitchFamily="18" charset="-120"/>
              <a:cs typeface="Lucida Sans"/>
            </a:endParaRPr>
          </a:p>
          <a:p>
            <a:pPr marL="0" indent="0" algn="ctr" eaLnBrk="1" latinLnBrk="0" hangingPunct="1">
              <a:lnSpc>
                <a:spcPct val="100000"/>
              </a:lnSpc>
              <a:spcBef>
                <a:spcPct val="20000"/>
              </a:spcBef>
              <a:spcAft>
                <a:spcPts val="0"/>
              </a:spcAft>
              <a:buNone/>
            </a:pPr>
            <a:r>
              <a:rPr lang="en-US" altLang="zh-CN" sz="3200" b="1" i="0" u="none" strike="noStrike" kern="0" cap="none" spc="0" baseline="0">
                <a:solidFill>
                  <a:srgbClr val="013E36"/>
                </a:solidFill>
                <a:latin typeface="Calibri" pitchFamily="34" charset="0"/>
                <a:ea typeface="PMingLiU" pitchFamily="18" charset="-120"/>
                <a:cs typeface="Lucida Sans"/>
              </a:rPr>
              <a:t>قسم ادارة الاعمال </a:t>
            </a:r>
            <a:endParaRPr lang="en-US" altLang="zh-CN" sz="3200" b="1" i="0" u="none" strike="noStrike" kern="0" cap="none" spc="0" baseline="0">
              <a:solidFill>
                <a:srgbClr val="013E36"/>
              </a:solidFill>
              <a:latin typeface="Calibri" pitchFamily="34" charset="0"/>
              <a:ea typeface="PMingLiU" pitchFamily="18" charset="-120"/>
              <a:cs typeface="Lucida Sans"/>
            </a:endParaRPr>
          </a:p>
          <a:p>
            <a:pPr marL="0" indent="0" algn="ctr" eaLnBrk="1" latinLnBrk="0" hangingPunct="1">
              <a:lnSpc>
                <a:spcPct val="100000"/>
              </a:lnSpc>
              <a:spcBef>
                <a:spcPct val="20000"/>
              </a:spcBef>
              <a:spcAft>
                <a:spcPts val="0"/>
              </a:spcAft>
              <a:buNone/>
            </a:pPr>
            <a:r>
              <a:rPr lang="en-US" altLang="zh-CN" sz="3200" b="1" i="0" u="none" strike="noStrike" kern="0" cap="none" spc="0" baseline="0">
                <a:solidFill>
                  <a:srgbClr val="013E36"/>
                </a:solidFill>
                <a:latin typeface="Calibri" pitchFamily="34" charset="0"/>
                <a:ea typeface="PMingLiU" pitchFamily="18" charset="-120"/>
                <a:cs typeface="Lucida Sans"/>
              </a:rPr>
              <a:t>المرحلة الاولى </a:t>
            </a:r>
            <a:endParaRPr lang="zh-CN" altLang="en-US" sz="3200" b="1" i="0" u="none" strike="noStrike" kern="0" cap="none" spc="0" baseline="0">
              <a:solidFill>
                <a:srgbClr val="013E36"/>
              </a:solidFill>
              <a:latin typeface="Calibri" pitchFamily="34" charset="0"/>
              <a:ea typeface="PMingLiU" pitchFamily="18" charset="-120"/>
              <a:cs typeface="Lucida Sans"/>
            </a:endParaRPr>
          </a:p>
        </p:txBody>
      </p:sp>
      <p:sp>
        <p:nvSpPr>
          <p:cNvPr id="22" name="曲线"/>
          <p:cNvSpPr>
            <a:spLocks/>
          </p:cNvSpPr>
          <p:nvPr/>
        </p:nvSpPr>
        <p:spPr>
          <a:xfrm rot="0">
            <a:off x="479425" y="2667000"/>
            <a:ext cx="7497641" cy="1447737"/>
          </a:xfrm>
          <a:custGeom>
            <a:gdLst>
              <a:gd name="T1" fmla="*/ 0 w 21600"/>
              <a:gd name="T2" fmla="*/ 0 h 21600"/>
              <a:gd name="T3" fmla="*/ 21600 w 21600"/>
              <a:gd name="T4" fmla="*/ 21600 h 21600"/>
            </a:gdLst>
            <a:rect l="T1" t="T2" r="T3" b="T4"/>
            <a:pathLst>
              <a:path w="21600" h="21600">
                <a:moveTo>
                  <a:pt x="0" y="0"/>
                </a:moveTo>
                <a:lnTo>
                  <a:pt x="19032" y="0"/>
                </a:lnTo>
                <a:cubicBezTo>
                  <a:pt x="19713" y="0"/>
                  <a:pt x="20366" y="1137"/>
                  <a:pt x="20848" y="3163"/>
                </a:cubicBezTo>
                <a:cubicBezTo>
                  <a:pt x="21329" y="5188"/>
                  <a:pt x="21600" y="7935"/>
                  <a:pt x="21600" y="10800"/>
                </a:cubicBezTo>
                <a:lnTo>
                  <a:pt x="21600" y="10800"/>
                </a:lnTo>
                <a:cubicBezTo>
                  <a:pt x="21600" y="13664"/>
                  <a:pt x="21329" y="16411"/>
                  <a:pt x="20848" y="18436"/>
                </a:cubicBezTo>
                <a:cubicBezTo>
                  <a:pt x="20366" y="20462"/>
                  <a:pt x="19713" y="21600"/>
                  <a:pt x="19032" y="21600"/>
                </a:cubicBezTo>
                <a:lnTo>
                  <a:pt x="0" y="21600"/>
                </a:lnTo>
              </a:path>
            </a:pathLst>
          </a:custGeom>
          <a:solidFill>
            <a:schemeClr val="bg1"/>
          </a:solidFill>
          <a:ln w="12700" cmpd="sng" cap="flat">
            <a:noFill/>
            <a:prstDash val="solid"/>
            <a:miter/>
          </a:ln>
        </p:spPr>
      </p:sp>
      <p:sp>
        <p:nvSpPr>
          <p:cNvPr id="23" name="مربع النص"/>
          <p:cNvSpPr txBox="1">
            <a:spLocks/>
          </p:cNvSpPr>
          <p:nvPr/>
        </p:nvSpPr>
        <p:spPr>
          <a:xfrm rot="0">
            <a:off x="579437" y="3033712"/>
            <a:ext cx="6275387" cy="2224087"/>
          </a:xfrm>
          <a:prstGeom prst="rect"/>
          <a:noFill/>
          <a:ln w="12700" cmpd="sng" cap="flat">
            <a:noFill/>
            <a:prstDash val="solid"/>
            <a:miter/>
          </a:ln>
        </p:spPr>
        <p:txBody>
          <a:bodyPr vert="horz" wrap="square" lIns="91440" tIns="45720" rIns="91440" bIns="45720" anchor="ctr" anchorCtr="0">
            <a:prstTxWarp prst="textNoShape"/>
          </a:bodyPr>
          <a:lstStyle/>
          <a:p>
            <a:pPr marL="0" indent="0" algn="ctr" rtl="1" eaLnBrk="1" latinLnBrk="0" hangingPunct="1">
              <a:lnSpc>
                <a:spcPct val="100000"/>
              </a:lnSpc>
              <a:spcBef>
                <a:spcPts val="0"/>
              </a:spcBef>
              <a:spcAft>
                <a:spcPts val="0"/>
              </a:spcAft>
              <a:buNone/>
            </a:pPr>
            <a:r>
              <a:rPr lang="en-US" altLang="zh-CN" sz="3200" b="1" i="0" u="none" strike="noStrike" kern="0" cap="none" spc="0" baseline="0">
                <a:solidFill>
                  <a:srgbClr val="203864"/>
                </a:solidFill>
                <a:latin typeface="AYM Wadiy S_U normal." pitchFamily="0" charset="1"/>
                <a:ea typeface="PMingLiU" pitchFamily="18" charset="-120"/>
                <a:cs typeface="AYM Wadiy S_U normal." pitchFamily="0" charset="1"/>
              </a:rPr>
              <a:t>Management Readings</a:t>
            </a:r>
            <a:endParaRPr lang="en-US" altLang="zh-CN" sz="3200" b="1" i="0" u="none" strike="noStrike" kern="0" cap="none" spc="0" baseline="0">
              <a:solidFill>
                <a:srgbClr val="203864"/>
              </a:solidFill>
              <a:latin typeface="AYM Wadiy S_U normal." pitchFamily="0" charset="1"/>
              <a:ea typeface="PMingLiU" pitchFamily="18" charset="-120"/>
              <a:cs typeface="AYM Wadiy S_U normal." pitchFamily="0" charset="1"/>
            </a:endParaRPr>
          </a:p>
          <a:p>
            <a:pPr marL="0" indent="0" algn="ctr" rtl="1" eaLnBrk="1" latinLnBrk="0" hangingPunct="1">
              <a:lnSpc>
                <a:spcPct val="100000"/>
              </a:lnSpc>
              <a:spcBef>
                <a:spcPts val="0"/>
              </a:spcBef>
              <a:spcAft>
                <a:spcPts val="0"/>
              </a:spcAft>
              <a:buNone/>
            </a:pPr>
            <a:endParaRPr lang="en-US" altLang="zh-CN" sz="2800" b="1" i="0" u="none" strike="noStrike" kern="0" cap="none" spc="0" baseline="0">
              <a:solidFill>
                <a:srgbClr val="002060"/>
              </a:solidFill>
              <a:latin typeface="AYM Wadiy S_U normal." pitchFamily="0" charset="1"/>
              <a:ea typeface="PMingLiU" pitchFamily="18" charset="-120"/>
              <a:cs typeface="AYM Wadiy S_U normal." pitchFamily="0" charset="1"/>
            </a:endParaRPr>
          </a:p>
          <a:p>
            <a:pPr marL="0" indent="0" algn="ctr" rtl="1" eaLnBrk="1" latinLnBrk="0" hangingPunct="1">
              <a:lnSpc>
                <a:spcPct val="100000"/>
              </a:lnSpc>
              <a:spcBef>
                <a:spcPts val="0"/>
              </a:spcBef>
              <a:spcAft>
                <a:spcPts val="0"/>
              </a:spcAft>
              <a:buNone/>
            </a:pPr>
            <a:r>
              <a:rPr lang="en-US" altLang="zh-CN" sz="3200" b="1" i="0" u="none" strike="noStrike" kern="0" cap="none" spc="0" baseline="0">
                <a:solidFill>
                  <a:srgbClr val="002060"/>
                </a:solidFill>
                <a:latin typeface="AYM Wadiy S_U normal." pitchFamily="0" charset="1"/>
                <a:ea typeface="PMingLiU" pitchFamily="18" charset="-120"/>
                <a:cs typeface="AYM Wadiy S_U normal." pitchFamily="0" charset="1"/>
              </a:rPr>
              <a:t>القراءات الادارية</a:t>
            </a:r>
            <a:endParaRPr lang="en-US" altLang="zh-CN" sz="3200" b="1" i="0" u="none" strike="noStrike" kern="0" cap="none" spc="0" baseline="0">
              <a:solidFill>
                <a:srgbClr val="002060"/>
              </a:solidFill>
              <a:latin typeface="AYM Wadiy S_U normal." pitchFamily="0" charset="1"/>
              <a:ea typeface="PMingLiU" pitchFamily="18" charset="-120"/>
              <a:cs typeface="AYM Wadiy S_U normal." pitchFamily="0" charset="1"/>
            </a:endParaRPr>
          </a:p>
          <a:p>
            <a:pPr marL="0" indent="0" algn="ctr" rtl="1" eaLnBrk="1" latinLnBrk="0" hangingPunct="1">
              <a:lnSpc>
                <a:spcPct val="100000"/>
              </a:lnSpc>
              <a:spcBef>
                <a:spcPts val="0"/>
              </a:spcBef>
              <a:spcAft>
                <a:spcPts val="0"/>
              </a:spcAft>
              <a:buNone/>
            </a:pPr>
            <a:endParaRPr lang="en-US" altLang="zh-CN" sz="3200" b="1" i="0" u="none" strike="noStrike" kern="0" cap="none" spc="0" baseline="0">
              <a:solidFill>
                <a:srgbClr val="203864"/>
              </a:solidFill>
              <a:latin typeface="AYM Wadiy S_U normal." pitchFamily="0" charset="1"/>
              <a:ea typeface="PMingLiU" pitchFamily="18" charset="-120"/>
              <a:cs typeface="AYM Wadiy S_U normal." pitchFamily="0" charset="1"/>
            </a:endParaRPr>
          </a:p>
          <a:p>
            <a:pPr marL="0" indent="0" algn="ctr" rtl="1" eaLnBrk="1" latinLnBrk="0" hangingPunct="1">
              <a:lnSpc>
                <a:spcPct val="100000"/>
              </a:lnSpc>
              <a:spcBef>
                <a:spcPts val="0"/>
              </a:spcBef>
              <a:spcAft>
                <a:spcPts val="0"/>
              </a:spcAft>
              <a:buNone/>
            </a:pPr>
            <a:r>
              <a:rPr lang="en-US" altLang="zh-CN" sz="3200" b="1" i="0" u="none" strike="noStrike" kern="0" cap="none" spc="0" baseline="0">
                <a:solidFill>
                  <a:srgbClr val="203864"/>
                </a:solidFill>
                <a:latin typeface="AYM Wadiy S_U normal." pitchFamily="0" charset="1"/>
                <a:ea typeface="PMingLiU" pitchFamily="18" charset="-120"/>
                <a:cs typeface="AYM Wadiy S_U normal." pitchFamily="0" charset="1"/>
              </a:rPr>
              <a:t>استاذ المادة</a:t>
            </a:r>
            <a:endParaRPr lang="en-US" altLang="zh-CN" sz="3200" b="1" i="0" u="none" strike="noStrike" kern="0" cap="none" spc="0" baseline="0">
              <a:solidFill>
                <a:srgbClr val="203864"/>
              </a:solidFill>
              <a:latin typeface="AYM Wadiy S_U normal." pitchFamily="0" charset="1"/>
              <a:ea typeface="PMingLiU" pitchFamily="18" charset="-120"/>
              <a:cs typeface="AYM Wadiy S_U normal." pitchFamily="0" charset="1"/>
            </a:endParaRPr>
          </a:p>
          <a:p>
            <a:pPr marL="0" indent="0" algn="ctr" rtl="1" eaLnBrk="1" latinLnBrk="0" hangingPunct="1">
              <a:lnSpc>
                <a:spcPct val="100000"/>
              </a:lnSpc>
              <a:spcBef>
                <a:spcPts val="0"/>
              </a:spcBef>
              <a:spcAft>
                <a:spcPts val="0"/>
              </a:spcAft>
              <a:buNone/>
            </a:pPr>
            <a:r>
              <a:rPr lang="en-US" altLang="zh-CN" sz="3200" b="1" i="0" u="none" strike="noStrike" kern="0" cap="none" spc="0" baseline="0">
                <a:solidFill>
                  <a:srgbClr val="203864"/>
                </a:solidFill>
                <a:latin typeface="AYM Wadiy S_U normal." pitchFamily="0" charset="1"/>
                <a:ea typeface="PMingLiU" pitchFamily="18" charset="-120"/>
                <a:cs typeface="AYM Wadiy S_U normal." pitchFamily="0" charset="1"/>
              </a:rPr>
              <a:t>م.م كرار حيدر الجعيفري </a:t>
            </a:r>
            <a:endParaRPr lang="zh-CN" altLang="en-US" sz="3200" b="1" i="0" u="none" strike="noStrike" kern="0" cap="none" spc="0" baseline="0">
              <a:solidFill>
                <a:srgbClr val="203864"/>
              </a:solidFill>
              <a:latin typeface="AYM Wadiy S_U normal." pitchFamily="0" charset="1"/>
              <a:ea typeface="PMingLiU" pitchFamily="18" charset="-120"/>
              <a:cs typeface="AYM Wadiy S_U normal." pitchFamily="0" charset="1"/>
            </a:endParaRPr>
          </a:p>
        </p:txBody>
      </p:sp>
      <p:sp>
        <p:nvSpPr>
          <p:cNvPr id="24" name="مربع النص"/>
          <p:cNvSpPr txBox="1">
            <a:spLocks/>
          </p:cNvSpPr>
          <p:nvPr/>
        </p:nvSpPr>
        <p:spPr>
          <a:xfrm rot="0">
            <a:off x="381000" y="6405562"/>
            <a:ext cx="2844800" cy="365125"/>
          </a:xfrm>
          <a:prstGeom prst="rect"/>
          <a:noFill/>
          <a:ln w="12700" cmpd="sng" cap="flat">
            <a:noFill/>
            <a:prstDash val="solid"/>
            <a:miter/>
          </a:ln>
        </p:spPr>
        <p:txBody>
          <a:bodyPr vert="horz" wrap="square" lIns="91440" tIns="45720" rIns="91440" bIns="45720" anchor="ctr" anchorCtr="0">
            <a:prstTxWarp prst="textNoShape"/>
          </a:bodyPr>
          <a:lstStyle/>
          <a:p>
            <a:pPr marL="0" indent="0" algn="r" eaLnBrk="1" latinLnBrk="0" hangingPunct="1">
              <a:lnSpc>
                <a:spcPct val="100000"/>
              </a:lnSpc>
              <a:spcBef>
                <a:spcPts val="0"/>
              </a:spcBef>
              <a:spcAft>
                <a:spcPts val="0"/>
              </a:spcAft>
              <a:buNone/>
            </a:pPr>
            <a:fld id="{CAD2D6BD-DE1B-4B5F-8B41-2702339687B9}" type="slidenum">
              <a:rPr lang="en-US" altLang="zh-CN" sz="1200" b="0" i="0" u="none" strike="noStrike" kern="0" cap="none" spc="0" baseline="0">
                <a:solidFill>
                  <a:schemeClr val="bg1"/>
                </a:solidFill>
                <a:latin typeface="Calibri" pitchFamily="34" charset="0"/>
                <a:ea typeface="PMingLiU" pitchFamily="18" charset="-120"/>
                <a:cs typeface="Lucida Sans"/>
              </a:rPr>
              <a:t>1</a:t>
            </a:fld>
            <a:endParaRPr lang="zh-CN" altLang="en-US" sz="1200" b="0" i="0" u="none" strike="noStrike" kern="0" cap="none" spc="0" baseline="0">
              <a:solidFill>
                <a:schemeClr val="bg1"/>
              </a:solidFill>
              <a:latin typeface="Calibri" pitchFamily="34" charset="0"/>
              <a:ea typeface="PMingLiU" pitchFamily="18" charset="-120"/>
              <a:cs typeface="Lucida Sans"/>
            </a:endParaRPr>
          </a:p>
        </p:txBody>
      </p:sp>
      <p:pic>
        <p:nvPicPr>
          <p:cNvPr id="25" name="الصور"/>
          <p:cNvPicPr>
            <a:picLocks noChangeAspect="1"/>
          </p:cNvPicPr>
          <p:nvPr/>
        </p:nvPicPr>
        <p:blipFill>
          <a:blip r:embed="rId2" cstate="print"/>
          <a:stretch>
            <a:fillRect/>
          </a:stretch>
        </p:blipFill>
        <p:spPr>
          <a:xfrm rot="0">
            <a:off x="107950" y="-228600"/>
            <a:ext cx="12084051" cy="2176462"/>
          </a:xfrm>
          <a:prstGeom prst="rect"/>
          <a:noFill/>
          <a:ln w="12700" cmpd="sng" cap="flat">
            <a:noFill/>
            <a:prstDash val="solid"/>
            <a:miter/>
          </a:ln>
        </p:spPr>
      </p:pic>
    </p:spTree>
    <p:extLst>
      <p:ext uri="{BB962C8B-B14F-4D97-AF65-F5344CB8AC3E}">
        <p14:creationId xmlns:p14="http://schemas.microsoft.com/office/powerpoint/2010/main" val="95932445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6" presetClass="entr" presetSubtype="0" fill="hold" nodeType="clickEffect">
                                  <p:stCondLst>
                                    <p:cond delay="0"/>
                                  </p:stCondLst>
                                  <p:childTnLst>
                                    <p:set>
                                      <p:cBhvr>
                                        <p:cTn id="6" dur="1" fill="hold">
                                          <p:stCondLst>
                                            <p:cond delay="0"/>
                                          </p:stCondLst>
                                        </p:cTn>
                                        <p:tgtEl>
                                          <p:spTgt spid="17"/>
                                        </p:tgtEl>
                                        <p:attrNameLst>
                                          <p:attrName>style.visibility</p:attrName>
                                        </p:attrNameLst>
                                      </p:cBhvr>
                                      <p:to>
                                        <p:strVal val="visible"/>
                                      </p:to>
                                    </p:set>
                                    <p:animEffect transition="in" filter="wipe(down)">
                                      <p:cBhvr>
                                        <p:cTn id="7" dur="580">
                                          <p:stCondLst>
                                            <p:cond delay="0"/>
                                          </p:stCondLst>
                                        </p:cTn>
                                        <p:tgtEl>
                                          <p:spTgt spid="17"/>
                                        </p:tgtEl>
                                      </p:cBhvr>
                                    </p:animEffect>
                                    <p:anim calcmode="lin" valueType="num">
                                      <p:cBhvr>
                                        <p:cTn id="8" dur="1822" tmFilter="0,0; 0.14,0.36; 0.43,0.73; 0.71,0.91; 1.0,1.0">
                                          <p:stCondLst>
                                            <p:cond delay="0"/>
                                          </p:stCondLst>
                                        </p:cTn>
                                        <p:tgtEl>
                                          <p:spTgt spid="17"/>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17"/>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17"/>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17"/>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17"/>
                                        </p:tgtEl>
                                        <p:attrNameLst>
                                          <p:attrName>ppt_y</p:attrName>
                                        </p:attrNameLst>
                                      </p:cBhvr>
                                      <p:tavLst>
                                        <p:tav tm="0" fmla="#ppt_y-sin(pi*$)/81">
                                          <p:val>
                                            <p:fltVal val="0"/>
                                          </p:val>
                                        </p:tav>
                                        <p:tav tm="100000">
                                          <p:val>
                                            <p:fltVal val="1"/>
                                          </p:val>
                                        </p:tav>
                                      </p:tavLst>
                                    </p:anim>
                                    <p:animScale>
                                      <p:cBhvr>
                                        <p:cTn id="13" dur="26">
                                          <p:stCondLst>
                                            <p:cond delay="650"/>
                                          </p:stCondLst>
                                        </p:cTn>
                                        <p:tgtEl>
                                          <p:spTgt spid="17"/>
                                        </p:tgtEl>
                                      </p:cBhvr>
                                      <p:to x="100000" y="60000"/>
                                    </p:animScale>
                                    <p:animScale>
                                      <p:cBhvr>
                                        <p:cTn id="14" dur="166" decel="50000">
                                          <p:stCondLst>
                                            <p:cond delay="676"/>
                                          </p:stCondLst>
                                        </p:cTn>
                                        <p:tgtEl>
                                          <p:spTgt spid="17"/>
                                        </p:tgtEl>
                                      </p:cBhvr>
                                      <p:to x="100000" y="100000"/>
                                    </p:animScale>
                                    <p:animScale>
                                      <p:cBhvr>
                                        <p:cTn id="15" dur="26">
                                          <p:stCondLst>
                                            <p:cond delay="1312"/>
                                          </p:stCondLst>
                                        </p:cTn>
                                        <p:tgtEl>
                                          <p:spTgt spid="17"/>
                                        </p:tgtEl>
                                      </p:cBhvr>
                                      <p:to x="100000" y="80000"/>
                                    </p:animScale>
                                    <p:animScale>
                                      <p:cBhvr>
                                        <p:cTn id="16" dur="166" decel="50000">
                                          <p:stCondLst>
                                            <p:cond delay="1338"/>
                                          </p:stCondLst>
                                        </p:cTn>
                                        <p:tgtEl>
                                          <p:spTgt spid="17"/>
                                        </p:tgtEl>
                                      </p:cBhvr>
                                      <p:to x="100000" y="100000"/>
                                    </p:animScale>
                                    <p:animScale>
                                      <p:cBhvr>
                                        <p:cTn id="17" dur="26">
                                          <p:stCondLst>
                                            <p:cond delay="1642"/>
                                          </p:stCondLst>
                                        </p:cTn>
                                        <p:tgtEl>
                                          <p:spTgt spid="17"/>
                                        </p:tgtEl>
                                      </p:cBhvr>
                                      <p:to x="100000" y="90000"/>
                                    </p:animScale>
                                    <p:animScale>
                                      <p:cBhvr>
                                        <p:cTn id="18" dur="166" decel="50000">
                                          <p:stCondLst>
                                            <p:cond delay="1668"/>
                                          </p:stCondLst>
                                        </p:cTn>
                                        <p:tgtEl>
                                          <p:spTgt spid="17"/>
                                        </p:tgtEl>
                                      </p:cBhvr>
                                      <p:to x="100000" y="100000"/>
                                    </p:animScale>
                                    <p:animScale>
                                      <p:cBhvr>
                                        <p:cTn id="19" dur="26">
                                          <p:stCondLst>
                                            <p:cond delay="1808"/>
                                          </p:stCondLst>
                                        </p:cTn>
                                        <p:tgtEl>
                                          <p:spTgt spid="17"/>
                                        </p:tgtEl>
                                      </p:cBhvr>
                                      <p:to x="100000" y="95000"/>
                                    </p:animScale>
                                    <p:animScale>
                                      <p:cBhvr>
                                        <p:cTn id="20" dur="166" decel="50000">
                                          <p:stCondLst>
                                            <p:cond delay="1834"/>
                                          </p:stCondLst>
                                        </p:cTn>
                                        <p:tgtEl>
                                          <p:spTgt spid="17"/>
                                        </p:tgtEl>
                                      </p:cBhvr>
                                      <p:to x="100000" y="100000"/>
                                    </p:animScale>
                                  </p:childTnLst>
                                </p:cTn>
                              </p:par>
                            </p:childTnLst>
                          </p:cTn>
                        </p:par>
                      </p:childTnLst>
                    </p:cTn>
                  </p:par>
                  <p:par>
                    <p:cTn id="21" fill="hold" nodeType="clickPar">
                      <p:stCondLst>
                        <p:cond delay="indefinite"/>
                      </p:stCondLst>
                      <p:childTnLst>
                        <p:par>
                          <p:cTn id="22" fill="hold" nodeType="withGroup">
                            <p:stCondLst>
                              <p:cond delay="0"/>
                            </p:stCondLst>
                            <p:childTnLst>
                              <p:par>
                                <p:cTn id="23" presetID="34" presetClass="emph" presetSubtype="0" fill="hold" grpId="0" nodeType="clickEffect">
                                  <p:stCondLst>
                                    <p:cond delay="0"/>
                                  </p:stCondLst>
                                  <p:iterate type="lt">
                                    <p:tmPct val="10000"/>
                                  </p:iterate>
                                  <p:childTnLst>
                                    <p:animMotion origin="layout" path="M 0.0 0.0 L 0.0 -0.07213" pathEditMode="relative" ptsTypes="">
                                      <p:cBhvr>
                                        <p:cTn id="24" dur="250" accel="50000" decel="50000" autoRev="1" fill="hold">
                                          <p:stCondLst>
                                            <p:cond delay="0"/>
                                          </p:stCondLst>
                                        </p:cTn>
                                        <p:tgtEl>
                                          <p:spTgt spid="14"/>
                                        </p:tgtEl>
                                        <p:attrNameLst>
                                          <p:attrName>ppt_x</p:attrName>
                                          <p:attrName>ppt_y</p:attrName>
                                        </p:attrNameLst>
                                      </p:cBhvr>
                                    </p:animMotion>
                                    <p:animRot by="1500000">
                                      <p:cBhvr>
                                        <p:cTn id="25" dur="125" fill="hold">
                                          <p:stCondLst>
                                            <p:cond delay="0"/>
                                          </p:stCondLst>
                                        </p:cTn>
                                        <p:tgtEl>
                                          <p:spTgt spid="14"/>
                                        </p:tgtEl>
                                        <p:attrNameLst>
                                          <p:attrName>r</p:attrName>
                                        </p:attrNameLst>
                                      </p:cBhvr>
                                    </p:animRot>
                                    <p:animRot by="-1500000">
                                      <p:cBhvr>
                                        <p:cTn id="26" dur="125" fill="hold">
                                          <p:stCondLst>
                                            <p:cond delay="125"/>
                                          </p:stCondLst>
                                        </p:cTn>
                                        <p:tgtEl>
                                          <p:spTgt spid="14"/>
                                        </p:tgtEl>
                                        <p:attrNameLst>
                                          <p:attrName>r</p:attrName>
                                        </p:attrNameLst>
                                      </p:cBhvr>
                                    </p:animRot>
                                    <p:animRot by="-1500000">
                                      <p:cBhvr>
                                        <p:cTn id="27" dur="125" fill="hold">
                                          <p:stCondLst>
                                            <p:cond delay="250"/>
                                          </p:stCondLst>
                                        </p:cTn>
                                        <p:tgtEl>
                                          <p:spTgt spid="14"/>
                                        </p:tgtEl>
                                        <p:attrNameLst>
                                          <p:attrName>r</p:attrName>
                                        </p:attrNameLst>
                                      </p:cBhvr>
                                    </p:animRot>
                                    <p:animRot by="1500000">
                                      <p:cBhvr>
                                        <p:cTn id="28" dur="125" fill="hold">
                                          <p:stCondLst>
                                            <p:cond delay="375"/>
                                          </p:stCondLst>
                                        </p:cTn>
                                        <p:tgtEl>
                                          <p:spTgt spid="14"/>
                                        </p:tgtEl>
                                        <p:attrNameLst>
                                          <p:attrName>r</p:attrName>
                                        </p:attrNameLst>
                                      </p:cBhvr>
                                    </p:animRot>
                                  </p:childTnLst>
                                </p:cTn>
                              </p:par>
                            </p:childTnLst>
                          </p:cTn>
                        </p:par>
                      </p:childTnLst>
                    </p:cTn>
                  </p:par>
                  <p:par>
                    <p:cTn id="29" fill="hold" nodeType="clickPar">
                      <p:stCondLst>
                        <p:cond delay="indefinite"/>
                      </p:stCondLst>
                      <p:childTnLst>
                        <p:par>
                          <p:cTn id="30" fill="hold" nodeType="withGroup">
                            <p:stCondLst>
                              <p:cond delay="0"/>
                            </p:stCondLst>
                            <p:childTnLst>
                              <p:par>
                                <p:cTn id="31" presetID="34" presetClass="emph" presetSubtype="0" fill="hold" grpId="0" nodeType="clickEffect">
                                  <p:stCondLst>
                                    <p:cond delay="0"/>
                                  </p:stCondLst>
                                  <p:iterate type="lt">
                                    <p:tmPct val="10000"/>
                                  </p:iterate>
                                  <p:childTnLst>
                                    <p:animMotion origin="layout" path="M 0.0 0.0 L 0.0 -0.07213" pathEditMode="relative" ptsTypes="">
                                      <p:cBhvr>
                                        <p:cTn id="32" dur="250" accel="50000" decel="50000" autoRev="1" fill="hold">
                                          <p:stCondLst>
                                            <p:cond delay="0"/>
                                          </p:stCondLst>
                                        </p:cTn>
                                        <p:tgtEl>
                                          <p:spTgt spid="15"/>
                                        </p:tgtEl>
                                        <p:attrNameLst>
                                          <p:attrName>ppt_x</p:attrName>
                                          <p:attrName>ppt_y</p:attrName>
                                        </p:attrNameLst>
                                      </p:cBhvr>
                                    </p:animMotion>
                                    <p:animRot by="1500000">
                                      <p:cBhvr>
                                        <p:cTn id="33" dur="125" fill="hold">
                                          <p:stCondLst>
                                            <p:cond delay="0"/>
                                          </p:stCondLst>
                                        </p:cTn>
                                        <p:tgtEl>
                                          <p:spTgt spid="15"/>
                                        </p:tgtEl>
                                        <p:attrNameLst>
                                          <p:attrName>r</p:attrName>
                                        </p:attrNameLst>
                                      </p:cBhvr>
                                    </p:animRot>
                                    <p:animRot by="-1500000">
                                      <p:cBhvr>
                                        <p:cTn id="34" dur="125" fill="hold">
                                          <p:stCondLst>
                                            <p:cond delay="125"/>
                                          </p:stCondLst>
                                        </p:cTn>
                                        <p:tgtEl>
                                          <p:spTgt spid="15"/>
                                        </p:tgtEl>
                                        <p:attrNameLst>
                                          <p:attrName>r</p:attrName>
                                        </p:attrNameLst>
                                      </p:cBhvr>
                                    </p:animRot>
                                    <p:animRot by="-1500000">
                                      <p:cBhvr>
                                        <p:cTn id="35" dur="125" fill="hold">
                                          <p:stCondLst>
                                            <p:cond delay="250"/>
                                          </p:stCondLst>
                                        </p:cTn>
                                        <p:tgtEl>
                                          <p:spTgt spid="15"/>
                                        </p:tgtEl>
                                        <p:attrNameLst>
                                          <p:attrName>r</p:attrName>
                                        </p:attrNameLst>
                                      </p:cBhvr>
                                    </p:animRot>
                                    <p:animRot by="1500000">
                                      <p:cBhvr>
                                        <p:cTn id="36" dur="125" fill="hold">
                                          <p:stCondLst>
                                            <p:cond delay="375"/>
                                          </p:stCondLst>
                                        </p:cTn>
                                        <p:tgtEl>
                                          <p:spTgt spid="15"/>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P spid="15" grpId="0" animBg="1"/>
    </p:bldLst>
  </p:timing>
</p:sld>
</file>

<file path=ppt/slides/slide2.xml><?xml version="1.0" encoding="utf-8"?>
<p:sld xmlns:p="http://schemas.openxmlformats.org/presentationml/2006/main" xmlns:r="http://schemas.openxmlformats.org/officeDocument/2006/relationships" xmlns:a="http://schemas.openxmlformats.org/drawingml/2006/main">
  <p:cSld>
    <p:bg>
      <p:bgPr>
        <a:solidFill>
          <a:schemeClr val="bg1"/>
        </a:solidFill>
      </p:bgPr>
    </p:bg>
    <p:spTree>
      <p:nvGrpSpPr>
        <p:cNvPr id="1" name=""/>
        <p:cNvGrpSpPr/>
        <p:nvPr/>
      </p:nvGrpSpPr>
      <p:grpSpPr>
        <a:xfrm>
          <a:off x="0" y="0"/>
          <a:ext cx="0" cy="0"/>
          <a:chOff x="0" y="0"/>
          <a:chExt cx="0" cy="0"/>
        </a:xfrm>
      </p:grpSpPr>
      <p:sp>
        <p:nvSpPr>
          <p:cNvPr id="26" name="مربع النص"/>
          <p:cNvSpPr txBox="1">
            <a:spLocks/>
          </p:cNvSpPr>
          <p:nvPr/>
        </p:nvSpPr>
        <p:spPr>
          <a:xfrm rot="0">
            <a:off x="8610600" y="6356350"/>
            <a:ext cx="2743200" cy="365125"/>
          </a:xfrm>
          <a:prstGeom prst="rect"/>
          <a:noFill/>
          <a:ln w="12700" cmpd="sng" cap="flat">
            <a:noFill/>
            <a:prstDash val="solid"/>
            <a:miter/>
          </a:ln>
        </p:spPr>
        <p:txBody>
          <a:bodyPr vert="horz" wrap="square" lIns="91440" tIns="45720" rIns="91440" bIns="45720" anchor="ctr" anchorCtr="0">
            <a:prstTxWarp prst="textNoShape"/>
          </a:bodyPr>
          <a:lstStyle/>
          <a:p>
            <a:pPr marL="0" indent="0" algn="r" eaLnBrk="1" latinLnBrk="0" hangingPunct="1">
              <a:lnSpc>
                <a:spcPct val="100000"/>
              </a:lnSpc>
              <a:spcBef>
                <a:spcPts val="0"/>
              </a:spcBef>
              <a:spcAft>
                <a:spcPts val="0"/>
              </a:spcAft>
              <a:buNone/>
            </a:pPr>
            <a:fld id="{CAD2D6BD-DE1B-4B5F-8B41-2702339687B9}" type="slidenum">
              <a:rPr lang="en-US" altLang="zh-CN" sz="1200" b="0" i="0" u="none" strike="noStrike" kern="0" cap="none" spc="0" baseline="0">
                <a:solidFill>
                  <a:srgbClr val="898989"/>
                </a:solidFill>
                <a:latin typeface="Calibri" pitchFamily="34" charset="0"/>
                <a:ea typeface="PMingLiU" pitchFamily="18" charset="-120"/>
                <a:cs typeface="Lucida Sans"/>
              </a:rPr>
              <a:t>2</a:t>
            </a:fld>
            <a:endParaRPr lang="zh-CN" altLang="en-US" sz="1200" b="0" i="0" u="none" strike="noStrike" kern="0" cap="none" spc="0" baseline="0">
              <a:solidFill>
                <a:srgbClr val="898989"/>
              </a:solidFill>
              <a:latin typeface="Calibri" pitchFamily="34" charset="0"/>
              <a:ea typeface="PMingLiU" pitchFamily="18" charset="-120"/>
              <a:cs typeface="Lucida Sans"/>
            </a:endParaRPr>
          </a:p>
        </p:txBody>
      </p:sp>
      <p:sp>
        <p:nvSpPr>
          <p:cNvPr id="27" name="مربع النص"/>
          <p:cNvSpPr txBox="1">
            <a:spLocks/>
          </p:cNvSpPr>
          <p:nvPr/>
        </p:nvSpPr>
        <p:spPr>
          <a:xfrm rot="0">
            <a:off x="242887" y="560387"/>
            <a:ext cx="11122025" cy="2891790"/>
          </a:xfrm>
          <a:prstGeom prst="rect"/>
          <a:noFill/>
          <a:ln w="12700" cmpd="sng" cap="flat">
            <a:noFill/>
            <a:prstDash val="solid"/>
            <a:miter/>
          </a:ln>
        </p:spPr>
        <p:txBody>
          <a:bodyPr vert="horz" wrap="square" lIns="91440" tIns="45720" rIns="91440" bIns="45720" anchor="t" anchorCtr="0">
            <a:prstTxWarp prst="textNoShape"/>
            <a:spAutoFit/>
          </a:bodyPr>
          <a:lstStyle/>
          <a:p>
            <a:pPr marL="0" indent="0" algn="l">
              <a:lnSpc>
                <a:spcPct val="150000"/>
              </a:lnSpc>
              <a:spcBef>
                <a:spcPts val="0"/>
              </a:spcBef>
              <a:spcAft>
                <a:spcPts val="0"/>
              </a:spcAft>
              <a:buNone/>
            </a:pPr>
            <a:r>
              <a:rPr lang="en-US" altLang="zh-CN" sz="1800" b="0" i="0" u="none" strike="noStrike" kern="0" cap="none" spc="0" baseline="0">
                <a:solidFill>
                  <a:srgbClr val="FF0000"/>
                </a:solidFill>
                <a:latin typeface="Cooper Black"/>
                <a:ea typeface="PMingLiU" pitchFamily="18" charset="-120"/>
                <a:cs typeface="Cooper Black"/>
              </a:rPr>
              <a:t>Management and Organizations</a:t>
            </a:r>
            <a:endParaRPr lang="en-US" altLang="zh-CN" sz="1800" b="0" i="0" u="none" strike="noStrike" kern="0" cap="none" spc="0" baseline="0">
              <a:solidFill>
                <a:srgbClr val="FF0000"/>
              </a:solidFill>
              <a:latin typeface="Cooper Black"/>
              <a:ea typeface="PMingLiU" pitchFamily="18" charset="-120"/>
              <a:cs typeface="Cooper Black"/>
            </a:endParaRPr>
          </a:p>
          <a:p>
            <a:pPr marL="0" indent="0" algn="l">
              <a:lnSpc>
                <a:spcPct val="150000"/>
              </a:lnSpc>
              <a:spcBef>
                <a:spcPts val="0"/>
              </a:spcBef>
              <a:spcAft>
                <a:spcPts val="0"/>
              </a:spcAft>
              <a:buNone/>
            </a:pPr>
            <a:endParaRPr lang="en-US" altLang="zh-CN" sz="1800" b="0" i="0" u="none" strike="noStrike" kern="0" cap="none" spc="0" baseline="0">
              <a:solidFill>
                <a:schemeClr val="tx1"/>
              </a:solidFill>
              <a:latin typeface="Calibri" pitchFamily="34" charset="0"/>
              <a:ea typeface="PMingLiU" pitchFamily="18" charset="-120"/>
              <a:cs typeface="Lucida Sans"/>
            </a:endParaRPr>
          </a:p>
          <a:p>
            <a:pPr marL="0" indent="0" algn="l">
              <a:lnSpc>
                <a:spcPct val="150000"/>
              </a:lnSpc>
              <a:spcBef>
                <a:spcPts val="0"/>
              </a:spcBef>
              <a:spcAft>
                <a:spcPts val="0"/>
              </a:spcAft>
              <a:buNone/>
            </a:pPr>
            <a:r>
              <a:rPr lang="en-US" altLang="zh-CN" sz="1800" b="0" i="0" u="none" strike="noStrike" kern="0" cap="none" spc="0" baseline="0">
                <a:solidFill>
                  <a:schemeClr val="tx1"/>
                </a:solidFill>
                <a:latin typeface="Calibri" pitchFamily="34" charset="0"/>
                <a:ea typeface="PMingLiU" pitchFamily="18" charset="-120"/>
                <a:cs typeface="Lucida Sans"/>
              </a:rPr>
              <a:t>Organizations abound in today's society. Groups of individuals constantly join forces to accomplish common goals. Sometimes the goals of these organizations are for profit, such as franchise restaurant chains or clothing retailers. Other times, the goals are more altruistic, such as nonprofit  churches or public schools. But no matter what their aims, all these orga- nizations share two things in common: They're made up of people, and certain individuals are in charge of these people. CliffisQuickReview Principles of Management</a:t>
            </a:r>
            <a:endParaRPr lang="zh-CN" altLang="en-US" sz="1800" b="0" i="0" u="none" strike="noStrike" kern="0" cap="none" spc="0" baseline="0">
              <a:solidFill>
                <a:schemeClr val="tx1"/>
              </a:solidFill>
              <a:latin typeface="Calibri" pitchFamily="34" charset="0"/>
              <a:ea typeface="PMingLiU" pitchFamily="18" charset="-120"/>
              <a:cs typeface="Lucida Sans"/>
            </a:endParaRPr>
          </a:p>
        </p:txBody>
      </p:sp>
      <p:sp>
        <p:nvSpPr>
          <p:cNvPr id="28" name="مربع النص"/>
          <p:cNvSpPr txBox="1">
            <a:spLocks/>
          </p:cNvSpPr>
          <p:nvPr/>
        </p:nvSpPr>
        <p:spPr>
          <a:xfrm rot="0">
            <a:off x="336550" y="3517900"/>
            <a:ext cx="10785475" cy="2748915"/>
          </a:xfrm>
          <a:prstGeom prst="rect"/>
          <a:noFill/>
          <a:ln w="12700" cmpd="sng" cap="flat">
            <a:noFill/>
            <a:prstDash val="solid"/>
            <a:miter/>
          </a:ln>
        </p:spPr>
        <p:txBody>
          <a:bodyPr vert="horz" wrap="square" lIns="91440" tIns="45720" rIns="91440" bIns="45720" anchor="t" anchorCtr="0">
            <a:prstTxWarp prst="textNoShape"/>
            <a:spAutoFit/>
          </a:bodyPr>
          <a:lstStyle/>
          <a:p>
            <a:pPr marL="0" indent="0" algn="just" rtl="1">
              <a:lnSpc>
                <a:spcPct val="150000"/>
              </a:lnSpc>
              <a:spcBef>
                <a:spcPts val="0"/>
              </a:spcBef>
              <a:spcAft>
                <a:spcPts val="0"/>
              </a:spcAft>
              <a:buNone/>
            </a:pPr>
            <a:r>
              <a:rPr lang="en-US" altLang="zh-CN" sz="2000" b="1" i="0" u="none" strike="noStrike" kern="0" cap="none" spc="0" baseline="0">
                <a:solidFill>
                  <a:schemeClr val="tx1"/>
                </a:solidFill>
                <a:latin typeface="Calibri" pitchFamily="34" charset="0"/>
                <a:ea typeface="PMingLiU" pitchFamily="18" charset="-120"/>
                <a:cs typeface="Lucida Sans"/>
              </a:rPr>
              <a:t>الإدارة والمنظمات</a:t>
            </a:r>
            <a:endParaRPr lang="en-US" altLang="zh-CN" sz="2000" b="1" i="0" u="none" strike="noStrike" kern="0" cap="none" spc="0" baseline="0">
              <a:solidFill>
                <a:schemeClr val="tx1"/>
              </a:solidFill>
              <a:latin typeface="Calibri" pitchFamily="34" charset="0"/>
              <a:ea typeface="PMingLiU" pitchFamily="18" charset="-120"/>
              <a:cs typeface="Lucida Sans"/>
            </a:endParaRPr>
          </a:p>
          <a:p>
            <a:pPr marL="0" indent="0" algn="just" rtl="1">
              <a:lnSpc>
                <a:spcPct val="150000"/>
              </a:lnSpc>
              <a:spcBef>
                <a:spcPts val="0"/>
              </a:spcBef>
              <a:spcAft>
                <a:spcPts val="0"/>
              </a:spcAft>
              <a:buNone/>
            </a:pPr>
            <a:endParaRPr lang="en-US" altLang="zh-CN" sz="2000" b="1" i="0" u="none" strike="noStrike" kern="0" cap="none" spc="0" baseline="0">
              <a:solidFill>
                <a:schemeClr val="tx1"/>
              </a:solidFill>
              <a:latin typeface="Calibri" pitchFamily="34" charset="0"/>
              <a:ea typeface="PMingLiU" pitchFamily="18" charset="-120"/>
              <a:cs typeface="Lucida Sans"/>
            </a:endParaRPr>
          </a:p>
          <a:p>
            <a:pPr marL="0" indent="0" algn="just" rtl="1">
              <a:lnSpc>
                <a:spcPct val="150000"/>
              </a:lnSpc>
              <a:spcBef>
                <a:spcPts val="0"/>
              </a:spcBef>
              <a:spcAft>
                <a:spcPts val="0"/>
              </a:spcAft>
              <a:buNone/>
            </a:pPr>
            <a:r>
              <a:rPr lang="en-US" altLang="zh-CN" sz="2000" b="1" i="0" u="none" strike="noStrike" kern="0" cap="none" spc="0" baseline="0">
                <a:solidFill>
                  <a:schemeClr val="tx1"/>
                </a:solidFill>
                <a:latin typeface="Calibri" pitchFamily="34" charset="0"/>
                <a:ea typeface="PMingLiU" pitchFamily="18" charset="-120"/>
                <a:cs typeface="Lucida Sans"/>
              </a:rPr>
              <a:t>تكثر المنظمات في مجتمعنا اليوم. تتكاتف مجموعات الأفراد باستمرار لتحقيق أهداف مشتركة. أحيانًا تكون أهداف هذه المنظمات ربحية، مثل سلاسل مطاعم الامتياز أو متاجر الملابس. وفي أحيان أخرى، تكون الأهداف أكثر إيثارًا، مثل الكنائس غير الربحية أو المدارس الحكومية. ولكن مهما كانت أهدافها، تشترك جميع هذه المنظمات في أمرين: أنها مكونة من أفراد، وأفراد معينون مسؤولون عنهم.</a:t>
            </a:r>
            <a:endParaRPr lang="zh-CN" altLang="en-US" sz="2000" b="1" i="0" u="none" strike="noStrike" kern="0" cap="none" spc="0" baseline="0">
              <a:solidFill>
                <a:schemeClr val="tx1"/>
              </a:solidFill>
              <a:latin typeface="Calibri" pitchFamily="34" charset="0"/>
              <a:ea typeface="PMingLiU" pitchFamily="18" charset="-120"/>
              <a:cs typeface="Lucida Sans"/>
            </a:endParaRPr>
          </a:p>
        </p:txBody>
      </p:sp>
    </p:spTree>
    <p:extLst>
      <p:ext uri="{BB962C8B-B14F-4D97-AF65-F5344CB8AC3E}">
        <p14:creationId xmlns:p14="http://schemas.microsoft.com/office/powerpoint/2010/main" val="1011662649"/>
      </p:ext>
    </p:extLst>
  </p:cSld>
  <p:clrMapOvr>
    <a:masterClrMapping/>
  </p:clrMapOvr>
</p:sld>
</file>

<file path=ppt/slides/slide3.xml><?xml version="1.0" encoding="utf-8"?>
<p:sld xmlns:p="http://schemas.openxmlformats.org/presentationml/2006/main" xmlns:r="http://schemas.openxmlformats.org/officeDocument/2006/relationships" xmlns:a="http://schemas.openxmlformats.org/drawingml/2006/main">
  <p:cSld>
    <p:bg>
      <p:bgPr>
        <a:solidFill>
          <a:schemeClr val="bg1"/>
        </a:solidFill>
      </p:bgPr>
    </p:bg>
    <p:spTree>
      <p:nvGrpSpPr>
        <p:cNvPr id="1" name=""/>
        <p:cNvGrpSpPr/>
        <p:nvPr/>
      </p:nvGrpSpPr>
      <p:grpSpPr>
        <a:xfrm>
          <a:off x="0" y="0"/>
          <a:ext cx="0" cy="0"/>
          <a:chOff x="0" y="0"/>
          <a:chExt cx="0" cy="0"/>
        </a:xfrm>
      </p:grpSpPr>
      <p:sp>
        <p:nvSpPr>
          <p:cNvPr id="29" name="مربع النص"/>
          <p:cNvSpPr txBox="1">
            <a:spLocks/>
          </p:cNvSpPr>
          <p:nvPr/>
        </p:nvSpPr>
        <p:spPr>
          <a:xfrm rot="0">
            <a:off x="8610600" y="6356350"/>
            <a:ext cx="2743200" cy="365125"/>
          </a:xfrm>
          <a:prstGeom prst="rect"/>
          <a:noFill/>
          <a:ln w="12700" cmpd="sng" cap="flat">
            <a:noFill/>
            <a:prstDash val="solid"/>
            <a:miter/>
          </a:ln>
        </p:spPr>
        <p:txBody>
          <a:bodyPr vert="horz" wrap="square" lIns="91440" tIns="45720" rIns="91440" bIns="45720" anchor="ctr" anchorCtr="0">
            <a:prstTxWarp prst="textNoShape"/>
          </a:bodyPr>
          <a:lstStyle/>
          <a:p>
            <a:pPr marL="0" indent="0" algn="r" eaLnBrk="1" latinLnBrk="0" hangingPunct="1">
              <a:lnSpc>
                <a:spcPct val="100000"/>
              </a:lnSpc>
              <a:spcBef>
                <a:spcPts val="0"/>
              </a:spcBef>
              <a:spcAft>
                <a:spcPts val="0"/>
              </a:spcAft>
              <a:buNone/>
            </a:pPr>
            <a:fld id="{CAD2D6BD-DE1B-4B5F-8B41-2702339687B9}" type="slidenum">
              <a:rPr lang="en-US" altLang="zh-CN" sz="1200" b="0" i="0" u="none" strike="noStrike" kern="0" cap="none" spc="0" baseline="0">
                <a:solidFill>
                  <a:srgbClr val="898989"/>
                </a:solidFill>
                <a:latin typeface="Calibri" pitchFamily="34" charset="0"/>
                <a:ea typeface="PMingLiU" pitchFamily="18" charset="-120"/>
                <a:cs typeface="Lucida Sans"/>
              </a:rPr>
              <a:t>3</a:t>
            </a:fld>
            <a:endParaRPr lang="zh-CN" altLang="en-US" sz="1200" b="0" i="0" u="none" strike="noStrike" kern="0" cap="none" spc="0" baseline="0">
              <a:solidFill>
                <a:srgbClr val="898989"/>
              </a:solidFill>
              <a:latin typeface="Calibri" pitchFamily="34" charset="0"/>
              <a:ea typeface="PMingLiU" pitchFamily="18" charset="-120"/>
              <a:cs typeface="Lucida Sans"/>
            </a:endParaRPr>
          </a:p>
        </p:txBody>
      </p:sp>
      <p:sp>
        <p:nvSpPr>
          <p:cNvPr id="30" name="مربع النص"/>
          <p:cNvSpPr txBox="1">
            <a:spLocks/>
          </p:cNvSpPr>
          <p:nvPr/>
        </p:nvSpPr>
        <p:spPr>
          <a:xfrm rot="0">
            <a:off x="233362" y="541337"/>
            <a:ext cx="11560175" cy="3825240"/>
          </a:xfrm>
          <a:prstGeom prst="rect"/>
          <a:noFill/>
          <a:ln w="12700" cmpd="sng" cap="flat">
            <a:noFill/>
            <a:prstDash val="solid"/>
            <a:miter/>
          </a:ln>
        </p:spPr>
        <p:txBody>
          <a:bodyPr vert="horz" wrap="square" lIns="91440" tIns="45720" rIns="91440" bIns="45720" anchor="t" anchorCtr="0">
            <a:prstTxWarp prst="textNoShape"/>
            <a:spAutoFit/>
          </a:bodyPr>
          <a:lstStyle/>
          <a:p>
            <a:pPr marL="0" indent="0" algn="l">
              <a:lnSpc>
                <a:spcPct val="100000"/>
              </a:lnSpc>
              <a:spcBef>
                <a:spcPts val="0"/>
              </a:spcBef>
              <a:spcAft>
                <a:spcPts val="0"/>
              </a:spcAft>
              <a:buNone/>
            </a:pPr>
            <a:r>
              <a:rPr lang="en-US" altLang="zh-CN" sz="1800" b="1" i="0" u="sng" strike="noStrike" kern="0" cap="none" spc="0" baseline="0">
                <a:solidFill>
                  <a:srgbClr val="FF0000"/>
                </a:solidFill>
                <a:latin typeface="Cooper Black"/>
                <a:ea typeface="PMingLiU" pitchFamily="18" charset="-120"/>
                <a:cs typeface="Cooper Black"/>
              </a:rPr>
              <a:t>Levels of management</a:t>
            </a:r>
            <a:r>
              <a:rPr lang="en-US" altLang="zh-CN" sz="1800" b="1" i="0" u="sng" strike="noStrike" kern="0" cap="none" spc="0" baseline="0">
                <a:solidFill>
                  <a:srgbClr val="FF0000"/>
                </a:solidFill>
                <a:latin typeface="Cooper Black"/>
                <a:ea typeface="PMingLiU" pitchFamily="18" charset="-120"/>
                <a:cs typeface="Cooper Black"/>
              </a:rPr>
              <a:t>:</a:t>
            </a:r>
            <a:endParaRPr lang="en-US" altLang="zh-CN" sz="1800" b="1" i="0" u="sng" strike="noStrike" kern="0" cap="none" spc="0" baseline="0">
              <a:solidFill>
                <a:srgbClr val="FF0000"/>
              </a:solidFill>
              <a:latin typeface="Cooper Black"/>
              <a:ea typeface="PMingLiU" pitchFamily="18" charset="-120"/>
              <a:cs typeface="Cooper Black"/>
            </a:endParaRPr>
          </a:p>
          <a:p>
            <a:pPr marL="0" indent="0" algn="l">
              <a:lnSpc>
                <a:spcPct val="100000"/>
              </a:lnSpc>
              <a:spcBef>
                <a:spcPts val="0"/>
              </a:spcBef>
              <a:spcAft>
                <a:spcPts val="0"/>
              </a:spcAft>
              <a:buNone/>
            </a:pPr>
            <a:endParaRPr lang="en-US" altLang="zh-CN" sz="1800" b="0" i="0" u="none" strike="noStrike" kern="0" cap="none" spc="0" baseline="0">
              <a:solidFill>
                <a:schemeClr val="tx1"/>
              </a:solidFill>
              <a:latin typeface="Calibri" pitchFamily="34" charset="0"/>
              <a:ea typeface="PMingLiU" pitchFamily="18" charset="-120"/>
              <a:cs typeface="Lucida Sans"/>
            </a:endParaRPr>
          </a:p>
          <a:p>
            <a:pPr marL="0" indent="0" algn="l">
              <a:lnSpc>
                <a:spcPct val="100000"/>
              </a:lnSpc>
              <a:spcBef>
                <a:spcPts val="0"/>
              </a:spcBef>
              <a:spcAft>
                <a:spcPts val="0"/>
              </a:spcAft>
              <a:buNone/>
            </a:pPr>
            <a:r>
              <a:rPr lang="en-US" altLang="zh-CN" sz="1800" b="1" i="0" u="sng" strike="noStrike" kern="0" cap="none" spc="0" baseline="0">
                <a:solidFill>
                  <a:srgbClr val="FF0000"/>
                </a:solidFill>
                <a:latin typeface="Cooper Black"/>
                <a:ea typeface="PMingLiU" pitchFamily="18" charset="-120"/>
                <a:cs typeface="Cooper Black"/>
              </a:rPr>
              <a:t>Top level: </a:t>
            </a:r>
            <a:r>
              <a:rPr lang="en-US" altLang="zh-CN" sz="1800" b="0" i="0" u="none" strike="noStrike" kern="0" cap="none" spc="0" baseline="0">
                <a:solidFill>
                  <a:schemeClr val="tx1"/>
                </a:solidFill>
                <a:latin typeface="Calibri" pitchFamily="34" charset="0"/>
                <a:ea typeface="PMingLiU" pitchFamily="18" charset="-120"/>
                <a:cs typeface="Lucida Sans"/>
              </a:rPr>
              <a:t>Managers at this level ensure that major performance objec- tives are established and accomplished. Common job titles for top managers incude chief executive officer (CEO), chief operating offi- cer (CO0), president, and vice president.  </a:t>
            </a:r>
            <a:endParaRPr lang="en-US" altLang="zh-CN" sz="1800" b="0" i="0" u="none" strike="noStrike" kern="0" cap="none" spc="0" baseline="0">
              <a:solidFill>
                <a:schemeClr val="tx1"/>
              </a:solidFill>
              <a:latin typeface="Calibri" pitchFamily="34" charset="0"/>
              <a:ea typeface="PMingLiU" pitchFamily="18" charset="-120"/>
              <a:cs typeface="Lucida Sans"/>
            </a:endParaRPr>
          </a:p>
          <a:p>
            <a:pPr marL="0" indent="0" algn="l">
              <a:lnSpc>
                <a:spcPct val="100000"/>
              </a:lnSpc>
              <a:spcBef>
                <a:spcPts val="0"/>
              </a:spcBef>
              <a:spcAft>
                <a:spcPts val="0"/>
              </a:spcAft>
              <a:buNone/>
            </a:pPr>
            <a:endParaRPr lang="en-US" altLang="zh-CN" sz="1800" b="0" i="0" u="none" strike="noStrike" kern="0" cap="none" spc="0" baseline="0">
              <a:solidFill>
                <a:schemeClr val="tx1"/>
              </a:solidFill>
              <a:latin typeface="Calibri" pitchFamily="34" charset="0"/>
              <a:ea typeface="PMingLiU" pitchFamily="18" charset="-120"/>
              <a:cs typeface="Lucida Sans"/>
            </a:endParaRPr>
          </a:p>
          <a:p>
            <a:pPr marL="0" indent="0" algn="l">
              <a:lnSpc>
                <a:spcPct val="100000"/>
              </a:lnSpc>
              <a:spcBef>
                <a:spcPts val="0"/>
              </a:spcBef>
              <a:spcAft>
                <a:spcPts val="0"/>
              </a:spcAft>
              <a:buNone/>
            </a:pPr>
            <a:r>
              <a:rPr lang="en-US" altLang="zh-CN" sz="1800" b="1" i="0" u="sng" strike="noStrike" kern="0" cap="none" spc="0" baseline="0">
                <a:solidFill>
                  <a:srgbClr val="FF0000"/>
                </a:solidFill>
                <a:latin typeface="Cooper Black"/>
                <a:ea typeface="PMingLiU" pitchFamily="18" charset="-120"/>
                <a:cs typeface="Cooper Black"/>
              </a:rPr>
              <a:t>Middle level</a:t>
            </a:r>
            <a:r>
              <a:rPr lang="en-US" altLang="zh-CN" sz="1800" b="0" i="0" u="none" strike="noStrike" kern="0" cap="none" spc="0" baseline="0">
                <a:solidFill>
                  <a:schemeClr val="tx1"/>
                </a:solidFill>
                <a:latin typeface="Calibri" pitchFamily="34" charset="0"/>
                <a:ea typeface="PMingLiU" pitchFamily="18" charset="-120"/>
                <a:cs typeface="Lucida Sans"/>
              </a:rPr>
              <a:t>: Middle managers report to top managers and are in charge of relatively large departments or divisions consisting of several smaller units. Examples of middle managers include clinic directors in hospitals; deans in universities; and division managers, plant managers, and branch sales managers in businesses. Middle managers develop and implement action plans consistent with company objectives, such as increasing market presence.</a:t>
            </a:r>
            <a:endParaRPr lang="en-US" altLang="zh-CN" sz="1800" b="0" i="0" u="none" strike="noStrike" kern="0" cap="none" spc="0" baseline="0">
              <a:solidFill>
                <a:schemeClr val="tx1"/>
              </a:solidFill>
              <a:latin typeface="Calibri" pitchFamily="34" charset="0"/>
              <a:ea typeface="PMingLiU" pitchFamily="18" charset="-120"/>
              <a:cs typeface="Lucida Sans"/>
            </a:endParaRPr>
          </a:p>
          <a:p>
            <a:pPr marL="0" indent="0" algn="l">
              <a:lnSpc>
                <a:spcPct val="100000"/>
              </a:lnSpc>
              <a:spcBef>
                <a:spcPts val="0"/>
              </a:spcBef>
              <a:spcAft>
                <a:spcPts val="0"/>
              </a:spcAft>
              <a:buNone/>
            </a:pPr>
            <a:endParaRPr lang="en-US" altLang="zh-CN" sz="1800" b="0" i="0" u="none" strike="noStrike" kern="0" cap="none" spc="0" baseline="0">
              <a:solidFill>
                <a:schemeClr val="tx1"/>
              </a:solidFill>
              <a:latin typeface="Calibri" pitchFamily="34" charset="0"/>
              <a:ea typeface="PMingLiU" pitchFamily="18" charset="-120"/>
              <a:cs typeface="Lucida Sans"/>
            </a:endParaRPr>
          </a:p>
          <a:p>
            <a:pPr marL="0" indent="0" algn="l">
              <a:lnSpc>
                <a:spcPct val="100000"/>
              </a:lnSpc>
              <a:spcBef>
                <a:spcPts val="0"/>
              </a:spcBef>
              <a:spcAft>
                <a:spcPts val="0"/>
              </a:spcAft>
              <a:buNone/>
            </a:pPr>
            <a:r>
              <a:rPr lang="en-US" altLang="zh-CN" sz="1800" b="1" i="0" u="sng" strike="noStrike" kern="0" cap="none" spc="0" baseline="0">
                <a:solidFill>
                  <a:srgbClr val="FF0000"/>
                </a:solidFill>
                <a:latin typeface="Cooper Black"/>
                <a:ea typeface="PMingLiU" pitchFamily="18" charset="-120"/>
                <a:cs typeface="Cooper Black"/>
              </a:rPr>
              <a:t>Low level: </a:t>
            </a:r>
            <a:r>
              <a:rPr lang="en-US" altLang="zh-CN" sz="1800" b="0" i="0" u="none" strike="noStrike" kern="0" cap="none" spc="0" baseline="0">
                <a:solidFill>
                  <a:schemeClr val="tx1"/>
                </a:solidFill>
                <a:latin typeface="Calibri" pitchFamily="34" charset="0"/>
                <a:ea typeface="PMingLiU" pitchFamily="18" charset="-120"/>
                <a:cs typeface="Lucida Sans"/>
              </a:rPr>
              <a:t>The initial management job that most people attain is typ- ically a first-line management position, such as a team leader or supervisor a person in charge of smaller work units composed of hands-on workers.  </a:t>
            </a:r>
            <a:endParaRPr lang="zh-CN" altLang="en-US" sz="1800" b="0" i="0" u="none" strike="noStrike" kern="0" cap="none" spc="0" baseline="0">
              <a:solidFill>
                <a:schemeClr val="tx1"/>
              </a:solidFill>
              <a:latin typeface="Calibri" pitchFamily="34" charset="0"/>
              <a:ea typeface="PMingLiU" pitchFamily="18" charset="-120"/>
              <a:cs typeface="Lucida Sans"/>
            </a:endParaRPr>
          </a:p>
        </p:txBody>
      </p:sp>
      <p:sp>
        <p:nvSpPr>
          <p:cNvPr id="31" name="مربع النص"/>
          <p:cNvSpPr txBox="1">
            <a:spLocks/>
          </p:cNvSpPr>
          <p:nvPr/>
        </p:nvSpPr>
        <p:spPr>
          <a:xfrm rot="0">
            <a:off x="233362" y="4329112"/>
            <a:ext cx="11822113" cy="2225039"/>
          </a:xfrm>
          <a:prstGeom prst="rect"/>
          <a:noFill/>
          <a:ln w="12700" cmpd="sng" cap="flat">
            <a:noFill/>
            <a:prstDash val="solid"/>
            <a:miter/>
          </a:ln>
        </p:spPr>
        <p:txBody>
          <a:bodyPr vert="horz" wrap="square" lIns="91440" tIns="45720" rIns="91440" bIns="45720" anchor="t" anchorCtr="0">
            <a:prstTxWarp prst="textNoShape"/>
            <a:spAutoFit/>
          </a:bodyPr>
          <a:lstStyle/>
          <a:p>
            <a:pPr marL="0" indent="0" algn="just" rtl="1">
              <a:lnSpc>
                <a:spcPct val="100000"/>
              </a:lnSpc>
              <a:spcBef>
                <a:spcPts val="0"/>
              </a:spcBef>
              <a:spcAft>
                <a:spcPts val="0"/>
              </a:spcAft>
              <a:buNone/>
            </a:pPr>
            <a:r>
              <a:rPr lang="en-US" altLang="zh-CN" sz="1800" b="1" i="0" u="none" strike="noStrike" kern="0" cap="none" spc="0" baseline="0">
                <a:solidFill>
                  <a:srgbClr val="FF0000"/>
                </a:solidFill>
                <a:latin typeface="Calibri" pitchFamily="34" charset="0"/>
                <a:ea typeface="PMingLiU" pitchFamily="18" charset="-120"/>
                <a:cs typeface="Lucida Sans"/>
              </a:rPr>
              <a:t>مستويات الإدارة:</a:t>
            </a:r>
            <a:endParaRPr lang="en-US" altLang="zh-CN" sz="1800" b="1" i="0" u="none" strike="noStrike" kern="0" cap="none" spc="0" baseline="0">
              <a:solidFill>
                <a:srgbClr val="FF0000"/>
              </a:solidFill>
              <a:latin typeface="Calibri" pitchFamily="34" charset="0"/>
              <a:ea typeface="PMingLiU" pitchFamily="18" charset="-120"/>
              <a:cs typeface="Lucida Sans"/>
            </a:endParaRPr>
          </a:p>
          <a:p>
            <a:pPr marL="0" indent="0" algn="just" rtl="1">
              <a:lnSpc>
                <a:spcPct val="100000"/>
              </a:lnSpc>
              <a:spcBef>
                <a:spcPts val="0"/>
              </a:spcBef>
              <a:spcAft>
                <a:spcPts val="0"/>
              </a:spcAft>
              <a:buNone/>
            </a:pPr>
            <a:r>
              <a:rPr lang="en-US" altLang="zh-CN" sz="1800" b="1" i="0" u="none" strike="noStrike" kern="0" cap="none" spc="0" baseline="0">
                <a:solidFill>
                  <a:srgbClr val="FF0000"/>
                </a:solidFill>
                <a:latin typeface="Calibri" pitchFamily="34" charset="0"/>
                <a:ea typeface="PMingLiU" pitchFamily="18" charset="-120"/>
                <a:cs typeface="Lucida Sans"/>
              </a:rPr>
              <a:t>المستوى الأعلى</a:t>
            </a:r>
            <a:r>
              <a:rPr lang="en-US" altLang="zh-CN" sz="1800" b="0" i="0" u="none" strike="noStrike" kern="0" cap="none" spc="0" baseline="0">
                <a:solidFill>
                  <a:schemeClr val="tx1"/>
                </a:solidFill>
                <a:latin typeface="Calibri" pitchFamily="34" charset="0"/>
                <a:ea typeface="PMingLiU" pitchFamily="18" charset="-120"/>
                <a:cs typeface="Lucida Sans"/>
              </a:rPr>
              <a:t>: يتأكد المدراء في هذا المستوى من وضع أهداف الأداء الرئيسية وتحقيقها. تشمل المسميات الوظيفية الشائعة لكبار المدراء: الرئيس التنفيذي، والمدير التنفيذي للعمليات، والرئيس، ونائب الرئيس.</a:t>
            </a:r>
            <a:endParaRPr lang="en-US" altLang="zh-CN" sz="1800" b="0" i="0" u="none" strike="noStrike" kern="0" cap="none" spc="0" baseline="0">
              <a:solidFill>
                <a:schemeClr val="tx1"/>
              </a:solidFill>
              <a:latin typeface="Calibri" pitchFamily="34" charset="0"/>
              <a:ea typeface="PMingLiU" pitchFamily="18" charset="-120"/>
              <a:cs typeface="Lucida Sans"/>
            </a:endParaRPr>
          </a:p>
          <a:p>
            <a:pPr marL="0" indent="0" algn="just" rtl="1">
              <a:lnSpc>
                <a:spcPct val="100000"/>
              </a:lnSpc>
              <a:spcBef>
                <a:spcPts val="0"/>
              </a:spcBef>
              <a:spcAft>
                <a:spcPts val="0"/>
              </a:spcAft>
              <a:buNone/>
            </a:pPr>
            <a:r>
              <a:rPr lang="en-US" altLang="zh-CN" sz="1800" b="1" i="0" u="none" strike="noStrike" kern="0" cap="none" spc="0" baseline="0">
                <a:solidFill>
                  <a:srgbClr val="FF0000"/>
                </a:solidFill>
                <a:latin typeface="Calibri" pitchFamily="34" charset="0"/>
                <a:ea typeface="PMingLiU" pitchFamily="18" charset="-120"/>
                <a:cs typeface="Lucida Sans"/>
              </a:rPr>
              <a:t>المستوى المتوسط: </a:t>
            </a:r>
            <a:r>
              <a:rPr lang="en-US" altLang="zh-CN" sz="1800" b="0" i="0" u="none" strike="noStrike" kern="0" cap="none" spc="0" baseline="0">
                <a:solidFill>
                  <a:schemeClr val="tx1"/>
                </a:solidFill>
                <a:latin typeface="Calibri" pitchFamily="34" charset="0"/>
                <a:ea typeface="PMingLiU" pitchFamily="18" charset="-120"/>
                <a:cs typeface="Lucida Sans"/>
              </a:rPr>
              <a:t>يرفع المدراء المتوسطون تقاريرهم إلى المدراء الأعلى، وهم مسؤولون عن إدارات أو أقسام الكبيرة نسبيًا تتكون من عدة وحدات أصغر. من أمثلة المدراء المتوسطين: مديرو العيادات في المستشفيات، وعمداء الكليات في الجامعات، ومديرو الأقسام، ومديرو المصانع، ومديرو مبيعات الفروع في الشركات. يضع المدراء المتوسطون وينفذون خطط عمل تتوافق مع أهداف الشركة، مثل زيادة حضورها في السوق.</a:t>
            </a:r>
            <a:endParaRPr lang="en-US" altLang="zh-CN" sz="1800" b="0" i="0" u="none" strike="noStrike" kern="0" cap="none" spc="0" baseline="0">
              <a:solidFill>
                <a:schemeClr val="tx1"/>
              </a:solidFill>
              <a:latin typeface="Calibri" pitchFamily="34" charset="0"/>
              <a:ea typeface="PMingLiU" pitchFamily="18" charset="-120"/>
              <a:cs typeface="Lucida Sans"/>
            </a:endParaRPr>
          </a:p>
          <a:p>
            <a:pPr marL="0" indent="0" algn="just" rtl="1">
              <a:lnSpc>
                <a:spcPct val="100000"/>
              </a:lnSpc>
              <a:spcBef>
                <a:spcPts val="0"/>
              </a:spcBef>
              <a:spcAft>
                <a:spcPts val="0"/>
              </a:spcAft>
              <a:buNone/>
            </a:pPr>
            <a:r>
              <a:rPr lang="en-US" altLang="zh-CN" sz="1800" b="1" i="0" u="none" strike="noStrike" kern="0" cap="none" spc="0" baseline="0">
                <a:solidFill>
                  <a:srgbClr val="FF0000"/>
                </a:solidFill>
                <a:latin typeface="Calibri" pitchFamily="34" charset="0"/>
                <a:ea typeface="PMingLiU" pitchFamily="18" charset="-120"/>
                <a:cs typeface="Lucida Sans"/>
              </a:rPr>
              <a:t>المستوى المنخفض: </a:t>
            </a:r>
            <a:r>
              <a:rPr lang="en-US" altLang="zh-CN" sz="1800" b="0" i="0" u="none" strike="noStrike" kern="0" cap="none" spc="0" baseline="0">
                <a:solidFill>
                  <a:schemeClr val="tx1"/>
                </a:solidFill>
                <a:latin typeface="Calibri" pitchFamily="34" charset="0"/>
                <a:ea typeface="PMingLiU" pitchFamily="18" charset="-120"/>
                <a:cs typeface="Lucida Sans"/>
              </a:rPr>
              <a:t>عادةً ما تكون الوظيفة الإدارية الأولية التي يتولاها معظم الناس منصبًا إداريًا مباشرًا، مثل قائد فريق أو مشرف، وهو شخص مسؤول عن وحدات عمل أصغر تتكون من عمال مباشرين.</a:t>
            </a:r>
            <a:endParaRPr lang="zh-CN" altLang="en-US" sz="1800" b="0" i="0" u="none" strike="noStrike" kern="0" cap="none" spc="0" baseline="0">
              <a:solidFill>
                <a:schemeClr val="tx1"/>
              </a:solidFill>
              <a:latin typeface="Calibri" pitchFamily="34" charset="0"/>
              <a:ea typeface="PMingLiU" pitchFamily="18" charset="-120"/>
              <a:cs typeface="Lucida Sans"/>
            </a:endParaRPr>
          </a:p>
        </p:txBody>
      </p:sp>
    </p:spTree>
    <p:extLst>
      <p:ext uri="{BB962C8B-B14F-4D97-AF65-F5344CB8AC3E}">
        <p14:creationId xmlns:p14="http://schemas.microsoft.com/office/powerpoint/2010/main" val="1520426118"/>
      </p:ext>
    </p:extLst>
  </p:cSld>
  <p:clrMapOvr>
    <a:masterClrMapping/>
  </p:clrMapOvr>
</p:sld>
</file>

<file path=ppt/theme/theme1.xml><?xml version="1.0" encoding="utf-8"?>
<a:theme xmlns:a="http://schemas.openxmlformats.org/drawingml/2006/main" name="Office 佈景主題">
  <a:themeElements>
    <a:clrScheme name="Office 佈景主題">
      <a:dk1>
        <a:srgbClr val="000000"/>
      </a:dk1>
      <a:lt1>
        <a:srgbClr val="FFFFFF"/>
      </a:lt1>
      <a:dk2>
        <a:srgbClr val="44546A"/>
      </a:dk2>
      <a:lt2>
        <a:srgbClr val="E7E6E6"/>
      </a:lt2>
      <a:accent1>
        <a:srgbClr val="5B9BD5"/>
      </a:accent1>
      <a:accent2>
        <a:srgbClr val="ED7D31"/>
      </a:accent2>
      <a:accent3>
        <a:srgbClr val="9BBB59"/>
      </a:accent3>
      <a:accent4>
        <a:srgbClr val="8064A2"/>
      </a:accent4>
      <a:accent5>
        <a:srgbClr val="4BACC6"/>
      </a:accent5>
      <a:accent6>
        <a:srgbClr val="F79646"/>
      </a:accent6>
      <a:hlink>
        <a:srgbClr val="0563C1"/>
      </a:hlink>
      <a:folHlink>
        <a:srgbClr val="954F72"/>
      </a:folHlink>
    </a:clrScheme>
    <a:fontScheme name="Office 佈景主題">
      <a:majorFont>
        <a:latin typeface=""/>
        <a:ea typeface=""/>
        <a:cs typeface=""/>
      </a:majorFont>
      <a:minorFont>
        <a:latin typeface=""/>
        <a:ea typeface=""/>
        <a:cs typeface=""/>
      </a:minorFont>
    </a:fontScheme>
    <a:fmtScheme name="Office 佈景主題">
      <a:fillStyleLst>
        <a:solidFill>
          <a:schemeClr val="phClr"/>
        </a:solidFill>
        <a:gradFill/>
        <a:gradFill/>
      </a:fillStyleLst>
      <a:lnStyleLst>
        <a:ln/>
        <a:ln/>
        <a:ln/>
      </a:lnStyleLst>
      <a:effectStyleLst>
        <a:effectStyle>
          <a:effectLst/>
        </a:effectStyle>
        <a:effectStyle>
          <a:effectLst/>
        </a:effectStyle>
        <a:effectStyle>
          <a:effectLst/>
        </a:effectStyle>
      </a:effectStyleLst>
      <a:bgFillStyleLst>
        <a:solidFill>
          <a:schemeClr val="phClr"/>
        </a:solidFill>
        <a:gradFill/>
        <a:gradFill/>
      </a:bgFillStyleLst>
    </a:fmtScheme>
  </a:themeElements>
</a:theme>
</file>

<file path=ppt/theme/theme2.xml><?xml version="1.0" encoding="utf-8"?>
<a:theme xmlns:a="http://schemas.openxmlformats.org/drawingml/2006/main" name="notesMaster1">
  <a:themeElements>
    <a:clrScheme name="notesMaster1">
      <a:dk1>
        <a:srgbClr val="000000"/>
      </a:dk1>
      <a:lt1>
        <a:srgbClr val="FFFFFF"/>
      </a:lt1>
      <a:dk2>
        <a:srgbClr val="44546A"/>
      </a:dk2>
      <a:lt2>
        <a:srgbClr val="E7E6E6"/>
      </a:lt2>
      <a:accent1>
        <a:srgbClr val="5B9BD5"/>
      </a:accent1>
      <a:accent2>
        <a:srgbClr val="ED7D31"/>
      </a:accent2>
      <a:accent3>
        <a:srgbClr val="9BBB59"/>
      </a:accent3>
      <a:accent4>
        <a:srgbClr val="8064A2"/>
      </a:accent4>
      <a:accent5>
        <a:srgbClr val="4BACC6"/>
      </a:accent5>
      <a:accent6>
        <a:srgbClr val="F79646"/>
      </a:accent6>
      <a:hlink>
        <a:srgbClr val="0563C1"/>
      </a:hlink>
      <a:folHlink>
        <a:srgbClr val="954F72"/>
      </a:folHlink>
    </a:clrScheme>
    <a:fontScheme name="notesMaster1">
      <a:majorFont>
        <a:latin typeface=""/>
        <a:ea typeface=""/>
        <a:cs typeface=""/>
      </a:majorFont>
      <a:minorFont>
        <a:latin typeface=""/>
        <a:ea typeface=""/>
        <a:cs typeface=""/>
      </a:minorFont>
    </a:fontScheme>
    <a:fmtScheme name="notesMaster1">
      <a:fillStyleLst>
        <a:solidFill>
          <a:schemeClr val="phClr"/>
        </a:solidFill>
        <a:gradFill/>
        <a:gradFill/>
      </a:fillStyleLst>
      <a:lnStyleLst>
        <a:ln/>
        <a:ln/>
        <a:ln/>
      </a:lnStyleLst>
      <a:effectStyleLst>
        <a:effectStyle>
          <a:effectLst/>
        </a:effectStyle>
        <a:effectStyle>
          <a:effectLst/>
        </a:effectStyle>
        <a:effectStyle>
          <a:effectLst/>
        </a:effectStyle>
      </a:effectStyleLst>
      <a:bgFillStyleLst>
        <a:solidFill>
          <a:schemeClr val="phClr"/>
        </a:solidFill>
        <a:gradFill/>
        <a:gradFill/>
      </a:bgFillStyleLst>
    </a:fmtScheme>
  </a:themeElements>
</a:theme>
</file>

<file path=docProps/app.xml><?xml version="1.0" encoding="utf-8"?>
<Properties xmlns="http://schemas.openxmlformats.org/officeDocument/2006/extended-properties">
  <Template>Normal.eit</Template>
  <TotalTime>2636</TotalTime>
  <Application>Honor_Office</Application>
</Properties>
</file>

<file path=docProps/core.xml><?xml version="1.0" encoding="utf-8"?>
<cp:coreProperties xmlns:cp="http://schemas.openxmlformats.org/package/2006/metadata/core-properties" xmlns:dc="http://purl.org/dc/elements/1.1/" xmlns:dcterms="http://purl.org/dc/terms/" xmlns:xsi="http://www.w3.org/2001/XMLSchema-instance">
  <dc:title>Management Functions Part 1 – Importance of Management</dc:title>
  <dc:creator>Wong</dc:creator>
  <cp:lastModifiedBy>HONOR X9b 5G</cp:lastModifiedBy>
  <cp:revision>177</cp:revision>
  <cp:lastPrinted>٢٠١٤-١٠-٢٨T٢١:٤١:٥٦Z</cp:lastPrinted>
  <dcterms:created xsi:type="dcterms:W3CDTF">٢٠١٤-٠٣-٢٣T٠٧:٤٨:٢٠Z</dcterms:created>
  <dcterms:modified xsi:type="dcterms:W3CDTF">٢٠٢٥-٠٣-١٥T٠٤:٠١:٠١Z</dcterms:modified>
</cp:coreProperties>
</file>