
<file path=[Content_Types].xml><?xml version="1.0" encoding="utf-8"?>
<Types xmlns="http://schemas.openxmlformats.org/package/2006/content-types">
  <Default Extension="jfif" ContentType="image/jpeg"/>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89" r:id="rId1"/>
  </p:sldMasterIdLst>
  <p:notesMasterIdLst>
    <p:notesMasterId r:id="rId19"/>
  </p:notesMasterIdLst>
  <p:sldIdLst>
    <p:sldId id="363" r:id="rId2"/>
    <p:sldId id="257" r:id="rId3"/>
    <p:sldId id="293" r:id="rId4"/>
    <p:sldId id="301" r:id="rId5"/>
    <p:sldId id="258" r:id="rId6"/>
    <p:sldId id="366" r:id="rId7"/>
    <p:sldId id="265" r:id="rId8"/>
    <p:sldId id="333" r:id="rId9"/>
    <p:sldId id="369" r:id="rId10"/>
    <p:sldId id="370" r:id="rId11"/>
    <p:sldId id="384" r:id="rId12"/>
    <p:sldId id="371" r:id="rId13"/>
    <p:sldId id="372" r:id="rId14"/>
    <p:sldId id="373" r:id="rId15"/>
    <p:sldId id="374" r:id="rId16"/>
    <p:sldId id="375" r:id="rId17"/>
    <p:sldId id="383" r:id="rId18"/>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3015" autoAdjust="0"/>
    <p:restoredTop sz="86762" autoAdjust="0"/>
  </p:normalViewPr>
  <p:slideViewPr>
    <p:cSldViewPr>
      <p:cViewPr varScale="1">
        <p:scale>
          <a:sx n="71" d="100"/>
          <a:sy n="71" d="100"/>
        </p:scale>
        <p:origin x="1723" y="43"/>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رأس 1"/>
          <p:cNvSpPr>
            <a:spLocks noGrp="1"/>
          </p:cNvSpPr>
          <p:nvPr>
            <p:ph type="hdr" sz="quarter"/>
          </p:nvPr>
        </p:nvSpPr>
        <p:spPr>
          <a:xfrm>
            <a:off x="3886200" y="0"/>
            <a:ext cx="2971800" cy="458788"/>
          </a:xfrm>
          <a:prstGeom prst="rect">
            <a:avLst/>
          </a:prstGeom>
        </p:spPr>
        <p:txBody>
          <a:bodyPr vert="horz" lIns="91440" tIns="45720" rIns="91440" bIns="45720" rtlCol="1"/>
          <a:lstStyle>
            <a:lvl1pPr algn="r">
              <a:defRPr sz="1200"/>
            </a:lvl1pPr>
          </a:lstStyle>
          <a:p>
            <a:endParaRPr lang="ar-IQ"/>
          </a:p>
        </p:txBody>
      </p:sp>
      <p:sp>
        <p:nvSpPr>
          <p:cNvPr id="3" name="عنصر نائب للتاريخ 2"/>
          <p:cNvSpPr>
            <a:spLocks noGrp="1"/>
          </p:cNvSpPr>
          <p:nvPr>
            <p:ph type="dt" idx="1"/>
          </p:nvPr>
        </p:nvSpPr>
        <p:spPr>
          <a:xfrm>
            <a:off x="1588" y="0"/>
            <a:ext cx="2971800" cy="458788"/>
          </a:xfrm>
          <a:prstGeom prst="rect">
            <a:avLst/>
          </a:prstGeom>
        </p:spPr>
        <p:txBody>
          <a:bodyPr vert="horz" lIns="91440" tIns="45720" rIns="91440" bIns="45720" rtlCol="1"/>
          <a:lstStyle>
            <a:lvl1pPr algn="l">
              <a:defRPr sz="1200"/>
            </a:lvl1pPr>
          </a:lstStyle>
          <a:p>
            <a:fld id="{2261BE10-1190-45D8-AA98-377ED841CF66}" type="datetimeFigureOut">
              <a:rPr lang="ar-IQ" smtClean="0"/>
              <a:t>08/09/1446</a:t>
            </a:fld>
            <a:endParaRPr lang="ar-IQ"/>
          </a:p>
        </p:txBody>
      </p:sp>
      <p:sp>
        <p:nvSpPr>
          <p:cNvPr id="4" name="عنصر نائب لصورة الشريحة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1" anchor="ctr"/>
          <a:lstStyle/>
          <a:p>
            <a:endParaRPr lang="ar-IQ"/>
          </a:p>
        </p:txBody>
      </p:sp>
      <p:sp>
        <p:nvSpPr>
          <p:cNvPr id="5" name="عنصر نائب للملاحظات 4"/>
          <p:cNvSpPr>
            <a:spLocks noGrp="1"/>
          </p:cNvSpPr>
          <p:nvPr>
            <p:ph type="body" sz="quarter" idx="3"/>
          </p:nvPr>
        </p:nvSpPr>
        <p:spPr>
          <a:xfrm>
            <a:off x="685800" y="4400550"/>
            <a:ext cx="5486400" cy="3600450"/>
          </a:xfrm>
          <a:prstGeom prst="rect">
            <a:avLst/>
          </a:prstGeom>
        </p:spPr>
        <p:txBody>
          <a:bodyPr vert="horz" lIns="91440" tIns="45720" rIns="91440" bIns="45720" rtlCol="1"/>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ar-IQ"/>
          </a:p>
        </p:txBody>
      </p:sp>
      <p:sp>
        <p:nvSpPr>
          <p:cNvPr id="6" name="عنصر نائب للتذييل 5"/>
          <p:cNvSpPr>
            <a:spLocks noGrp="1"/>
          </p:cNvSpPr>
          <p:nvPr>
            <p:ph type="ftr" sz="quarter" idx="4"/>
          </p:nvPr>
        </p:nvSpPr>
        <p:spPr>
          <a:xfrm>
            <a:off x="3886200" y="8685213"/>
            <a:ext cx="2971800" cy="458787"/>
          </a:xfrm>
          <a:prstGeom prst="rect">
            <a:avLst/>
          </a:prstGeom>
        </p:spPr>
        <p:txBody>
          <a:bodyPr vert="horz" lIns="91440" tIns="45720" rIns="91440" bIns="45720" rtlCol="1" anchor="b"/>
          <a:lstStyle>
            <a:lvl1pPr algn="r">
              <a:defRPr sz="1200"/>
            </a:lvl1pPr>
          </a:lstStyle>
          <a:p>
            <a:endParaRPr lang="ar-IQ"/>
          </a:p>
        </p:txBody>
      </p:sp>
      <p:sp>
        <p:nvSpPr>
          <p:cNvPr id="7" name="عنصر نائب لرقم الشريحة 6"/>
          <p:cNvSpPr>
            <a:spLocks noGrp="1"/>
          </p:cNvSpPr>
          <p:nvPr>
            <p:ph type="sldNum" sz="quarter" idx="5"/>
          </p:nvPr>
        </p:nvSpPr>
        <p:spPr>
          <a:xfrm>
            <a:off x="1588" y="8685213"/>
            <a:ext cx="2971800" cy="458787"/>
          </a:xfrm>
          <a:prstGeom prst="rect">
            <a:avLst/>
          </a:prstGeom>
        </p:spPr>
        <p:txBody>
          <a:bodyPr vert="horz" lIns="91440" tIns="45720" rIns="91440" bIns="45720" rtlCol="1" anchor="b"/>
          <a:lstStyle>
            <a:lvl1pPr algn="l">
              <a:defRPr sz="1200"/>
            </a:lvl1pPr>
          </a:lstStyle>
          <a:p>
            <a:fld id="{63F928D0-C5C1-47D9-B3D5-69495A11E28E}" type="slidenum">
              <a:rPr lang="ar-IQ" smtClean="0"/>
              <a:t>‹#›</a:t>
            </a:fld>
            <a:endParaRPr lang="ar-IQ"/>
          </a:p>
        </p:txBody>
      </p:sp>
    </p:spTree>
    <p:extLst>
      <p:ext uri="{BB962C8B-B14F-4D97-AF65-F5344CB8AC3E}">
        <p14:creationId xmlns:p14="http://schemas.microsoft.com/office/powerpoint/2010/main" val="2785444769"/>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عنصر نائب لصورة الشريحة 1">
            <a:extLst>
              <a:ext uri="{FF2B5EF4-FFF2-40B4-BE49-F238E27FC236}">
                <a16:creationId xmlns:a16="http://schemas.microsoft.com/office/drawing/2014/main" id="{9D49E7B1-B924-49F4-A706-94BE614F0EF0}"/>
              </a:ext>
            </a:extLst>
          </p:cNvPr>
          <p:cNvSpPr>
            <a:spLocks noGrp="1" noRot="1" noChangeAspect="1" noChangeArrowheads="1" noTextEdit="1"/>
          </p:cNvSpPr>
          <p:nvPr>
            <p:ph type="sldImg"/>
          </p:nvPr>
        </p:nvSpPr>
        <p:spPr>
          <a:ln/>
        </p:spPr>
      </p:sp>
      <p:sp>
        <p:nvSpPr>
          <p:cNvPr id="20483" name="عنصر نائب للملاحظات 2">
            <a:extLst>
              <a:ext uri="{FF2B5EF4-FFF2-40B4-BE49-F238E27FC236}">
                <a16:creationId xmlns:a16="http://schemas.microsoft.com/office/drawing/2014/main" id="{811EECBE-1D07-48DA-B502-9AC4F36FBFFC}"/>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l" rtl="0"/>
            <a:r>
              <a:rPr lang="en-US" sz="1200" b="0" i="0" u="none" strike="noStrike" kern="1200" baseline="0" dirty="0">
                <a:solidFill>
                  <a:schemeClr val="tx1"/>
                </a:solidFill>
                <a:latin typeface="+mn-lt"/>
                <a:ea typeface="+mn-ea"/>
                <a:cs typeface="+mn-cs"/>
              </a:rPr>
              <a:t>A cardiac arrest is the cessation of cardiac function; the heart</a:t>
            </a:r>
            <a:r>
              <a:rPr lang="ar-BH" sz="1200" b="0" i="0" u="none" strike="noStrike" kern="1200" baseline="0" dirty="0">
                <a:solidFill>
                  <a:schemeClr val="tx1"/>
                </a:solidFill>
                <a:latin typeface="+mn-lt"/>
                <a:ea typeface="+mn-ea"/>
                <a:cs typeface="+mn-cs"/>
              </a:rPr>
              <a:t> </a:t>
            </a:r>
            <a:r>
              <a:rPr lang="en-US" sz="1200" b="0" i="0" u="none" strike="noStrike" kern="1200" baseline="0" dirty="0">
                <a:solidFill>
                  <a:schemeClr val="tx1"/>
                </a:solidFill>
                <a:latin typeface="+mn-lt"/>
                <a:ea typeface="+mn-ea"/>
                <a:cs typeface="+mn-cs"/>
              </a:rPr>
              <a:t>stops beating. Often a cardiac arrest is unexpected and sudden. When</a:t>
            </a:r>
            <a:r>
              <a:rPr lang="ar-BH" sz="1200" b="0" i="0" u="none" strike="noStrike" kern="1200" baseline="0" dirty="0">
                <a:solidFill>
                  <a:schemeClr val="tx1"/>
                </a:solidFill>
                <a:latin typeface="+mn-lt"/>
                <a:ea typeface="+mn-ea"/>
                <a:cs typeface="+mn-cs"/>
              </a:rPr>
              <a:t> </a:t>
            </a:r>
            <a:r>
              <a:rPr lang="en-US" sz="1200" b="0" i="0" u="none" strike="noStrike" kern="1200" baseline="0" dirty="0">
                <a:solidFill>
                  <a:schemeClr val="tx1"/>
                </a:solidFill>
                <a:latin typeface="+mn-lt"/>
                <a:ea typeface="+mn-ea"/>
                <a:cs typeface="+mn-cs"/>
              </a:rPr>
              <a:t>it occurs, the heart no longer pumps blood to any of the organs of</a:t>
            </a:r>
            <a:r>
              <a:rPr lang="ar-BH" sz="1200" b="0" i="0" u="none" strike="noStrike" kern="1200" baseline="0" dirty="0">
                <a:solidFill>
                  <a:schemeClr val="tx1"/>
                </a:solidFill>
                <a:latin typeface="+mn-lt"/>
                <a:ea typeface="+mn-ea"/>
                <a:cs typeface="+mn-cs"/>
              </a:rPr>
              <a:t> </a:t>
            </a:r>
            <a:r>
              <a:rPr lang="en-US" sz="1200" b="0" i="0" u="none" strike="noStrike" kern="1200" baseline="0" dirty="0">
                <a:solidFill>
                  <a:schemeClr val="tx1"/>
                </a:solidFill>
                <a:latin typeface="+mn-lt"/>
                <a:ea typeface="+mn-ea"/>
                <a:cs typeface="+mn-cs"/>
              </a:rPr>
              <a:t>the body. Breathing then stops, and the person becomes unconscious</a:t>
            </a:r>
            <a:r>
              <a:rPr lang="ar-BH" sz="1200" b="0" i="0" u="none" strike="noStrike" kern="1200" baseline="0" dirty="0">
                <a:solidFill>
                  <a:schemeClr val="tx1"/>
                </a:solidFill>
                <a:latin typeface="+mn-lt"/>
                <a:ea typeface="+mn-ea"/>
                <a:cs typeface="+mn-cs"/>
              </a:rPr>
              <a:t> </a:t>
            </a:r>
            <a:r>
              <a:rPr lang="en-US" sz="1200" b="0" i="0" u="none" strike="noStrike" kern="1200" baseline="0" dirty="0">
                <a:solidFill>
                  <a:schemeClr val="tx1"/>
                </a:solidFill>
                <a:latin typeface="+mn-lt"/>
                <a:ea typeface="+mn-ea"/>
                <a:cs typeface="+mn-cs"/>
              </a:rPr>
              <a:t>and limp. Within 20 to 40 seconds of a cardiac arrest, the victim is</a:t>
            </a:r>
            <a:r>
              <a:rPr lang="ar-BH" sz="1200" b="0" i="0" u="none" strike="noStrike" kern="1200" baseline="0" dirty="0">
                <a:solidFill>
                  <a:schemeClr val="tx1"/>
                </a:solidFill>
                <a:latin typeface="+mn-lt"/>
                <a:ea typeface="+mn-ea"/>
                <a:cs typeface="+mn-cs"/>
              </a:rPr>
              <a:t> </a:t>
            </a:r>
            <a:r>
              <a:rPr lang="en-US" sz="1200" b="0" i="0" u="none" strike="noStrike" kern="1200" baseline="0" dirty="0">
                <a:solidFill>
                  <a:schemeClr val="tx1"/>
                </a:solidFill>
                <a:latin typeface="+mn-lt"/>
                <a:ea typeface="+mn-ea"/>
                <a:cs typeface="+mn-cs"/>
              </a:rPr>
              <a:t>clinically dead. After 4 to 6 minutes, the lack of oxygen supply to the</a:t>
            </a:r>
            <a:r>
              <a:rPr lang="ar-BH" sz="1200" b="0" i="0" u="none" strike="noStrike" kern="1200" baseline="0" dirty="0">
                <a:solidFill>
                  <a:schemeClr val="tx1"/>
                </a:solidFill>
                <a:latin typeface="+mn-lt"/>
                <a:ea typeface="+mn-ea"/>
                <a:cs typeface="+mn-cs"/>
              </a:rPr>
              <a:t> </a:t>
            </a:r>
            <a:r>
              <a:rPr lang="en-US" sz="1200" b="0" i="0" u="none" strike="noStrike" kern="1200" baseline="0" dirty="0">
                <a:solidFill>
                  <a:schemeClr val="tx1"/>
                </a:solidFill>
                <a:latin typeface="+mn-lt"/>
                <a:ea typeface="+mn-ea"/>
                <a:cs typeface="+mn-cs"/>
              </a:rPr>
              <a:t>brain causes permanent and extensive damage.</a:t>
            </a:r>
          </a:p>
          <a:p>
            <a:pPr algn="l" rtl="0"/>
            <a:r>
              <a:rPr lang="en-US" sz="1200" b="0" i="0" u="none" strike="noStrike" kern="1200" baseline="0" dirty="0">
                <a:solidFill>
                  <a:schemeClr val="tx1"/>
                </a:solidFill>
                <a:latin typeface="+mn-lt"/>
                <a:ea typeface="+mn-ea"/>
                <a:cs typeface="+mn-cs"/>
              </a:rPr>
              <a:t>The three cardinal signs of a cardiac arrest are</a:t>
            </a:r>
            <a:r>
              <a:rPr lang="ar-BH" sz="1200" b="0" i="0" u="none" strike="noStrike" kern="1200" baseline="0" dirty="0">
                <a:solidFill>
                  <a:schemeClr val="tx1"/>
                </a:solidFill>
                <a:latin typeface="+mn-lt"/>
                <a:ea typeface="+mn-ea"/>
                <a:cs typeface="+mn-cs"/>
              </a:rPr>
              <a:t> </a:t>
            </a:r>
            <a:endParaRPr lang="ar-IQ" dirty="0"/>
          </a:p>
          <a:p>
            <a:pPr eaLnBrk="1" hangingPunct="1"/>
            <a:endParaRPr lang="ar-IQ" altLang="en-US" dirty="0">
              <a:latin typeface="Arial" panose="020B0604020202020204" pitchFamily="34" charset="0"/>
              <a:cs typeface="Arial" panose="020B0604020202020204" pitchFamily="34" charset="0"/>
            </a:endParaRPr>
          </a:p>
        </p:txBody>
      </p:sp>
      <p:sp>
        <p:nvSpPr>
          <p:cNvPr id="20484" name="عنصر نائب لرقم الشريحة 3">
            <a:extLst>
              <a:ext uri="{FF2B5EF4-FFF2-40B4-BE49-F238E27FC236}">
                <a16:creationId xmlns:a16="http://schemas.microsoft.com/office/drawing/2014/main" id="{3EBBA08F-FC92-4358-B5D9-FCDF9D8F1CD9}"/>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eaLnBrk="0" fontAlgn="base" hangingPunct="0">
              <a:spcBef>
                <a:spcPct val="0"/>
              </a:spcBef>
              <a:spcAft>
                <a:spcPct val="0"/>
              </a:spcAft>
              <a:defRPr>
                <a:solidFill>
                  <a:schemeClr val="tx1"/>
                </a:solidFill>
                <a:latin typeface="Century Gothic" panose="020B0502020202020204" pitchFamily="34" charset="0"/>
              </a:defRPr>
            </a:lvl6pPr>
            <a:lvl7pPr marL="2971800" indent="-228600" defTabSz="457200" eaLnBrk="0" fontAlgn="base" hangingPunct="0">
              <a:spcBef>
                <a:spcPct val="0"/>
              </a:spcBef>
              <a:spcAft>
                <a:spcPct val="0"/>
              </a:spcAft>
              <a:defRPr>
                <a:solidFill>
                  <a:schemeClr val="tx1"/>
                </a:solidFill>
                <a:latin typeface="Century Gothic" panose="020B0502020202020204" pitchFamily="34" charset="0"/>
              </a:defRPr>
            </a:lvl7pPr>
            <a:lvl8pPr marL="3429000" indent="-228600" defTabSz="457200" eaLnBrk="0" fontAlgn="base" hangingPunct="0">
              <a:spcBef>
                <a:spcPct val="0"/>
              </a:spcBef>
              <a:spcAft>
                <a:spcPct val="0"/>
              </a:spcAft>
              <a:defRPr>
                <a:solidFill>
                  <a:schemeClr val="tx1"/>
                </a:solidFill>
                <a:latin typeface="Century Gothic" panose="020B0502020202020204" pitchFamily="34" charset="0"/>
              </a:defRPr>
            </a:lvl8pPr>
            <a:lvl9pPr marL="3886200" indent="-228600" defTabSz="457200" eaLnBrk="0" fontAlgn="base" hangingPunct="0">
              <a:spcBef>
                <a:spcPct val="0"/>
              </a:spcBef>
              <a:spcAft>
                <a:spcPct val="0"/>
              </a:spcAft>
              <a:defRPr>
                <a:solidFill>
                  <a:schemeClr val="tx1"/>
                </a:solidFill>
                <a:latin typeface="Century Gothic" panose="020B0502020202020204" pitchFamily="34" charset="0"/>
              </a:defRPr>
            </a:lvl9pPr>
          </a:lstStyle>
          <a:p>
            <a:pPr fontAlgn="base">
              <a:spcBef>
                <a:spcPct val="0"/>
              </a:spcBef>
              <a:spcAft>
                <a:spcPct val="0"/>
              </a:spcAft>
            </a:pPr>
            <a:fld id="{A2E08645-BEC3-43C8-8CEC-0BBEEE39B636}" type="slidenum">
              <a:rPr lang="ar-IQ" altLang="en-US" smtClean="0">
                <a:solidFill>
                  <a:srgbClr val="000000"/>
                </a:solidFill>
                <a:latin typeface="Calibri" panose="020F0502020204030204" pitchFamily="34" charset="0"/>
              </a:rPr>
              <a:pPr fontAlgn="base">
                <a:spcBef>
                  <a:spcPct val="0"/>
                </a:spcBef>
                <a:spcAft>
                  <a:spcPct val="0"/>
                </a:spcAft>
              </a:pPr>
              <a:t>1</a:t>
            </a:fld>
            <a:endParaRPr lang="ar-IQ" altLang="en-US">
              <a:solidFill>
                <a:srgbClr val="000000"/>
              </a:solidFill>
              <a:latin typeface="Calibri" panose="020F050202020403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lstStyle/>
          <a:p>
            <a:pPr algn="l" rtl="0"/>
            <a:r>
              <a:rPr lang="en-US" sz="1200" i="0" kern="1200" dirty="0">
                <a:solidFill>
                  <a:schemeClr val="tx1"/>
                </a:solidFill>
                <a:effectLst/>
                <a:latin typeface="+mn-lt"/>
                <a:ea typeface="+mn-ea"/>
                <a:cs typeface="+mn-cs"/>
              </a:rPr>
              <a:t>Often a cardiac arrest is unexpected and sudden. When it occurs, the heart no longer pumps blood to any of the organs of the body. Breathing then stops, and the person becomes unconscious and limp. Within 20 to 40 seconds of a cardiac arrest the victim is clinically dead. After 4 to 6 minutes the lack of oxygen supply to the brain causes permanent and extensive damage.</a:t>
            </a:r>
            <a:br>
              <a:rPr lang="en-US" sz="1200" i="0" kern="1200" dirty="0">
                <a:solidFill>
                  <a:schemeClr val="tx1"/>
                </a:solidFill>
                <a:effectLst/>
                <a:latin typeface="+mn-lt"/>
                <a:ea typeface="+mn-ea"/>
                <a:cs typeface="+mn-cs"/>
              </a:rPr>
            </a:br>
            <a:endParaRPr lang="ar-IQ" dirty="0"/>
          </a:p>
        </p:txBody>
      </p:sp>
      <p:sp>
        <p:nvSpPr>
          <p:cNvPr id="4" name="عنصر نائب لرقم الشريحة 3"/>
          <p:cNvSpPr>
            <a:spLocks noGrp="1"/>
          </p:cNvSpPr>
          <p:nvPr>
            <p:ph type="sldNum" sz="quarter" idx="10"/>
          </p:nvPr>
        </p:nvSpPr>
        <p:spPr/>
        <p:txBody>
          <a:bodyPr/>
          <a:lstStyle/>
          <a:p>
            <a:fld id="{63F928D0-C5C1-47D9-B3D5-69495A11E28E}" type="slidenum">
              <a:rPr lang="ar-IQ" smtClean="0"/>
              <a:t>2</a:t>
            </a:fld>
            <a:endParaRPr lang="ar-IQ"/>
          </a:p>
        </p:txBody>
      </p:sp>
    </p:spTree>
    <p:extLst>
      <p:ext uri="{BB962C8B-B14F-4D97-AF65-F5344CB8AC3E}">
        <p14:creationId xmlns:p14="http://schemas.microsoft.com/office/powerpoint/2010/main" val="52518393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rtl="0"/>
            <a:r>
              <a:rPr lang="en-US" sz="1200" b="0" i="0" u="none" strike="noStrike" kern="1200" baseline="0" dirty="0">
                <a:solidFill>
                  <a:schemeClr val="tx1"/>
                </a:solidFill>
                <a:latin typeface="+mn-lt"/>
                <a:ea typeface="+mn-ea"/>
                <a:cs typeface="+mn-cs"/>
              </a:rPr>
              <a:t>The survival time decreases for every minute that defibrillation is delayed. Following defibrillation, high-quality CPR is resumed immediately. Survival after</a:t>
            </a:r>
          </a:p>
          <a:p>
            <a:pPr algn="l" rtl="0"/>
            <a:r>
              <a:rPr lang="en-US" sz="1200" b="0" i="0" u="none" strike="noStrike" kern="1200" baseline="0" dirty="0">
                <a:solidFill>
                  <a:schemeClr val="tx1"/>
                </a:solidFill>
                <a:latin typeface="+mn-lt"/>
                <a:ea typeface="+mn-ea"/>
                <a:cs typeface="+mn-cs"/>
              </a:rPr>
              <a:t>cardiac arrest has been improved by extensive education of health care providers and by the use of AEDs.</a:t>
            </a:r>
            <a:endParaRPr lang="en-US" dirty="0"/>
          </a:p>
        </p:txBody>
      </p:sp>
      <p:sp>
        <p:nvSpPr>
          <p:cNvPr id="4" name="Slide Number Placeholder 3"/>
          <p:cNvSpPr>
            <a:spLocks noGrp="1"/>
          </p:cNvSpPr>
          <p:nvPr>
            <p:ph type="sldNum" sz="quarter" idx="5"/>
          </p:nvPr>
        </p:nvSpPr>
        <p:spPr/>
        <p:txBody>
          <a:bodyPr/>
          <a:lstStyle/>
          <a:p>
            <a:fld id="{63F928D0-C5C1-47D9-B3D5-69495A11E28E}" type="slidenum">
              <a:rPr lang="ar-IQ" smtClean="0"/>
              <a:t>5</a:t>
            </a:fld>
            <a:endParaRPr lang="ar-IQ"/>
          </a:p>
        </p:txBody>
      </p:sp>
    </p:spTree>
    <p:extLst>
      <p:ext uri="{BB962C8B-B14F-4D97-AF65-F5344CB8AC3E}">
        <p14:creationId xmlns:p14="http://schemas.microsoft.com/office/powerpoint/2010/main" val="102060547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63F928D0-C5C1-47D9-B3D5-69495A11E28E}" type="slidenum">
              <a:rPr lang="ar-IQ" smtClean="0"/>
              <a:t>8</a:t>
            </a:fld>
            <a:endParaRPr lang="ar-IQ"/>
          </a:p>
        </p:txBody>
      </p:sp>
    </p:spTree>
    <p:extLst>
      <p:ext uri="{BB962C8B-B14F-4D97-AF65-F5344CB8AC3E}">
        <p14:creationId xmlns:p14="http://schemas.microsoft.com/office/powerpoint/2010/main" val="101288149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spTree>
      <p:nvGrpSpPr>
        <p:cNvPr id="1" name=""/>
        <p:cNvGrpSpPr/>
        <p:nvPr/>
      </p:nvGrpSpPr>
      <p:grpSpPr>
        <a:xfrm>
          <a:off x="0" y="0"/>
          <a:ext cx="0" cy="0"/>
          <a:chOff x="0" y="0"/>
          <a:chExt cx="0" cy="0"/>
        </a:xfrm>
      </p:grpSpPr>
      <p:sp>
        <p:nvSpPr>
          <p:cNvPr id="2" name="Title 1"/>
          <p:cNvSpPr>
            <a:spLocks noGrp="1"/>
          </p:cNvSpPr>
          <p:nvPr>
            <p:ph type="ctrTitle"/>
          </p:nvPr>
        </p:nvSpPr>
        <p:spPr>
          <a:xfrm>
            <a:off x="1942416" y="2514601"/>
            <a:ext cx="6600451" cy="2262781"/>
          </a:xfrm>
        </p:spPr>
        <p:txBody>
          <a:bodyPr anchor="b">
            <a:normAutofit/>
          </a:bodyPr>
          <a:lstStyle>
            <a:lvl1pPr>
              <a:defRPr sz="5400"/>
            </a:lvl1pPr>
          </a:lstStyle>
          <a:p>
            <a:r>
              <a:rPr lang="ar-SA"/>
              <a:t>انقر لتحرير نمط العنوان الرئيسي</a:t>
            </a:r>
            <a:endParaRPr lang="en-US" dirty="0"/>
          </a:p>
        </p:txBody>
      </p:sp>
      <p:sp>
        <p:nvSpPr>
          <p:cNvPr id="3" name="Subtitle 2"/>
          <p:cNvSpPr>
            <a:spLocks noGrp="1"/>
          </p:cNvSpPr>
          <p:nvPr>
            <p:ph type="subTitle" idx="1"/>
          </p:nvPr>
        </p:nvSpPr>
        <p:spPr>
          <a:xfrm>
            <a:off x="1942416" y="4777380"/>
            <a:ext cx="6600451"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a:t>انقر لتحرير نمط العنوان الثانوي الرئيسي</a:t>
            </a:r>
            <a:endParaRPr lang="en-US" dirty="0"/>
          </a:p>
        </p:txBody>
      </p:sp>
      <p:sp>
        <p:nvSpPr>
          <p:cNvPr id="4" name="Date Placeholder 3"/>
          <p:cNvSpPr>
            <a:spLocks noGrp="1"/>
          </p:cNvSpPr>
          <p:nvPr>
            <p:ph type="dt" sz="half" idx="10"/>
          </p:nvPr>
        </p:nvSpPr>
        <p:spPr/>
        <p:txBody>
          <a:bodyPr/>
          <a:lstStyle/>
          <a:p>
            <a:fld id="{F6FD0B3B-3B35-4A90-AF38-E45F65BE4EEF}" type="datetimeFigureOut">
              <a:rPr lang="ar-IQ" smtClean="0"/>
              <a:t>08/09/1446</a:t>
            </a:fld>
            <a:endParaRPr lang="ar-IQ"/>
          </a:p>
        </p:txBody>
      </p:sp>
      <p:sp>
        <p:nvSpPr>
          <p:cNvPr id="5" name="Footer Placeholder 4"/>
          <p:cNvSpPr>
            <a:spLocks noGrp="1"/>
          </p:cNvSpPr>
          <p:nvPr>
            <p:ph type="ftr" sz="quarter" idx="11"/>
          </p:nvPr>
        </p:nvSpPr>
        <p:spPr/>
        <p:txBody>
          <a:bodyPr/>
          <a:lstStyle/>
          <a:p>
            <a:endParaRPr lang="ar-IQ"/>
          </a:p>
        </p:txBody>
      </p:sp>
      <p:sp>
        <p:nvSpPr>
          <p:cNvPr id="9" name="Freeform 8"/>
          <p:cNvSpPr/>
          <p:nvPr/>
        </p:nvSpPr>
        <p:spPr bwMode="auto">
          <a:xfrm>
            <a:off x="-31719" y="4321158"/>
            <a:ext cx="1395473" cy="781781"/>
          </a:xfrm>
          <a:custGeom>
            <a:avLst/>
            <a:gdLst/>
            <a:ahLst/>
            <a:cxnLst/>
            <a:rect l="l" t="t" r="r" b="b"/>
            <a:pathLst>
              <a:path w="8042" h="10000">
                <a:moveTo>
                  <a:pt x="5799" y="10000"/>
                </a:moveTo>
                <a:cubicBezTo>
                  <a:pt x="5880" y="10000"/>
                  <a:pt x="5934" y="9940"/>
                  <a:pt x="5961" y="9880"/>
                </a:cubicBezTo>
                <a:cubicBezTo>
                  <a:pt x="5961" y="9820"/>
                  <a:pt x="5988" y="9820"/>
                  <a:pt x="5988" y="9820"/>
                </a:cubicBezTo>
                <a:lnTo>
                  <a:pt x="8042" y="5260"/>
                </a:lnTo>
                <a:cubicBezTo>
                  <a:pt x="8096" y="5140"/>
                  <a:pt x="8096" y="4901"/>
                  <a:pt x="8042" y="4721"/>
                </a:cubicBezTo>
                <a:lnTo>
                  <a:pt x="5988" y="221"/>
                </a:lnTo>
                <a:cubicBezTo>
                  <a:pt x="5988" y="160"/>
                  <a:pt x="5961" y="160"/>
                  <a:pt x="5961" y="160"/>
                </a:cubicBezTo>
                <a:cubicBezTo>
                  <a:pt x="5934" y="101"/>
                  <a:pt x="5880" y="41"/>
                  <a:pt x="5799" y="41"/>
                </a:cubicBezTo>
                <a:lnTo>
                  <a:pt x="18" y="0"/>
                </a:lnTo>
                <a:cubicBezTo>
                  <a:pt x="12" y="3330"/>
                  <a:pt x="6" y="6661"/>
                  <a:pt x="0" y="9991"/>
                </a:cubicBezTo>
                <a:lnTo>
                  <a:pt x="5799" y="10000"/>
                </a:lnTo>
                <a:close/>
              </a:path>
            </a:pathLst>
          </a:custGeom>
          <a:solidFill>
            <a:schemeClr val="accent1"/>
          </a:solidFill>
          <a:ln>
            <a:noFill/>
          </a:ln>
        </p:spPr>
      </p:sp>
      <p:sp>
        <p:nvSpPr>
          <p:cNvPr id="6" name="Slide Number Placeholder 5"/>
          <p:cNvSpPr>
            <a:spLocks noGrp="1"/>
          </p:cNvSpPr>
          <p:nvPr>
            <p:ph type="sldNum" sz="quarter" idx="12"/>
          </p:nvPr>
        </p:nvSpPr>
        <p:spPr>
          <a:xfrm>
            <a:off x="423334" y="4529541"/>
            <a:ext cx="584978" cy="365125"/>
          </a:xfrm>
        </p:spPr>
        <p:txBody>
          <a:bodyPr/>
          <a:lstStyle/>
          <a:p>
            <a:fld id="{19F48B5D-4D55-4076-864A-AE3F1132CC5A}" type="slidenum">
              <a:rPr lang="ar-IQ" smtClean="0"/>
              <a:t>‹#›</a:t>
            </a:fld>
            <a:endParaRPr lang="ar-IQ"/>
          </a:p>
        </p:txBody>
      </p:sp>
    </p:spTree>
    <p:extLst>
      <p:ext uri="{BB962C8B-B14F-4D97-AF65-F5344CB8AC3E}">
        <p14:creationId xmlns:p14="http://schemas.microsoft.com/office/powerpoint/2010/main" val="38367457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p:cSld name="العنوان والتسمية ال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1942415" y="609600"/>
            <a:ext cx="6591985" cy="3117040"/>
          </a:xfrm>
        </p:spPr>
        <p:txBody>
          <a:bodyPr anchor="ctr">
            <a:normAutofit/>
          </a:bodyPr>
          <a:lstStyle>
            <a:lvl1pPr algn="l">
              <a:defRPr sz="4800" b="0" cap="none"/>
            </a:lvl1pPr>
          </a:lstStyle>
          <a:p>
            <a:r>
              <a:rPr lang="ar-SA"/>
              <a:t>انقر لتحرير نمط العنوان الرئيسي</a:t>
            </a:r>
            <a:endParaRPr lang="en-US" dirty="0"/>
          </a:p>
        </p:txBody>
      </p:sp>
      <p:sp>
        <p:nvSpPr>
          <p:cNvPr id="3" name="Text Placeholder 2"/>
          <p:cNvSpPr>
            <a:spLocks noGrp="1"/>
          </p:cNvSpPr>
          <p:nvPr>
            <p:ph type="body" idx="1"/>
          </p:nvPr>
        </p:nvSpPr>
        <p:spPr>
          <a:xfrm>
            <a:off x="1942415" y="4354046"/>
            <a:ext cx="6591985"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a:t>انقر لتحرير أنماط النص الرئيسي</a:t>
            </a:r>
          </a:p>
        </p:txBody>
      </p:sp>
      <p:sp>
        <p:nvSpPr>
          <p:cNvPr id="4" name="Date Placeholder 3"/>
          <p:cNvSpPr>
            <a:spLocks noGrp="1"/>
          </p:cNvSpPr>
          <p:nvPr>
            <p:ph type="dt" sz="half" idx="10"/>
          </p:nvPr>
        </p:nvSpPr>
        <p:spPr/>
        <p:txBody>
          <a:bodyPr/>
          <a:lstStyle/>
          <a:p>
            <a:fld id="{F6FD0B3B-3B35-4A90-AF38-E45F65BE4EEF}" type="datetimeFigureOut">
              <a:rPr lang="ar-IQ" smtClean="0"/>
              <a:t>08/09/1446</a:t>
            </a:fld>
            <a:endParaRPr lang="ar-IQ"/>
          </a:p>
        </p:txBody>
      </p:sp>
      <p:sp>
        <p:nvSpPr>
          <p:cNvPr id="5" name="Footer Placeholder 4"/>
          <p:cNvSpPr>
            <a:spLocks noGrp="1"/>
          </p:cNvSpPr>
          <p:nvPr>
            <p:ph type="ftr" sz="quarter" idx="11"/>
          </p:nvPr>
        </p:nvSpPr>
        <p:spPr/>
        <p:txBody>
          <a:bodyPr/>
          <a:lstStyle/>
          <a:p>
            <a:endParaRPr lang="ar-IQ"/>
          </a:p>
        </p:txBody>
      </p:sp>
      <p:sp>
        <p:nvSpPr>
          <p:cNvPr id="10"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19F48B5D-4D55-4076-864A-AE3F1132CC5A}" type="slidenum">
              <a:rPr lang="ar-IQ" smtClean="0"/>
              <a:t>‹#›</a:t>
            </a:fld>
            <a:endParaRPr lang="ar-IQ"/>
          </a:p>
        </p:txBody>
      </p:sp>
    </p:spTree>
    <p:extLst>
      <p:ext uri="{BB962C8B-B14F-4D97-AF65-F5344CB8AC3E}">
        <p14:creationId xmlns:p14="http://schemas.microsoft.com/office/powerpoint/2010/main" val="39184505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اقتباس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2188123" y="609600"/>
            <a:ext cx="6109587" cy="2895600"/>
          </a:xfrm>
        </p:spPr>
        <p:txBody>
          <a:bodyPr anchor="ctr">
            <a:normAutofit/>
          </a:bodyPr>
          <a:lstStyle>
            <a:lvl1pPr algn="l">
              <a:defRPr sz="4800" b="0" cap="none"/>
            </a:lvl1pPr>
          </a:lstStyle>
          <a:p>
            <a:r>
              <a:rPr lang="ar-SA"/>
              <a:t>انقر لتحرير نمط العنوان الرئيسي</a:t>
            </a:r>
            <a:endParaRPr lang="en-US" dirty="0"/>
          </a:p>
        </p:txBody>
      </p:sp>
      <p:sp>
        <p:nvSpPr>
          <p:cNvPr id="13" name="Text Placeholder 9"/>
          <p:cNvSpPr>
            <a:spLocks noGrp="1"/>
          </p:cNvSpPr>
          <p:nvPr>
            <p:ph type="body" sz="quarter" idx="13"/>
          </p:nvPr>
        </p:nvSpPr>
        <p:spPr>
          <a:xfrm>
            <a:off x="2415972" y="3505200"/>
            <a:ext cx="5653888"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ar-SA"/>
              <a:t>انقر لتحرير أنماط النص الرئيسي</a:t>
            </a:r>
          </a:p>
        </p:txBody>
      </p:sp>
      <p:sp>
        <p:nvSpPr>
          <p:cNvPr id="3" name="Text Placeholder 2"/>
          <p:cNvSpPr>
            <a:spLocks noGrp="1"/>
          </p:cNvSpPr>
          <p:nvPr>
            <p:ph type="body" idx="1"/>
          </p:nvPr>
        </p:nvSpPr>
        <p:spPr>
          <a:xfrm>
            <a:off x="1942415" y="4354046"/>
            <a:ext cx="6591985"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a:t>انقر لتحرير أنماط النص الرئيسي</a:t>
            </a:r>
          </a:p>
        </p:txBody>
      </p:sp>
      <p:sp>
        <p:nvSpPr>
          <p:cNvPr id="4" name="Date Placeholder 3"/>
          <p:cNvSpPr>
            <a:spLocks noGrp="1"/>
          </p:cNvSpPr>
          <p:nvPr>
            <p:ph type="dt" sz="half" idx="10"/>
          </p:nvPr>
        </p:nvSpPr>
        <p:spPr/>
        <p:txBody>
          <a:bodyPr/>
          <a:lstStyle/>
          <a:p>
            <a:fld id="{F6FD0B3B-3B35-4A90-AF38-E45F65BE4EEF}" type="datetimeFigureOut">
              <a:rPr lang="ar-IQ" smtClean="0"/>
              <a:t>08/09/1446</a:t>
            </a:fld>
            <a:endParaRPr lang="ar-IQ"/>
          </a:p>
        </p:txBody>
      </p:sp>
      <p:sp>
        <p:nvSpPr>
          <p:cNvPr id="5" name="Footer Placeholder 4"/>
          <p:cNvSpPr>
            <a:spLocks noGrp="1"/>
          </p:cNvSpPr>
          <p:nvPr>
            <p:ph type="ftr" sz="quarter" idx="11"/>
          </p:nvPr>
        </p:nvSpPr>
        <p:spPr/>
        <p:txBody>
          <a:bodyPr/>
          <a:lstStyle/>
          <a:p>
            <a:endParaRPr lang="ar-IQ"/>
          </a:p>
        </p:txBody>
      </p:sp>
      <p:sp>
        <p:nvSpPr>
          <p:cNvPr id="19"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19F48B5D-4D55-4076-864A-AE3F1132CC5A}" type="slidenum">
              <a:rPr lang="ar-IQ" smtClean="0"/>
              <a:t>‹#›</a:t>
            </a:fld>
            <a:endParaRPr lang="ar-IQ"/>
          </a:p>
        </p:txBody>
      </p:sp>
      <p:sp>
        <p:nvSpPr>
          <p:cNvPr id="14" name="TextBox 13"/>
          <p:cNvSpPr txBox="1"/>
          <p:nvPr/>
        </p:nvSpPr>
        <p:spPr>
          <a:xfrm>
            <a:off x="1808316" y="648005"/>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8169533" y="290530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46178960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بطاقة اسم">
    <p:spTree>
      <p:nvGrpSpPr>
        <p:cNvPr id="1" name=""/>
        <p:cNvGrpSpPr/>
        <p:nvPr/>
      </p:nvGrpSpPr>
      <p:grpSpPr>
        <a:xfrm>
          <a:off x="0" y="0"/>
          <a:ext cx="0" cy="0"/>
          <a:chOff x="0" y="0"/>
          <a:chExt cx="0" cy="0"/>
        </a:xfrm>
      </p:grpSpPr>
      <p:sp>
        <p:nvSpPr>
          <p:cNvPr id="2" name="Title 1"/>
          <p:cNvSpPr>
            <a:spLocks noGrp="1"/>
          </p:cNvSpPr>
          <p:nvPr>
            <p:ph type="title"/>
          </p:nvPr>
        </p:nvSpPr>
        <p:spPr>
          <a:xfrm>
            <a:off x="1942415" y="2438401"/>
            <a:ext cx="6591985" cy="2724845"/>
          </a:xfrm>
        </p:spPr>
        <p:txBody>
          <a:bodyPr anchor="b">
            <a:normAutofit/>
          </a:bodyPr>
          <a:lstStyle>
            <a:lvl1pPr algn="l">
              <a:defRPr sz="4800" b="0"/>
            </a:lvl1pPr>
          </a:lstStyle>
          <a:p>
            <a:r>
              <a:rPr lang="ar-SA"/>
              <a:t>انقر لتحرير نمط العنوان الرئيسي</a:t>
            </a:r>
            <a:endParaRPr lang="en-US" dirty="0"/>
          </a:p>
        </p:txBody>
      </p:sp>
      <p:sp>
        <p:nvSpPr>
          <p:cNvPr id="4" name="Text Placeholder 3"/>
          <p:cNvSpPr>
            <a:spLocks noGrp="1"/>
          </p:cNvSpPr>
          <p:nvPr>
            <p:ph type="body" sz="half" idx="2"/>
          </p:nvPr>
        </p:nvSpPr>
        <p:spPr>
          <a:xfrm>
            <a:off x="1942415" y="5181600"/>
            <a:ext cx="6591985"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ar-SA"/>
              <a:t>انقر لتحرير أنماط النص الرئيسي</a:t>
            </a:r>
          </a:p>
        </p:txBody>
      </p:sp>
      <p:sp>
        <p:nvSpPr>
          <p:cNvPr id="5" name="Date Placeholder 4"/>
          <p:cNvSpPr>
            <a:spLocks noGrp="1"/>
          </p:cNvSpPr>
          <p:nvPr>
            <p:ph type="dt" sz="half" idx="10"/>
          </p:nvPr>
        </p:nvSpPr>
        <p:spPr/>
        <p:txBody>
          <a:bodyPr/>
          <a:lstStyle/>
          <a:p>
            <a:fld id="{F6FD0B3B-3B35-4A90-AF38-E45F65BE4EEF}" type="datetimeFigureOut">
              <a:rPr lang="ar-IQ" smtClean="0"/>
              <a:t>08/09/1446</a:t>
            </a:fld>
            <a:endParaRPr lang="ar-IQ"/>
          </a:p>
        </p:txBody>
      </p:sp>
      <p:sp>
        <p:nvSpPr>
          <p:cNvPr id="6" name="Footer Placeholder 5"/>
          <p:cNvSpPr>
            <a:spLocks noGrp="1"/>
          </p:cNvSpPr>
          <p:nvPr>
            <p:ph type="ftr" sz="quarter" idx="11"/>
          </p:nvPr>
        </p:nvSpPr>
        <p:spPr/>
        <p:txBody>
          <a:bodyPr/>
          <a:lstStyle/>
          <a:p>
            <a:endParaRPr lang="ar-IQ"/>
          </a:p>
        </p:txBody>
      </p:sp>
      <p:sp>
        <p:nvSpPr>
          <p:cNvPr id="11"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19F48B5D-4D55-4076-864A-AE3F1132CC5A}" type="slidenum">
              <a:rPr lang="ar-IQ" smtClean="0"/>
              <a:t>‹#›</a:t>
            </a:fld>
            <a:endParaRPr lang="ar-IQ"/>
          </a:p>
        </p:txBody>
      </p:sp>
    </p:spTree>
    <p:extLst>
      <p:ext uri="{BB962C8B-B14F-4D97-AF65-F5344CB8AC3E}">
        <p14:creationId xmlns:p14="http://schemas.microsoft.com/office/powerpoint/2010/main" val="267178896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بطاقة اسم ذات اقتباس">
    <p:spTree>
      <p:nvGrpSpPr>
        <p:cNvPr id="1" name=""/>
        <p:cNvGrpSpPr/>
        <p:nvPr/>
      </p:nvGrpSpPr>
      <p:grpSpPr>
        <a:xfrm>
          <a:off x="0" y="0"/>
          <a:ext cx="0" cy="0"/>
          <a:chOff x="0" y="0"/>
          <a:chExt cx="0" cy="0"/>
        </a:xfrm>
      </p:grpSpPr>
      <p:sp>
        <p:nvSpPr>
          <p:cNvPr id="13" name="Title 1"/>
          <p:cNvSpPr>
            <a:spLocks noGrp="1"/>
          </p:cNvSpPr>
          <p:nvPr>
            <p:ph type="title"/>
          </p:nvPr>
        </p:nvSpPr>
        <p:spPr>
          <a:xfrm>
            <a:off x="2188123" y="609600"/>
            <a:ext cx="6109587" cy="2895600"/>
          </a:xfrm>
        </p:spPr>
        <p:txBody>
          <a:bodyPr anchor="ctr">
            <a:normAutofit/>
          </a:bodyPr>
          <a:lstStyle>
            <a:lvl1pPr algn="l">
              <a:defRPr sz="4800" b="0" cap="none"/>
            </a:lvl1pPr>
          </a:lstStyle>
          <a:p>
            <a:r>
              <a:rPr lang="ar-SA"/>
              <a:t>انقر لتحرير نمط العنوان الرئيسي</a:t>
            </a:r>
            <a:endParaRPr lang="en-US" dirty="0"/>
          </a:p>
        </p:txBody>
      </p:sp>
      <p:sp>
        <p:nvSpPr>
          <p:cNvPr id="21" name="Text Placeholder 9"/>
          <p:cNvSpPr>
            <a:spLocks noGrp="1"/>
          </p:cNvSpPr>
          <p:nvPr>
            <p:ph type="body" sz="quarter" idx="13"/>
          </p:nvPr>
        </p:nvSpPr>
        <p:spPr>
          <a:xfrm>
            <a:off x="1942415" y="4343400"/>
            <a:ext cx="6688292"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ar-SA"/>
              <a:t>انقر لتحرير أنماط النص الرئيسي</a:t>
            </a:r>
          </a:p>
        </p:txBody>
      </p:sp>
      <p:sp>
        <p:nvSpPr>
          <p:cNvPr id="4" name="Text Placeholder 3"/>
          <p:cNvSpPr>
            <a:spLocks noGrp="1"/>
          </p:cNvSpPr>
          <p:nvPr>
            <p:ph type="body" sz="half" idx="2"/>
          </p:nvPr>
        </p:nvSpPr>
        <p:spPr>
          <a:xfrm>
            <a:off x="1942415" y="5181600"/>
            <a:ext cx="6688292"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ar-SA"/>
              <a:t>انقر لتحرير أنماط النص الرئيسي</a:t>
            </a:r>
          </a:p>
        </p:txBody>
      </p:sp>
      <p:sp>
        <p:nvSpPr>
          <p:cNvPr id="5" name="Date Placeholder 4"/>
          <p:cNvSpPr>
            <a:spLocks noGrp="1"/>
          </p:cNvSpPr>
          <p:nvPr>
            <p:ph type="dt" sz="half" idx="10"/>
          </p:nvPr>
        </p:nvSpPr>
        <p:spPr/>
        <p:txBody>
          <a:bodyPr/>
          <a:lstStyle/>
          <a:p>
            <a:fld id="{F6FD0B3B-3B35-4A90-AF38-E45F65BE4EEF}" type="datetimeFigureOut">
              <a:rPr lang="ar-IQ" smtClean="0"/>
              <a:t>08/09/1446</a:t>
            </a:fld>
            <a:endParaRPr lang="ar-IQ"/>
          </a:p>
        </p:txBody>
      </p:sp>
      <p:sp>
        <p:nvSpPr>
          <p:cNvPr id="6" name="Footer Placeholder 5"/>
          <p:cNvSpPr>
            <a:spLocks noGrp="1"/>
          </p:cNvSpPr>
          <p:nvPr>
            <p:ph type="ftr" sz="quarter" idx="11"/>
          </p:nvPr>
        </p:nvSpPr>
        <p:spPr/>
        <p:txBody>
          <a:bodyPr/>
          <a:lstStyle/>
          <a:p>
            <a:endParaRPr lang="ar-IQ"/>
          </a:p>
        </p:txBody>
      </p:sp>
      <p:sp>
        <p:nvSpPr>
          <p:cNvPr id="2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19F48B5D-4D55-4076-864A-AE3F1132CC5A}" type="slidenum">
              <a:rPr lang="ar-IQ" smtClean="0"/>
              <a:t>‹#›</a:t>
            </a:fld>
            <a:endParaRPr lang="ar-IQ"/>
          </a:p>
        </p:txBody>
      </p:sp>
      <p:sp>
        <p:nvSpPr>
          <p:cNvPr id="11" name="TextBox 10"/>
          <p:cNvSpPr txBox="1"/>
          <p:nvPr/>
        </p:nvSpPr>
        <p:spPr>
          <a:xfrm>
            <a:off x="1808316" y="648005"/>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2" name="TextBox 11"/>
          <p:cNvSpPr txBox="1"/>
          <p:nvPr/>
        </p:nvSpPr>
        <p:spPr>
          <a:xfrm>
            <a:off x="8169533" y="290530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541381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p:cSld name="صواب أو خطأ">
    <p:spTree>
      <p:nvGrpSpPr>
        <p:cNvPr id="1" name=""/>
        <p:cNvGrpSpPr/>
        <p:nvPr/>
      </p:nvGrpSpPr>
      <p:grpSpPr>
        <a:xfrm>
          <a:off x="0" y="0"/>
          <a:ext cx="0" cy="0"/>
          <a:chOff x="0" y="0"/>
          <a:chExt cx="0" cy="0"/>
        </a:xfrm>
      </p:grpSpPr>
      <p:sp>
        <p:nvSpPr>
          <p:cNvPr id="2" name="Title 1"/>
          <p:cNvSpPr>
            <a:spLocks noGrp="1"/>
          </p:cNvSpPr>
          <p:nvPr>
            <p:ph type="title"/>
          </p:nvPr>
        </p:nvSpPr>
        <p:spPr>
          <a:xfrm>
            <a:off x="1942416" y="627407"/>
            <a:ext cx="6591984" cy="2880020"/>
          </a:xfrm>
        </p:spPr>
        <p:txBody>
          <a:bodyPr anchor="ctr">
            <a:normAutofit/>
          </a:bodyPr>
          <a:lstStyle>
            <a:lvl1pPr algn="l">
              <a:defRPr sz="4800" b="0"/>
            </a:lvl1pPr>
          </a:lstStyle>
          <a:p>
            <a:r>
              <a:rPr lang="ar-SA"/>
              <a:t>انقر لتحرير نمط العنوان الرئيسي</a:t>
            </a:r>
            <a:endParaRPr lang="en-US" dirty="0"/>
          </a:p>
        </p:txBody>
      </p:sp>
      <p:sp>
        <p:nvSpPr>
          <p:cNvPr id="21" name="Text Placeholder 9"/>
          <p:cNvSpPr>
            <a:spLocks noGrp="1"/>
          </p:cNvSpPr>
          <p:nvPr>
            <p:ph type="body" sz="quarter" idx="13"/>
          </p:nvPr>
        </p:nvSpPr>
        <p:spPr>
          <a:xfrm>
            <a:off x="1942415" y="4343400"/>
            <a:ext cx="6591985"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ar-SA"/>
              <a:t>انقر لتحرير أنماط النص الرئيسي</a:t>
            </a:r>
          </a:p>
        </p:txBody>
      </p:sp>
      <p:sp>
        <p:nvSpPr>
          <p:cNvPr id="4" name="Text Placeholder 3"/>
          <p:cNvSpPr>
            <a:spLocks noGrp="1"/>
          </p:cNvSpPr>
          <p:nvPr>
            <p:ph type="body" sz="half" idx="2"/>
          </p:nvPr>
        </p:nvSpPr>
        <p:spPr>
          <a:xfrm>
            <a:off x="1942415" y="5181600"/>
            <a:ext cx="6591985"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ar-SA"/>
              <a:t>انقر لتحرير أنماط النص الرئيسي</a:t>
            </a:r>
          </a:p>
        </p:txBody>
      </p:sp>
      <p:sp>
        <p:nvSpPr>
          <p:cNvPr id="5" name="Date Placeholder 4"/>
          <p:cNvSpPr>
            <a:spLocks noGrp="1"/>
          </p:cNvSpPr>
          <p:nvPr>
            <p:ph type="dt" sz="half" idx="10"/>
          </p:nvPr>
        </p:nvSpPr>
        <p:spPr/>
        <p:txBody>
          <a:bodyPr/>
          <a:lstStyle/>
          <a:p>
            <a:fld id="{F6FD0B3B-3B35-4A90-AF38-E45F65BE4EEF}" type="datetimeFigureOut">
              <a:rPr lang="ar-IQ" smtClean="0"/>
              <a:t>08/09/1446</a:t>
            </a:fld>
            <a:endParaRPr lang="ar-IQ"/>
          </a:p>
        </p:txBody>
      </p:sp>
      <p:sp>
        <p:nvSpPr>
          <p:cNvPr id="6" name="Footer Placeholder 5"/>
          <p:cNvSpPr>
            <a:spLocks noGrp="1"/>
          </p:cNvSpPr>
          <p:nvPr>
            <p:ph type="ftr" sz="quarter" idx="11"/>
          </p:nvPr>
        </p:nvSpPr>
        <p:spPr/>
        <p:txBody>
          <a:bodyPr/>
          <a:lstStyle/>
          <a:p>
            <a:endParaRPr lang="ar-IQ"/>
          </a:p>
        </p:txBody>
      </p:sp>
      <p:sp>
        <p:nvSpPr>
          <p:cNvPr id="1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19F48B5D-4D55-4076-864A-AE3F1132CC5A}" type="slidenum">
              <a:rPr lang="ar-IQ" smtClean="0"/>
              <a:t>‹#›</a:t>
            </a:fld>
            <a:endParaRPr lang="ar-IQ"/>
          </a:p>
        </p:txBody>
      </p:sp>
    </p:spTree>
    <p:extLst>
      <p:ext uri="{BB962C8B-B14F-4D97-AF65-F5344CB8AC3E}">
        <p14:creationId xmlns:p14="http://schemas.microsoft.com/office/powerpoint/2010/main" val="410385113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a:t>انقر لتحرير نمط العنوان الرئيسي</a:t>
            </a:r>
            <a:endParaRPr lang="en-US" dirty="0"/>
          </a:p>
        </p:txBody>
      </p:sp>
      <p:sp>
        <p:nvSpPr>
          <p:cNvPr id="3" name="Vertical Text Placeholder 2"/>
          <p:cNvSpPr>
            <a:spLocks noGrp="1"/>
          </p:cNvSpPr>
          <p:nvPr>
            <p:ph type="body" orient="vert" idx="1"/>
          </p:nvPr>
        </p:nvSpPr>
        <p:spPr/>
        <p:txBody>
          <a:bodyPr vert="eaVert" anchor="t"/>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4" name="Date Placeholder 3"/>
          <p:cNvSpPr>
            <a:spLocks noGrp="1"/>
          </p:cNvSpPr>
          <p:nvPr>
            <p:ph type="dt" sz="half" idx="10"/>
          </p:nvPr>
        </p:nvSpPr>
        <p:spPr/>
        <p:txBody>
          <a:bodyPr/>
          <a:lstStyle/>
          <a:p>
            <a:fld id="{F6FD0B3B-3B35-4A90-AF38-E45F65BE4EEF}" type="datetimeFigureOut">
              <a:rPr lang="ar-IQ" smtClean="0"/>
              <a:t>08/09/1446</a:t>
            </a:fld>
            <a:endParaRPr lang="ar-IQ"/>
          </a:p>
        </p:txBody>
      </p:sp>
      <p:sp>
        <p:nvSpPr>
          <p:cNvPr id="5" name="Footer Placeholder 4"/>
          <p:cNvSpPr>
            <a:spLocks noGrp="1"/>
          </p:cNvSpPr>
          <p:nvPr>
            <p:ph type="ftr" sz="quarter" idx="11"/>
          </p:nvPr>
        </p:nvSpPr>
        <p:spPr/>
        <p:txBody>
          <a:bodyPr/>
          <a:lstStyle/>
          <a:p>
            <a:endParaRPr lang="ar-IQ"/>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19F48B5D-4D55-4076-864A-AE3F1132CC5A}" type="slidenum">
              <a:rPr lang="ar-IQ" smtClean="0"/>
              <a:t>‹#›</a:t>
            </a:fld>
            <a:endParaRPr lang="ar-IQ"/>
          </a:p>
        </p:txBody>
      </p:sp>
    </p:spTree>
    <p:extLst>
      <p:ext uri="{BB962C8B-B14F-4D97-AF65-F5344CB8AC3E}">
        <p14:creationId xmlns:p14="http://schemas.microsoft.com/office/powerpoint/2010/main" val="135961030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78535" y="627406"/>
            <a:ext cx="1656132" cy="5283817"/>
          </a:xfrm>
        </p:spPr>
        <p:txBody>
          <a:bodyPr vert="eaVert" anchor="ctr"/>
          <a:lstStyle/>
          <a:p>
            <a:r>
              <a:rPr lang="ar-SA"/>
              <a:t>انقر لتحرير نمط العنوان الرئيسي</a:t>
            </a:r>
            <a:endParaRPr lang="en-US" dirty="0"/>
          </a:p>
        </p:txBody>
      </p:sp>
      <p:sp>
        <p:nvSpPr>
          <p:cNvPr id="3" name="Vertical Text Placeholder 2"/>
          <p:cNvSpPr>
            <a:spLocks noGrp="1"/>
          </p:cNvSpPr>
          <p:nvPr>
            <p:ph type="body" orient="vert" idx="1"/>
          </p:nvPr>
        </p:nvSpPr>
        <p:spPr>
          <a:xfrm>
            <a:off x="1942416" y="627406"/>
            <a:ext cx="4716348" cy="5283817"/>
          </a:xfrm>
        </p:spPr>
        <p:txBody>
          <a:bodyPr vert="eaVert"/>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4" name="Date Placeholder 3"/>
          <p:cNvSpPr>
            <a:spLocks noGrp="1"/>
          </p:cNvSpPr>
          <p:nvPr>
            <p:ph type="dt" sz="half" idx="10"/>
          </p:nvPr>
        </p:nvSpPr>
        <p:spPr/>
        <p:txBody>
          <a:bodyPr/>
          <a:lstStyle/>
          <a:p>
            <a:fld id="{F6FD0B3B-3B35-4A90-AF38-E45F65BE4EEF}" type="datetimeFigureOut">
              <a:rPr lang="ar-IQ" smtClean="0"/>
              <a:t>08/09/1446</a:t>
            </a:fld>
            <a:endParaRPr lang="ar-IQ"/>
          </a:p>
        </p:txBody>
      </p:sp>
      <p:sp>
        <p:nvSpPr>
          <p:cNvPr id="5" name="Footer Placeholder 4"/>
          <p:cNvSpPr>
            <a:spLocks noGrp="1"/>
          </p:cNvSpPr>
          <p:nvPr>
            <p:ph type="ftr" sz="quarter" idx="11"/>
          </p:nvPr>
        </p:nvSpPr>
        <p:spPr/>
        <p:txBody>
          <a:bodyPr/>
          <a:lstStyle/>
          <a:p>
            <a:endParaRPr lang="ar-IQ"/>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19F48B5D-4D55-4076-864A-AE3F1132CC5A}" type="slidenum">
              <a:rPr lang="ar-IQ" smtClean="0"/>
              <a:t>‹#›</a:t>
            </a:fld>
            <a:endParaRPr lang="ar-IQ"/>
          </a:p>
        </p:txBody>
      </p:sp>
    </p:spTree>
    <p:extLst>
      <p:ext uri="{BB962C8B-B14F-4D97-AF65-F5344CB8AC3E}">
        <p14:creationId xmlns:p14="http://schemas.microsoft.com/office/powerpoint/2010/main" val="35520584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عنوان ومحتوى">
    <p:spTree>
      <p:nvGrpSpPr>
        <p:cNvPr id="1" name=""/>
        <p:cNvGrpSpPr/>
        <p:nvPr/>
      </p:nvGrpSpPr>
      <p:grpSpPr>
        <a:xfrm>
          <a:off x="0" y="0"/>
          <a:ext cx="0" cy="0"/>
          <a:chOff x="0" y="0"/>
          <a:chExt cx="0" cy="0"/>
        </a:xfrm>
      </p:grpSpPr>
      <p:sp>
        <p:nvSpPr>
          <p:cNvPr id="2" name="Title 1"/>
          <p:cNvSpPr>
            <a:spLocks noGrp="1"/>
          </p:cNvSpPr>
          <p:nvPr>
            <p:ph type="title"/>
          </p:nvPr>
        </p:nvSpPr>
        <p:spPr>
          <a:xfrm>
            <a:off x="1945201" y="624110"/>
            <a:ext cx="6589199" cy="1280890"/>
          </a:xfrm>
        </p:spPr>
        <p:txBody>
          <a:bodyPr/>
          <a:lstStyle/>
          <a:p>
            <a:r>
              <a:rPr lang="ar-SA"/>
              <a:t>انقر لتحرير نمط العنوان الرئيسي</a:t>
            </a:r>
            <a:endParaRPr lang="en-US" dirty="0"/>
          </a:p>
        </p:txBody>
      </p:sp>
      <p:sp>
        <p:nvSpPr>
          <p:cNvPr id="3" name="Content Placeholder 2"/>
          <p:cNvSpPr>
            <a:spLocks noGrp="1"/>
          </p:cNvSpPr>
          <p:nvPr>
            <p:ph idx="1"/>
          </p:nvPr>
        </p:nvSpPr>
        <p:spPr>
          <a:xfrm>
            <a:off x="1942415" y="2133600"/>
            <a:ext cx="6591985" cy="3777622"/>
          </a:xfrm>
        </p:spPr>
        <p:txBody>
          <a:body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4" name="Date Placeholder 3"/>
          <p:cNvSpPr>
            <a:spLocks noGrp="1"/>
          </p:cNvSpPr>
          <p:nvPr>
            <p:ph type="dt" sz="half" idx="10"/>
          </p:nvPr>
        </p:nvSpPr>
        <p:spPr/>
        <p:txBody>
          <a:bodyPr/>
          <a:lstStyle/>
          <a:p>
            <a:fld id="{F6FD0B3B-3B35-4A90-AF38-E45F65BE4EEF}" type="datetimeFigureOut">
              <a:rPr lang="ar-IQ" smtClean="0"/>
              <a:t>08/09/1446</a:t>
            </a:fld>
            <a:endParaRPr lang="ar-IQ"/>
          </a:p>
        </p:txBody>
      </p:sp>
      <p:sp>
        <p:nvSpPr>
          <p:cNvPr id="5" name="Footer Placeholder 4"/>
          <p:cNvSpPr>
            <a:spLocks noGrp="1"/>
          </p:cNvSpPr>
          <p:nvPr>
            <p:ph type="ftr" sz="quarter" idx="11"/>
          </p:nvPr>
        </p:nvSpPr>
        <p:spPr/>
        <p:txBody>
          <a:bodyPr/>
          <a:lstStyle/>
          <a:p>
            <a:endParaRPr lang="ar-IQ"/>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19F48B5D-4D55-4076-864A-AE3F1132CC5A}" type="slidenum">
              <a:rPr lang="ar-IQ" smtClean="0"/>
              <a:t>‹#›</a:t>
            </a:fld>
            <a:endParaRPr lang="ar-IQ"/>
          </a:p>
        </p:txBody>
      </p:sp>
    </p:spTree>
    <p:extLst>
      <p:ext uri="{BB962C8B-B14F-4D97-AF65-F5344CB8AC3E}">
        <p14:creationId xmlns:p14="http://schemas.microsoft.com/office/powerpoint/2010/main" val="15291613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عنوان المقطع">
    <p:spTree>
      <p:nvGrpSpPr>
        <p:cNvPr id="1" name=""/>
        <p:cNvGrpSpPr/>
        <p:nvPr/>
      </p:nvGrpSpPr>
      <p:grpSpPr>
        <a:xfrm>
          <a:off x="0" y="0"/>
          <a:ext cx="0" cy="0"/>
          <a:chOff x="0" y="0"/>
          <a:chExt cx="0" cy="0"/>
        </a:xfrm>
      </p:grpSpPr>
      <p:sp>
        <p:nvSpPr>
          <p:cNvPr id="2" name="Title 1"/>
          <p:cNvSpPr>
            <a:spLocks noGrp="1"/>
          </p:cNvSpPr>
          <p:nvPr>
            <p:ph type="title"/>
          </p:nvPr>
        </p:nvSpPr>
        <p:spPr>
          <a:xfrm>
            <a:off x="1942415" y="2074562"/>
            <a:ext cx="6591985" cy="1468800"/>
          </a:xfrm>
        </p:spPr>
        <p:txBody>
          <a:bodyPr anchor="b"/>
          <a:lstStyle>
            <a:lvl1pPr algn="l">
              <a:defRPr sz="4000" b="0" cap="none"/>
            </a:lvl1pPr>
          </a:lstStyle>
          <a:p>
            <a:r>
              <a:rPr lang="ar-SA"/>
              <a:t>انقر لتحرير نمط العنوان الرئيسي</a:t>
            </a:r>
            <a:endParaRPr lang="en-US" dirty="0"/>
          </a:p>
        </p:txBody>
      </p:sp>
      <p:sp>
        <p:nvSpPr>
          <p:cNvPr id="3" name="Text Placeholder 2"/>
          <p:cNvSpPr>
            <a:spLocks noGrp="1"/>
          </p:cNvSpPr>
          <p:nvPr>
            <p:ph type="body" idx="1"/>
          </p:nvPr>
        </p:nvSpPr>
        <p:spPr>
          <a:xfrm>
            <a:off x="1942415" y="3581400"/>
            <a:ext cx="6591985"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a:t>انقر لتحرير أنماط النص الرئيسي</a:t>
            </a:r>
          </a:p>
        </p:txBody>
      </p:sp>
      <p:sp>
        <p:nvSpPr>
          <p:cNvPr id="4" name="Date Placeholder 3"/>
          <p:cNvSpPr>
            <a:spLocks noGrp="1"/>
          </p:cNvSpPr>
          <p:nvPr>
            <p:ph type="dt" sz="half" idx="10"/>
          </p:nvPr>
        </p:nvSpPr>
        <p:spPr/>
        <p:txBody>
          <a:bodyPr/>
          <a:lstStyle/>
          <a:p>
            <a:fld id="{F6FD0B3B-3B35-4A90-AF38-E45F65BE4EEF}" type="datetimeFigureOut">
              <a:rPr lang="ar-IQ" smtClean="0"/>
              <a:t>08/09/1446</a:t>
            </a:fld>
            <a:endParaRPr lang="ar-IQ"/>
          </a:p>
        </p:txBody>
      </p:sp>
      <p:sp>
        <p:nvSpPr>
          <p:cNvPr id="5" name="Footer Placeholder 4"/>
          <p:cNvSpPr>
            <a:spLocks noGrp="1"/>
          </p:cNvSpPr>
          <p:nvPr>
            <p:ph type="ftr" sz="quarter" idx="11"/>
          </p:nvPr>
        </p:nvSpPr>
        <p:spPr/>
        <p:txBody>
          <a:bodyPr/>
          <a:lstStyle/>
          <a:p>
            <a:endParaRPr lang="ar-IQ"/>
          </a:p>
        </p:txBody>
      </p:sp>
      <p:sp>
        <p:nvSpPr>
          <p:cNvPr id="11"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19F48B5D-4D55-4076-864A-AE3F1132CC5A}" type="slidenum">
              <a:rPr lang="ar-IQ" smtClean="0"/>
              <a:t>‹#›</a:t>
            </a:fld>
            <a:endParaRPr lang="ar-IQ"/>
          </a:p>
        </p:txBody>
      </p:sp>
    </p:spTree>
    <p:extLst>
      <p:ext uri="{BB962C8B-B14F-4D97-AF65-F5344CB8AC3E}">
        <p14:creationId xmlns:p14="http://schemas.microsoft.com/office/powerpoint/2010/main" val="2001872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محتويين">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ar-SA"/>
              <a:t>انقر لتحرير نمط العنوان الرئيسي</a:t>
            </a:r>
            <a:endParaRPr lang="en-US" dirty="0"/>
          </a:p>
        </p:txBody>
      </p:sp>
      <p:sp>
        <p:nvSpPr>
          <p:cNvPr id="3" name="Content Placeholder 2"/>
          <p:cNvSpPr>
            <a:spLocks noGrp="1"/>
          </p:cNvSpPr>
          <p:nvPr>
            <p:ph sz="half" idx="1"/>
          </p:nvPr>
        </p:nvSpPr>
        <p:spPr>
          <a:xfrm>
            <a:off x="1942416" y="2136706"/>
            <a:ext cx="3197531" cy="3767397"/>
          </a:xfrm>
        </p:spPr>
        <p:txBody>
          <a:bodyPr>
            <a:normAutofit/>
          </a:body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4" name="Content Placeholder 3"/>
          <p:cNvSpPr>
            <a:spLocks noGrp="1"/>
          </p:cNvSpPr>
          <p:nvPr>
            <p:ph sz="half" idx="2"/>
          </p:nvPr>
        </p:nvSpPr>
        <p:spPr>
          <a:xfrm>
            <a:off x="5337307" y="2136706"/>
            <a:ext cx="3197093" cy="3767397"/>
          </a:xfrm>
        </p:spPr>
        <p:txBody>
          <a:bodyPr>
            <a:normAutofit/>
          </a:body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5" name="Date Placeholder 4"/>
          <p:cNvSpPr>
            <a:spLocks noGrp="1"/>
          </p:cNvSpPr>
          <p:nvPr>
            <p:ph type="dt" sz="half" idx="10"/>
          </p:nvPr>
        </p:nvSpPr>
        <p:spPr/>
        <p:txBody>
          <a:bodyPr/>
          <a:lstStyle/>
          <a:p>
            <a:fld id="{F6FD0B3B-3B35-4A90-AF38-E45F65BE4EEF}" type="datetimeFigureOut">
              <a:rPr lang="ar-IQ" smtClean="0"/>
              <a:t>08/09/1446</a:t>
            </a:fld>
            <a:endParaRPr lang="ar-IQ"/>
          </a:p>
        </p:txBody>
      </p:sp>
      <p:sp>
        <p:nvSpPr>
          <p:cNvPr id="6" name="Footer Placeholder 5"/>
          <p:cNvSpPr>
            <a:spLocks noGrp="1"/>
          </p:cNvSpPr>
          <p:nvPr>
            <p:ph type="ftr" sz="quarter" idx="11"/>
          </p:nvPr>
        </p:nvSpPr>
        <p:spPr/>
        <p:txBody>
          <a:bodyPr/>
          <a:lstStyle/>
          <a:p>
            <a:endParaRPr lang="ar-IQ"/>
          </a:p>
        </p:txBody>
      </p:sp>
      <p:sp>
        <p:nvSpPr>
          <p:cNvPr id="9"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0" name="Slide Number Placeholder 5"/>
          <p:cNvSpPr>
            <a:spLocks noGrp="1"/>
          </p:cNvSpPr>
          <p:nvPr>
            <p:ph type="sldNum" sz="quarter" idx="12"/>
          </p:nvPr>
        </p:nvSpPr>
        <p:spPr>
          <a:xfrm>
            <a:off x="511228" y="787783"/>
            <a:ext cx="584978" cy="365125"/>
          </a:xfrm>
        </p:spPr>
        <p:txBody>
          <a:bodyPr/>
          <a:lstStyle/>
          <a:p>
            <a:fld id="{19F48B5D-4D55-4076-864A-AE3F1132CC5A}" type="slidenum">
              <a:rPr lang="ar-IQ" smtClean="0"/>
              <a:t>‹#›</a:t>
            </a:fld>
            <a:endParaRPr lang="ar-IQ"/>
          </a:p>
        </p:txBody>
      </p:sp>
    </p:spTree>
    <p:extLst>
      <p:ext uri="{BB962C8B-B14F-4D97-AF65-F5344CB8AC3E}">
        <p14:creationId xmlns:p14="http://schemas.microsoft.com/office/powerpoint/2010/main" val="19458859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مقارنة">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ar-SA"/>
              <a:t>انقر لتحرير نمط العنوان الرئيسي</a:t>
            </a:r>
            <a:endParaRPr lang="en-US" dirty="0"/>
          </a:p>
        </p:txBody>
      </p:sp>
      <p:sp>
        <p:nvSpPr>
          <p:cNvPr id="3" name="Text Placeholder 2"/>
          <p:cNvSpPr>
            <a:spLocks noGrp="1"/>
          </p:cNvSpPr>
          <p:nvPr>
            <p:ph type="body" idx="1"/>
          </p:nvPr>
        </p:nvSpPr>
        <p:spPr>
          <a:xfrm>
            <a:off x="2265352" y="2226626"/>
            <a:ext cx="2874596"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a:t>انقر لتحرير أنماط النص الرئيسي</a:t>
            </a:r>
          </a:p>
        </p:txBody>
      </p:sp>
      <p:sp>
        <p:nvSpPr>
          <p:cNvPr id="4" name="Content Placeholder 3"/>
          <p:cNvSpPr>
            <a:spLocks noGrp="1"/>
          </p:cNvSpPr>
          <p:nvPr>
            <p:ph sz="half" idx="2"/>
          </p:nvPr>
        </p:nvSpPr>
        <p:spPr>
          <a:xfrm>
            <a:off x="1942415" y="2802888"/>
            <a:ext cx="3197532" cy="3105703"/>
          </a:xfrm>
        </p:spPr>
        <p:txBody>
          <a:bodyPr>
            <a:normAutofit/>
          </a:body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5" name="Text Placeholder 4"/>
          <p:cNvSpPr>
            <a:spLocks noGrp="1"/>
          </p:cNvSpPr>
          <p:nvPr>
            <p:ph type="body" sz="quarter" idx="3"/>
          </p:nvPr>
        </p:nvSpPr>
        <p:spPr>
          <a:xfrm>
            <a:off x="5656154" y="2223398"/>
            <a:ext cx="2873239"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a:t>انقر لتحرير أنماط النص الرئيسي</a:t>
            </a:r>
          </a:p>
        </p:txBody>
      </p:sp>
      <p:sp>
        <p:nvSpPr>
          <p:cNvPr id="6" name="Content Placeholder 5"/>
          <p:cNvSpPr>
            <a:spLocks noGrp="1"/>
          </p:cNvSpPr>
          <p:nvPr>
            <p:ph sz="quarter" idx="4"/>
          </p:nvPr>
        </p:nvSpPr>
        <p:spPr>
          <a:xfrm>
            <a:off x="5333715" y="2799660"/>
            <a:ext cx="3195680" cy="3105703"/>
          </a:xfrm>
        </p:spPr>
        <p:txBody>
          <a:bodyPr>
            <a:normAutofit/>
          </a:body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7" name="Date Placeholder 6"/>
          <p:cNvSpPr>
            <a:spLocks noGrp="1"/>
          </p:cNvSpPr>
          <p:nvPr>
            <p:ph type="dt" sz="half" idx="10"/>
          </p:nvPr>
        </p:nvSpPr>
        <p:spPr/>
        <p:txBody>
          <a:bodyPr/>
          <a:lstStyle/>
          <a:p>
            <a:fld id="{F6FD0B3B-3B35-4A90-AF38-E45F65BE4EEF}" type="datetimeFigureOut">
              <a:rPr lang="ar-IQ" smtClean="0"/>
              <a:t>08/09/1446</a:t>
            </a:fld>
            <a:endParaRPr lang="ar-IQ"/>
          </a:p>
        </p:txBody>
      </p:sp>
      <p:sp>
        <p:nvSpPr>
          <p:cNvPr id="8" name="Footer Placeholder 7"/>
          <p:cNvSpPr>
            <a:spLocks noGrp="1"/>
          </p:cNvSpPr>
          <p:nvPr>
            <p:ph type="ftr" sz="quarter" idx="11"/>
          </p:nvPr>
        </p:nvSpPr>
        <p:spPr/>
        <p:txBody>
          <a:bodyPr/>
          <a:lstStyle/>
          <a:p>
            <a:endParaRPr lang="ar-IQ"/>
          </a:p>
        </p:txBody>
      </p:sp>
      <p:sp>
        <p:nvSpPr>
          <p:cNvPr id="11"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2" name="Slide Number Placeholder 5"/>
          <p:cNvSpPr>
            <a:spLocks noGrp="1"/>
          </p:cNvSpPr>
          <p:nvPr>
            <p:ph type="sldNum" sz="quarter" idx="12"/>
          </p:nvPr>
        </p:nvSpPr>
        <p:spPr>
          <a:xfrm>
            <a:off x="511228" y="787783"/>
            <a:ext cx="584978" cy="365125"/>
          </a:xfrm>
        </p:spPr>
        <p:txBody>
          <a:bodyPr/>
          <a:lstStyle/>
          <a:p>
            <a:fld id="{19F48B5D-4D55-4076-864A-AE3F1132CC5A}" type="slidenum">
              <a:rPr lang="ar-IQ" smtClean="0"/>
              <a:t>‹#›</a:t>
            </a:fld>
            <a:endParaRPr lang="ar-IQ"/>
          </a:p>
        </p:txBody>
      </p:sp>
    </p:spTree>
    <p:extLst>
      <p:ext uri="{BB962C8B-B14F-4D97-AF65-F5344CB8AC3E}">
        <p14:creationId xmlns:p14="http://schemas.microsoft.com/office/powerpoint/2010/main" val="31224727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a:xfrm>
            <a:off x="1945200" y="624110"/>
            <a:ext cx="6589200" cy="1280890"/>
          </a:xfrm>
        </p:spPr>
        <p:txBody>
          <a:bodyPr/>
          <a:lstStyle/>
          <a:p>
            <a:r>
              <a:rPr lang="ar-SA"/>
              <a:t>انقر لتحرير نمط العنوان الرئيسي</a:t>
            </a:r>
            <a:endParaRPr lang="en-US" dirty="0"/>
          </a:p>
        </p:txBody>
      </p:sp>
      <p:sp>
        <p:nvSpPr>
          <p:cNvPr id="3" name="Date Placeholder 2"/>
          <p:cNvSpPr>
            <a:spLocks noGrp="1"/>
          </p:cNvSpPr>
          <p:nvPr>
            <p:ph type="dt" sz="half" idx="10"/>
          </p:nvPr>
        </p:nvSpPr>
        <p:spPr/>
        <p:txBody>
          <a:bodyPr/>
          <a:lstStyle/>
          <a:p>
            <a:fld id="{F6FD0B3B-3B35-4A90-AF38-E45F65BE4EEF}" type="datetimeFigureOut">
              <a:rPr lang="ar-IQ" smtClean="0"/>
              <a:t>08/09/1446</a:t>
            </a:fld>
            <a:endParaRPr lang="ar-IQ"/>
          </a:p>
        </p:txBody>
      </p:sp>
      <p:sp>
        <p:nvSpPr>
          <p:cNvPr id="4" name="Footer Placeholder 3"/>
          <p:cNvSpPr>
            <a:spLocks noGrp="1"/>
          </p:cNvSpPr>
          <p:nvPr>
            <p:ph type="ftr" sz="quarter" idx="11"/>
          </p:nvPr>
        </p:nvSpPr>
        <p:spPr/>
        <p:txBody>
          <a:bodyPr/>
          <a:lstStyle/>
          <a:p>
            <a:endParaRPr lang="ar-IQ"/>
          </a:p>
        </p:txBody>
      </p:sp>
      <p:sp>
        <p:nvSpPr>
          <p:cNvPr id="8"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19F48B5D-4D55-4076-864A-AE3F1132CC5A}" type="slidenum">
              <a:rPr lang="ar-IQ" smtClean="0"/>
              <a:t>‹#›</a:t>
            </a:fld>
            <a:endParaRPr lang="ar-IQ"/>
          </a:p>
        </p:txBody>
      </p:sp>
    </p:spTree>
    <p:extLst>
      <p:ext uri="{BB962C8B-B14F-4D97-AF65-F5344CB8AC3E}">
        <p14:creationId xmlns:p14="http://schemas.microsoft.com/office/powerpoint/2010/main" val="23369883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6FD0B3B-3B35-4A90-AF38-E45F65BE4EEF}" type="datetimeFigureOut">
              <a:rPr lang="ar-IQ" smtClean="0"/>
              <a:t>08/09/1446</a:t>
            </a:fld>
            <a:endParaRPr lang="ar-IQ"/>
          </a:p>
        </p:txBody>
      </p:sp>
      <p:sp>
        <p:nvSpPr>
          <p:cNvPr id="3" name="Footer Placeholder 2"/>
          <p:cNvSpPr>
            <a:spLocks noGrp="1"/>
          </p:cNvSpPr>
          <p:nvPr>
            <p:ph type="ftr" sz="quarter" idx="11"/>
          </p:nvPr>
        </p:nvSpPr>
        <p:spPr/>
        <p:txBody>
          <a:bodyPr/>
          <a:lstStyle/>
          <a:p>
            <a:endParaRPr lang="ar-IQ"/>
          </a:p>
        </p:txBody>
      </p:sp>
      <p:sp>
        <p:nvSpPr>
          <p:cNvPr id="6"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19F48B5D-4D55-4076-864A-AE3F1132CC5A}" type="slidenum">
              <a:rPr lang="ar-IQ" smtClean="0"/>
              <a:t>‹#›</a:t>
            </a:fld>
            <a:endParaRPr lang="ar-IQ"/>
          </a:p>
        </p:txBody>
      </p:sp>
    </p:spTree>
    <p:extLst>
      <p:ext uri="{BB962C8B-B14F-4D97-AF65-F5344CB8AC3E}">
        <p14:creationId xmlns:p14="http://schemas.microsoft.com/office/powerpoint/2010/main" val="39515324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محتوى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1942415" y="446088"/>
            <a:ext cx="2629584" cy="976312"/>
          </a:xfrm>
        </p:spPr>
        <p:txBody>
          <a:bodyPr anchor="b"/>
          <a:lstStyle>
            <a:lvl1pPr algn="l">
              <a:defRPr sz="2000" b="0"/>
            </a:lvl1pPr>
          </a:lstStyle>
          <a:p>
            <a:r>
              <a:rPr lang="ar-SA"/>
              <a:t>انقر لتحرير نمط العنوان الرئيسي</a:t>
            </a:r>
            <a:endParaRPr lang="en-US" dirty="0"/>
          </a:p>
        </p:txBody>
      </p:sp>
      <p:sp>
        <p:nvSpPr>
          <p:cNvPr id="3" name="Content Placeholder 2"/>
          <p:cNvSpPr>
            <a:spLocks noGrp="1"/>
          </p:cNvSpPr>
          <p:nvPr>
            <p:ph idx="1"/>
          </p:nvPr>
        </p:nvSpPr>
        <p:spPr>
          <a:xfrm>
            <a:off x="4743494" y="446089"/>
            <a:ext cx="3790906" cy="5414963"/>
          </a:xfrm>
        </p:spPr>
        <p:txBody>
          <a:bodyPr anchor="ctr">
            <a:normAutofit/>
          </a:body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4" name="Text Placeholder 3"/>
          <p:cNvSpPr>
            <a:spLocks noGrp="1"/>
          </p:cNvSpPr>
          <p:nvPr>
            <p:ph type="body" sz="half" idx="2"/>
          </p:nvPr>
        </p:nvSpPr>
        <p:spPr>
          <a:xfrm>
            <a:off x="1942415" y="1598613"/>
            <a:ext cx="2629584"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a:t>انقر لتحرير أنماط النص الرئيسي</a:t>
            </a:r>
          </a:p>
        </p:txBody>
      </p:sp>
      <p:sp>
        <p:nvSpPr>
          <p:cNvPr id="5" name="Date Placeholder 4"/>
          <p:cNvSpPr>
            <a:spLocks noGrp="1"/>
          </p:cNvSpPr>
          <p:nvPr>
            <p:ph type="dt" sz="half" idx="10"/>
          </p:nvPr>
        </p:nvSpPr>
        <p:spPr/>
        <p:txBody>
          <a:bodyPr/>
          <a:lstStyle/>
          <a:p>
            <a:fld id="{F6FD0B3B-3B35-4A90-AF38-E45F65BE4EEF}" type="datetimeFigureOut">
              <a:rPr lang="ar-IQ" smtClean="0"/>
              <a:t>08/09/1446</a:t>
            </a:fld>
            <a:endParaRPr lang="ar-IQ"/>
          </a:p>
        </p:txBody>
      </p:sp>
      <p:sp>
        <p:nvSpPr>
          <p:cNvPr id="6" name="Footer Placeholder 5"/>
          <p:cNvSpPr>
            <a:spLocks noGrp="1"/>
          </p:cNvSpPr>
          <p:nvPr>
            <p:ph type="ftr" sz="quarter" idx="11"/>
          </p:nvPr>
        </p:nvSpPr>
        <p:spPr/>
        <p:txBody>
          <a:bodyPr/>
          <a:lstStyle/>
          <a:p>
            <a:endParaRPr lang="ar-IQ"/>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19F48B5D-4D55-4076-864A-AE3F1132CC5A}" type="slidenum">
              <a:rPr lang="ar-IQ" smtClean="0"/>
              <a:t>‹#›</a:t>
            </a:fld>
            <a:endParaRPr lang="ar-IQ"/>
          </a:p>
        </p:txBody>
      </p:sp>
    </p:spTree>
    <p:extLst>
      <p:ext uri="{BB962C8B-B14F-4D97-AF65-F5344CB8AC3E}">
        <p14:creationId xmlns:p14="http://schemas.microsoft.com/office/powerpoint/2010/main" val="8229318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1942415" y="4800600"/>
            <a:ext cx="6591985" cy="566738"/>
          </a:xfrm>
        </p:spPr>
        <p:txBody>
          <a:bodyPr anchor="b">
            <a:normAutofit/>
          </a:bodyPr>
          <a:lstStyle>
            <a:lvl1pPr algn="l">
              <a:defRPr sz="2400" b="0"/>
            </a:lvl1pPr>
          </a:lstStyle>
          <a:p>
            <a:r>
              <a:rPr lang="ar-SA"/>
              <a:t>انقر لتحرير نمط العنوان الرئيسي</a:t>
            </a:r>
            <a:endParaRPr lang="en-US" dirty="0"/>
          </a:p>
        </p:txBody>
      </p:sp>
      <p:sp>
        <p:nvSpPr>
          <p:cNvPr id="3" name="Picture Placeholder 2"/>
          <p:cNvSpPr>
            <a:spLocks noGrp="1" noChangeAspect="1"/>
          </p:cNvSpPr>
          <p:nvPr>
            <p:ph type="pic" idx="1"/>
          </p:nvPr>
        </p:nvSpPr>
        <p:spPr>
          <a:xfrm>
            <a:off x="1942415" y="634965"/>
            <a:ext cx="6591985"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ar-SA"/>
              <a:t>انقر فوق الأيقونة لإضافة صورة</a:t>
            </a:r>
            <a:endParaRPr lang="en-US" dirty="0"/>
          </a:p>
        </p:txBody>
      </p:sp>
      <p:sp>
        <p:nvSpPr>
          <p:cNvPr id="4" name="Text Placeholder 3"/>
          <p:cNvSpPr>
            <a:spLocks noGrp="1"/>
          </p:cNvSpPr>
          <p:nvPr>
            <p:ph type="body" sz="half" idx="2"/>
          </p:nvPr>
        </p:nvSpPr>
        <p:spPr>
          <a:xfrm>
            <a:off x="1942415" y="5367338"/>
            <a:ext cx="6591985"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a:t>انقر لتحرير أنماط النص الرئيسي</a:t>
            </a:r>
          </a:p>
        </p:txBody>
      </p:sp>
      <p:sp>
        <p:nvSpPr>
          <p:cNvPr id="5" name="Date Placeholder 4"/>
          <p:cNvSpPr>
            <a:spLocks noGrp="1"/>
          </p:cNvSpPr>
          <p:nvPr>
            <p:ph type="dt" sz="half" idx="10"/>
          </p:nvPr>
        </p:nvSpPr>
        <p:spPr/>
        <p:txBody>
          <a:bodyPr/>
          <a:lstStyle/>
          <a:p>
            <a:fld id="{F6FD0B3B-3B35-4A90-AF38-E45F65BE4EEF}" type="datetimeFigureOut">
              <a:rPr lang="ar-IQ" smtClean="0"/>
              <a:t>08/09/1446</a:t>
            </a:fld>
            <a:endParaRPr lang="ar-IQ"/>
          </a:p>
        </p:txBody>
      </p:sp>
      <p:sp>
        <p:nvSpPr>
          <p:cNvPr id="6" name="Footer Placeholder 5"/>
          <p:cNvSpPr>
            <a:spLocks noGrp="1"/>
          </p:cNvSpPr>
          <p:nvPr>
            <p:ph type="ftr" sz="quarter" idx="11"/>
          </p:nvPr>
        </p:nvSpPr>
        <p:spPr/>
        <p:txBody>
          <a:bodyPr/>
          <a:lstStyle/>
          <a:p>
            <a:endParaRPr lang="ar-IQ"/>
          </a:p>
        </p:txBody>
      </p:sp>
      <p:sp>
        <p:nvSpPr>
          <p:cNvPr id="1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19F48B5D-4D55-4076-864A-AE3F1132CC5A}" type="slidenum">
              <a:rPr lang="ar-IQ" smtClean="0"/>
              <a:t>‹#›</a:t>
            </a:fld>
            <a:endParaRPr lang="ar-IQ"/>
          </a:p>
        </p:txBody>
      </p:sp>
    </p:spTree>
    <p:extLst>
      <p:ext uri="{BB962C8B-B14F-4D97-AF65-F5344CB8AC3E}">
        <p14:creationId xmlns:p14="http://schemas.microsoft.com/office/powerpoint/2010/main" val="13765479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36" name="Group 35"/>
          <p:cNvGrpSpPr/>
          <p:nvPr/>
        </p:nvGrpSpPr>
        <p:grpSpPr>
          <a:xfrm>
            <a:off x="1" y="228600"/>
            <a:ext cx="1981200" cy="6638628"/>
            <a:chOff x="2487613" y="285750"/>
            <a:chExt cx="2428875" cy="5654676"/>
          </a:xfrm>
        </p:grpSpPr>
        <p:sp>
          <p:nvSpPr>
            <p:cNvPr id="37"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38"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39"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40"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41"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42"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43"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44"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45"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46"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47"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48"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49" name="Group 48"/>
          <p:cNvGrpSpPr/>
          <p:nvPr/>
        </p:nvGrpSpPr>
        <p:grpSpPr>
          <a:xfrm>
            <a:off x="20421" y="749"/>
            <a:ext cx="1952272" cy="6852504"/>
            <a:chOff x="6627813" y="196102"/>
            <a:chExt cx="1952625" cy="5677649"/>
          </a:xfrm>
        </p:grpSpPr>
        <p:sp>
          <p:nvSpPr>
            <p:cNvPr id="50" name="Freeform 27"/>
            <p:cNvSpPr/>
            <p:nvPr/>
          </p:nvSpPr>
          <p:spPr bwMode="auto">
            <a:xfrm>
              <a:off x="6627813" y="196102"/>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51"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52"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53"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54"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55"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56"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57"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58"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59"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60"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61"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62" name="Rectangle 61"/>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1945200" y="624110"/>
            <a:ext cx="6589200" cy="1280890"/>
          </a:xfrm>
          <a:prstGeom prst="rect">
            <a:avLst/>
          </a:prstGeom>
        </p:spPr>
        <p:txBody>
          <a:bodyPr vert="horz" lIns="91440" tIns="45720" rIns="91440" bIns="45720" rtlCol="0" anchor="t">
            <a:normAutofit/>
          </a:bodyPr>
          <a:lstStyle/>
          <a:p>
            <a:r>
              <a:rPr lang="ar-SA"/>
              <a:t>انقر لتحرير نمط العنوان الرئيسي</a:t>
            </a:r>
            <a:endParaRPr lang="en-US" dirty="0"/>
          </a:p>
        </p:txBody>
      </p:sp>
      <p:sp>
        <p:nvSpPr>
          <p:cNvPr id="3" name="Text Placeholder 2"/>
          <p:cNvSpPr>
            <a:spLocks noGrp="1"/>
          </p:cNvSpPr>
          <p:nvPr>
            <p:ph type="body" idx="1"/>
          </p:nvPr>
        </p:nvSpPr>
        <p:spPr>
          <a:xfrm>
            <a:off x="1942415" y="2133600"/>
            <a:ext cx="6591985" cy="3886200"/>
          </a:xfrm>
          <a:prstGeom prst="rect">
            <a:avLst/>
          </a:prstGeom>
        </p:spPr>
        <p:txBody>
          <a:bodyPr vert="horz" lIns="91440" tIns="45720" rIns="91440" bIns="45720" rtlCol="0">
            <a:normAutofit/>
          </a:body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4" name="Date Placeholder 3"/>
          <p:cNvSpPr>
            <a:spLocks noGrp="1"/>
          </p:cNvSpPr>
          <p:nvPr>
            <p:ph type="dt" sz="half" idx="2"/>
          </p:nvPr>
        </p:nvSpPr>
        <p:spPr>
          <a:xfrm>
            <a:off x="7772400" y="6135089"/>
            <a:ext cx="766380" cy="370171"/>
          </a:xfrm>
          <a:prstGeom prst="rect">
            <a:avLst/>
          </a:prstGeom>
        </p:spPr>
        <p:txBody>
          <a:bodyPr vert="horz" lIns="91440" tIns="45720" rIns="91440" bIns="45720" rtlCol="0" anchor="ctr"/>
          <a:lstStyle>
            <a:lvl1pPr algn="r">
              <a:defRPr sz="900">
                <a:solidFill>
                  <a:schemeClr val="tx1">
                    <a:tint val="75000"/>
                  </a:schemeClr>
                </a:solidFill>
              </a:defRPr>
            </a:lvl1pPr>
          </a:lstStyle>
          <a:p>
            <a:fld id="{F6FD0B3B-3B35-4A90-AF38-E45F65BE4EEF}" type="datetimeFigureOut">
              <a:rPr lang="ar-IQ" smtClean="0"/>
              <a:t>08/09/1446</a:t>
            </a:fld>
            <a:endParaRPr lang="ar-IQ"/>
          </a:p>
        </p:txBody>
      </p:sp>
      <p:sp>
        <p:nvSpPr>
          <p:cNvPr id="5" name="Footer Placeholder 4"/>
          <p:cNvSpPr>
            <a:spLocks noGrp="1"/>
          </p:cNvSpPr>
          <p:nvPr>
            <p:ph type="ftr" sz="quarter" idx="3"/>
          </p:nvPr>
        </p:nvSpPr>
        <p:spPr>
          <a:xfrm>
            <a:off x="1942415" y="6135809"/>
            <a:ext cx="5716488"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ar-IQ"/>
          </a:p>
        </p:txBody>
      </p:sp>
      <p:sp>
        <p:nvSpPr>
          <p:cNvPr id="6" name="Slide Number Placeholder 5"/>
          <p:cNvSpPr>
            <a:spLocks noGrp="1"/>
          </p:cNvSpPr>
          <p:nvPr>
            <p:ph type="sldNum" sz="quarter" idx="4"/>
          </p:nvPr>
        </p:nvSpPr>
        <p:spPr bwMode="gray">
          <a:xfrm>
            <a:off x="511228" y="787783"/>
            <a:ext cx="584978" cy="365125"/>
          </a:xfrm>
          <a:prstGeom prst="rect">
            <a:avLst/>
          </a:prstGeom>
        </p:spPr>
        <p:txBody>
          <a:bodyPr vert="horz" lIns="91440" tIns="45720" rIns="91440" bIns="45720" rtlCol="0" anchor="ctr"/>
          <a:lstStyle>
            <a:lvl1pPr algn="r">
              <a:defRPr sz="2000">
                <a:solidFill>
                  <a:srgbClr val="FEFFFF"/>
                </a:solidFill>
              </a:defRPr>
            </a:lvl1pPr>
          </a:lstStyle>
          <a:p>
            <a:fld id="{19F48B5D-4D55-4076-864A-AE3F1132CC5A}" type="slidenum">
              <a:rPr lang="ar-IQ" smtClean="0"/>
              <a:t>‹#›</a:t>
            </a:fld>
            <a:endParaRPr lang="ar-IQ"/>
          </a:p>
        </p:txBody>
      </p:sp>
    </p:spTree>
    <p:extLst>
      <p:ext uri="{BB962C8B-B14F-4D97-AF65-F5344CB8AC3E}">
        <p14:creationId xmlns:p14="http://schemas.microsoft.com/office/powerpoint/2010/main" val="2320137981"/>
      </p:ext>
    </p:extLst>
  </p:cSld>
  <p:clrMap bg1="lt1" tx1="dk1" bg2="lt2" tx2="dk2" accent1="accent1" accent2="accent2" accent3="accent3" accent4="accent4" accent5="accent5" accent6="accent6" hlink="hlink" folHlink="folHlink"/>
  <p:sldLayoutIdLst>
    <p:sldLayoutId id="2147483690" r:id="rId1"/>
    <p:sldLayoutId id="2147483691" r:id="rId2"/>
    <p:sldLayoutId id="2147483692" r:id="rId3"/>
    <p:sldLayoutId id="2147483693" r:id="rId4"/>
    <p:sldLayoutId id="2147483694" r:id="rId5"/>
    <p:sldLayoutId id="2147483695" r:id="rId6"/>
    <p:sldLayoutId id="2147483696" r:id="rId7"/>
    <p:sldLayoutId id="2147483697" r:id="rId8"/>
    <p:sldLayoutId id="2147483698" r:id="rId9"/>
    <p:sldLayoutId id="2147483699" r:id="rId10"/>
    <p:sldLayoutId id="2147483700" r:id="rId11"/>
    <p:sldLayoutId id="2147483701" r:id="rId12"/>
    <p:sldLayoutId id="2147483702" r:id="rId13"/>
    <p:sldLayoutId id="2147483703" r:id="rId14"/>
    <p:sldLayoutId id="2147483704" r:id="rId15"/>
    <p:sldLayoutId id="2147483705" r:id="rId16"/>
  </p:sldLayoutIdLst>
  <p:txStyles>
    <p:titleStyle>
      <a:lvl1pPr algn="l" defTabSz="457200" rtl="1" eaLnBrk="1" latinLnBrk="0" hangingPunct="1">
        <a:spcBef>
          <a:spcPct val="0"/>
        </a:spcBef>
        <a:buNone/>
        <a:defRPr sz="3600" kern="1200">
          <a:solidFill>
            <a:schemeClr val="accent2">
              <a:lumMod val="75000"/>
            </a:schemeClr>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342900" indent="-342900" algn="r" defTabSz="457200" rtl="1"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r" defTabSz="457200" rtl="1"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r" defTabSz="457200" rtl="1"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r" defTabSz="457200" rtl="1" eaLnBrk="1" latinLnBrk="0" hangingPunct="1">
        <a:defRPr sz="1800" kern="1200">
          <a:solidFill>
            <a:schemeClr val="tx1"/>
          </a:solidFill>
          <a:latin typeface="+mn-lt"/>
          <a:ea typeface="+mn-ea"/>
          <a:cs typeface="+mn-cs"/>
        </a:defRPr>
      </a:lvl1pPr>
      <a:lvl2pPr marL="457200" algn="r" defTabSz="457200" rtl="1" eaLnBrk="1" latinLnBrk="0" hangingPunct="1">
        <a:defRPr sz="1800" kern="1200">
          <a:solidFill>
            <a:schemeClr val="tx1"/>
          </a:solidFill>
          <a:latin typeface="+mn-lt"/>
          <a:ea typeface="+mn-ea"/>
          <a:cs typeface="+mn-cs"/>
        </a:defRPr>
      </a:lvl2pPr>
      <a:lvl3pPr marL="914400" algn="r" defTabSz="457200" rtl="1" eaLnBrk="1" latinLnBrk="0" hangingPunct="1">
        <a:defRPr sz="1800" kern="1200">
          <a:solidFill>
            <a:schemeClr val="tx1"/>
          </a:solidFill>
          <a:latin typeface="+mn-lt"/>
          <a:ea typeface="+mn-ea"/>
          <a:cs typeface="+mn-cs"/>
        </a:defRPr>
      </a:lvl3pPr>
      <a:lvl4pPr marL="1371600" algn="r" defTabSz="457200" rtl="1" eaLnBrk="1" latinLnBrk="0" hangingPunct="1">
        <a:defRPr sz="1800" kern="1200">
          <a:solidFill>
            <a:schemeClr val="tx1"/>
          </a:solidFill>
          <a:latin typeface="+mn-lt"/>
          <a:ea typeface="+mn-ea"/>
          <a:cs typeface="+mn-cs"/>
        </a:defRPr>
      </a:lvl4pPr>
      <a:lvl5pPr marL="1828800" algn="r" defTabSz="457200" rtl="1" eaLnBrk="1" latinLnBrk="0" hangingPunct="1">
        <a:defRPr sz="1800" kern="1200">
          <a:solidFill>
            <a:schemeClr val="tx1"/>
          </a:solidFill>
          <a:latin typeface="+mn-lt"/>
          <a:ea typeface="+mn-ea"/>
          <a:cs typeface="+mn-cs"/>
        </a:defRPr>
      </a:lvl5pPr>
      <a:lvl6pPr marL="2286000" algn="r" defTabSz="457200" rtl="1" eaLnBrk="1" latinLnBrk="0" hangingPunct="1">
        <a:defRPr sz="1800" kern="1200">
          <a:solidFill>
            <a:schemeClr val="tx1"/>
          </a:solidFill>
          <a:latin typeface="+mn-lt"/>
          <a:ea typeface="+mn-ea"/>
          <a:cs typeface="+mn-cs"/>
        </a:defRPr>
      </a:lvl6pPr>
      <a:lvl7pPr marL="2743200" algn="r" defTabSz="457200" rtl="1" eaLnBrk="1" latinLnBrk="0" hangingPunct="1">
        <a:defRPr sz="1800" kern="1200">
          <a:solidFill>
            <a:schemeClr val="tx1"/>
          </a:solidFill>
          <a:latin typeface="+mn-lt"/>
          <a:ea typeface="+mn-ea"/>
          <a:cs typeface="+mn-cs"/>
        </a:defRPr>
      </a:lvl7pPr>
      <a:lvl8pPr marL="3200400" algn="r" defTabSz="457200" rtl="1" eaLnBrk="1" latinLnBrk="0" hangingPunct="1">
        <a:defRPr sz="1800" kern="1200">
          <a:solidFill>
            <a:schemeClr val="tx1"/>
          </a:solidFill>
          <a:latin typeface="+mn-lt"/>
          <a:ea typeface="+mn-ea"/>
          <a:cs typeface="+mn-cs"/>
        </a:defRPr>
      </a:lvl8pPr>
      <a:lvl9pPr marL="3657600" algn="r" defTabSz="4572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jfi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6.jfif"/><Relationship Id="rId2" Type="http://schemas.openxmlformats.org/officeDocument/2006/relationships/image" Target="../media/image5.jfif"/><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7.jfif"/><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9458" name="Title 1">
            <a:extLst>
              <a:ext uri="{FF2B5EF4-FFF2-40B4-BE49-F238E27FC236}">
                <a16:creationId xmlns:a16="http://schemas.microsoft.com/office/drawing/2014/main" id="{177456F7-5654-425B-8325-A349B1EB5C8E}"/>
              </a:ext>
            </a:extLst>
          </p:cNvPr>
          <p:cNvSpPr>
            <a:spLocks noGrp="1" noChangeArrowheads="1"/>
          </p:cNvSpPr>
          <p:nvPr>
            <p:ph type="ctrTitle"/>
          </p:nvPr>
        </p:nvSpPr>
        <p:spPr>
          <a:xfrm>
            <a:off x="2459037" y="509325"/>
            <a:ext cx="4733925" cy="4538663"/>
          </a:xfrm>
        </p:spPr>
        <p:txBody>
          <a:bodyPr>
            <a:normAutofit fontScale="90000"/>
          </a:bodyPr>
          <a:lstStyle/>
          <a:p>
            <a:pPr algn="ctr" rtl="0"/>
            <a:br>
              <a:rPr lang="en-US" altLang="en-US" sz="3600" b="1" dirty="0">
                <a:latin typeface="Times New Roman" panose="02020603050405020304" pitchFamily="18" charset="0"/>
                <a:cs typeface="Times New Roman" panose="02020603050405020304" pitchFamily="18" charset="0"/>
              </a:rPr>
            </a:br>
            <a:br>
              <a:rPr lang="en-US" altLang="en-US" sz="3600" b="1" dirty="0">
                <a:latin typeface="Times New Roman" panose="02020603050405020304" pitchFamily="18" charset="0"/>
                <a:cs typeface="Times New Roman" panose="02020603050405020304" pitchFamily="18" charset="0"/>
              </a:rPr>
            </a:br>
            <a:br>
              <a:rPr lang="en-US" altLang="en-US" sz="3600" b="1" dirty="0">
                <a:latin typeface="Times New Roman" panose="02020603050405020304" pitchFamily="18" charset="0"/>
                <a:cs typeface="Times New Roman" panose="02020603050405020304" pitchFamily="18" charset="0"/>
              </a:rPr>
            </a:br>
            <a:br>
              <a:rPr lang="en-US" altLang="en-US" sz="3600" b="1" dirty="0">
                <a:latin typeface="Times New Roman" panose="02020603050405020304" pitchFamily="18" charset="0"/>
                <a:cs typeface="Times New Roman" panose="02020603050405020304" pitchFamily="18" charset="0"/>
              </a:rPr>
            </a:br>
            <a:r>
              <a:rPr lang="en-US" altLang="en-US" sz="3600" b="1" dirty="0">
                <a:latin typeface="Times New Roman" panose="02020603050405020304" pitchFamily="18" charset="0"/>
                <a:cs typeface="Times New Roman" panose="02020603050405020304" pitchFamily="18" charset="0"/>
              </a:rPr>
              <a:t> </a:t>
            </a:r>
            <a:br>
              <a:rPr lang="en-US" altLang="en-US" sz="3200" b="1" dirty="0">
                <a:latin typeface="Times New Roman" panose="02020603050405020304" pitchFamily="18" charset="0"/>
                <a:cs typeface="Times New Roman" panose="02020603050405020304" pitchFamily="18" charset="0"/>
              </a:rPr>
            </a:br>
            <a:br>
              <a:rPr lang="en-US" altLang="en-US" sz="3200" b="1" dirty="0">
                <a:latin typeface="Times New Roman" panose="02020603050405020304" pitchFamily="18" charset="0"/>
                <a:cs typeface="Times New Roman" panose="02020603050405020304" pitchFamily="18" charset="0"/>
              </a:rPr>
            </a:br>
            <a:r>
              <a:rPr lang="en-US" sz="4400" b="1" dirty="0">
                <a:latin typeface="Times New Roman" panose="02020603050405020304" pitchFamily="18" charset="0"/>
                <a:cs typeface="Times New Roman" panose="02020603050405020304" pitchFamily="18" charset="0"/>
              </a:rPr>
              <a:t>Vital Signs2 (Respiration and Blood pressure)</a:t>
            </a:r>
            <a:br>
              <a:rPr lang="en-US" altLang="en-US" sz="2800" b="1" dirty="0">
                <a:latin typeface="Times New Roman" panose="02020603050405020304" pitchFamily="18" charset="0"/>
                <a:cs typeface="Times New Roman" panose="02020603050405020304" pitchFamily="18" charset="0"/>
              </a:rPr>
            </a:br>
            <a:endParaRPr lang="ar-IQ" altLang="en-US" sz="1100" b="1" dirty="0">
              <a:latin typeface="Times New Roman" panose="02020603050405020304" pitchFamily="18" charset="0"/>
              <a:cs typeface="Times New Roman" panose="02020603050405020304" pitchFamily="18" charset="0"/>
            </a:endParaRPr>
          </a:p>
        </p:txBody>
      </p:sp>
      <p:sp>
        <p:nvSpPr>
          <p:cNvPr id="19459" name="Subtitle 2">
            <a:extLst>
              <a:ext uri="{FF2B5EF4-FFF2-40B4-BE49-F238E27FC236}">
                <a16:creationId xmlns:a16="http://schemas.microsoft.com/office/drawing/2014/main" id="{CEEA62FC-11D2-4BCE-A8C4-6B297ACBA56B}"/>
              </a:ext>
            </a:extLst>
          </p:cNvPr>
          <p:cNvSpPr>
            <a:spLocks noGrp="1" noChangeArrowheads="1"/>
          </p:cNvSpPr>
          <p:nvPr>
            <p:ph type="subTitle" idx="1"/>
          </p:nvPr>
        </p:nvSpPr>
        <p:spPr>
          <a:xfrm>
            <a:off x="2459037" y="5139401"/>
            <a:ext cx="4247357" cy="2035491"/>
          </a:xfrm>
        </p:spPr>
        <p:txBody>
          <a:bodyPr>
            <a:normAutofit/>
          </a:bodyPr>
          <a:lstStyle/>
          <a:p>
            <a:pPr algn="ctr" rtl="1">
              <a:lnSpc>
                <a:spcPct val="110000"/>
              </a:lnSpc>
              <a:spcAft>
                <a:spcPts val="800"/>
              </a:spcAft>
            </a:pPr>
            <a:r>
              <a:rPr lang="en-US" sz="1800" b="1" kern="100" dirty="0">
                <a:solidFill>
                  <a:schemeClr val="tx1"/>
                </a:solidFill>
                <a:latin typeface="Simplified Arabic" panose="02020603050405020304" pitchFamily="18" charset="-78"/>
                <a:ea typeface="Calibri" panose="020F0502020204030204" pitchFamily="34" charset="0"/>
                <a:cs typeface="Simplified Arabic" panose="02020603050405020304" pitchFamily="18" charset="-78"/>
              </a:rPr>
              <a:t>Presented by :prof. Dr. </a:t>
            </a:r>
            <a:r>
              <a:rPr lang="en-US" sz="1800" b="1" kern="100">
                <a:solidFill>
                  <a:schemeClr val="tx1"/>
                </a:solidFill>
                <a:latin typeface="Simplified Arabic" panose="02020603050405020304" pitchFamily="18" charset="-78"/>
                <a:ea typeface="Calibri" panose="020F0502020204030204" pitchFamily="34" charset="0"/>
                <a:cs typeface="Simplified Arabic" panose="02020603050405020304" pitchFamily="18" charset="-78"/>
              </a:rPr>
              <a:t>Fadhil Sahib .</a:t>
            </a:r>
          </a:p>
          <a:p>
            <a:pPr algn="ctr" rtl="1">
              <a:lnSpc>
                <a:spcPct val="110000"/>
              </a:lnSpc>
              <a:spcAft>
                <a:spcPts val="800"/>
              </a:spcAft>
            </a:pPr>
            <a:r>
              <a:rPr lang="en-US" sz="1800" b="1" kern="100">
                <a:solidFill>
                  <a:schemeClr val="tx1"/>
                </a:solidFill>
                <a:latin typeface="Simplified Arabic" panose="02020603050405020304" pitchFamily="18" charset="-78"/>
                <a:ea typeface="Calibri" panose="020F0502020204030204" pitchFamily="34" charset="0"/>
                <a:cs typeface="Simplified Arabic" panose="02020603050405020304" pitchFamily="18" charset="-78"/>
              </a:rPr>
              <a:t>Lecturer </a:t>
            </a:r>
            <a:r>
              <a:rPr lang="en-US" sz="1800" b="1" kern="100" dirty="0">
                <a:solidFill>
                  <a:schemeClr val="tx1"/>
                </a:solidFill>
                <a:latin typeface="Simplified Arabic" panose="02020603050405020304" pitchFamily="18" charset="-78"/>
                <a:ea typeface="Calibri" panose="020F0502020204030204" pitchFamily="34" charset="0"/>
                <a:cs typeface="Simplified Arabic" panose="02020603050405020304" pitchFamily="18" charset="-78"/>
              </a:rPr>
              <a:t>in </a:t>
            </a:r>
            <a:r>
              <a:rPr lang="en-US" sz="1800" b="1" kern="100" dirty="0" err="1">
                <a:solidFill>
                  <a:schemeClr val="tx1"/>
                </a:solidFill>
                <a:latin typeface="Simplified Arabic" panose="02020603050405020304" pitchFamily="18" charset="-78"/>
                <a:ea typeface="Calibri" panose="020F0502020204030204" pitchFamily="34" charset="0"/>
                <a:cs typeface="Simplified Arabic" panose="02020603050405020304" pitchFamily="18" charset="-78"/>
              </a:rPr>
              <a:t>Almustaqbal</a:t>
            </a:r>
            <a:r>
              <a:rPr lang="en-US" sz="1800" b="1" kern="100" dirty="0">
                <a:solidFill>
                  <a:schemeClr val="tx1"/>
                </a:solidFill>
                <a:latin typeface="Simplified Arabic" panose="02020603050405020304" pitchFamily="18" charset="-78"/>
                <a:ea typeface="Calibri" panose="020F0502020204030204" pitchFamily="34" charset="0"/>
                <a:cs typeface="Simplified Arabic" panose="02020603050405020304" pitchFamily="18" charset="-78"/>
              </a:rPr>
              <a:t> University</a:t>
            </a:r>
          </a:p>
          <a:p>
            <a:pPr algn="ctr" rtl="1">
              <a:lnSpc>
                <a:spcPct val="110000"/>
              </a:lnSpc>
              <a:spcAft>
                <a:spcPts val="800"/>
              </a:spcAft>
            </a:pPr>
            <a:r>
              <a:rPr lang="en-US" sz="1800" b="1" kern="100" dirty="0">
                <a:solidFill>
                  <a:schemeClr val="tx1"/>
                </a:solidFill>
                <a:latin typeface="Simplified Arabic" panose="02020603050405020304" pitchFamily="18" charset="-78"/>
                <a:ea typeface="Calibri" panose="020F0502020204030204" pitchFamily="34" charset="0"/>
                <a:cs typeface="Simplified Arabic" panose="02020603050405020304" pitchFamily="18" charset="-78"/>
              </a:rPr>
              <a:t>Faculty of </a:t>
            </a:r>
            <a:r>
              <a:rPr lang="en-GB" sz="1800" b="1" kern="100" dirty="0">
                <a:solidFill>
                  <a:schemeClr val="tx1"/>
                </a:solidFill>
                <a:latin typeface="Simplified Arabic" panose="02020603050405020304" pitchFamily="18" charset="-78"/>
                <a:ea typeface="Calibri" panose="020F0502020204030204" pitchFamily="34" charset="0"/>
                <a:cs typeface="Simplified Arabic" panose="02020603050405020304" pitchFamily="18" charset="-78"/>
              </a:rPr>
              <a:t>H</a:t>
            </a:r>
            <a:r>
              <a:rPr lang="en-US" sz="1800" b="1" kern="100" dirty="0" err="1">
                <a:solidFill>
                  <a:schemeClr val="tx1"/>
                </a:solidFill>
                <a:latin typeface="Simplified Arabic" panose="02020603050405020304" pitchFamily="18" charset="-78"/>
                <a:ea typeface="Calibri" panose="020F0502020204030204" pitchFamily="34" charset="0"/>
                <a:cs typeface="Simplified Arabic" panose="02020603050405020304" pitchFamily="18" charset="-78"/>
              </a:rPr>
              <a:t>ealth</a:t>
            </a:r>
            <a:r>
              <a:rPr lang="en-US" sz="1800" b="1" kern="100" dirty="0">
                <a:solidFill>
                  <a:schemeClr val="tx1"/>
                </a:solidFill>
                <a:latin typeface="Simplified Arabic" panose="02020603050405020304" pitchFamily="18" charset="-78"/>
                <a:ea typeface="Calibri" panose="020F0502020204030204" pitchFamily="34" charset="0"/>
                <a:cs typeface="Simplified Arabic" panose="02020603050405020304" pitchFamily="18" charset="-78"/>
              </a:rPr>
              <a:t> and Medical Techniques</a:t>
            </a:r>
            <a:endParaRPr lang="en-US" sz="1800" b="1" kern="100" dirty="0">
              <a:solidFill>
                <a:schemeClr val="tx1"/>
              </a:solidFill>
              <a:effectLst/>
              <a:latin typeface="Simplified Arabic" panose="02020603050405020304" pitchFamily="18" charset="-78"/>
              <a:ea typeface="Calibri" panose="020F0502020204030204" pitchFamily="34" charset="0"/>
              <a:cs typeface="Simplified Arabic" panose="02020603050405020304" pitchFamily="18" charset="-78"/>
            </a:endParaRPr>
          </a:p>
          <a:p>
            <a:pPr algn="ctr" eaLnBrk="1" hangingPunct="1"/>
            <a:endParaRPr lang="en-US" altLang="en-US" b="1" dirty="0">
              <a:solidFill>
                <a:schemeClr val="tx1"/>
              </a:solidFill>
              <a:latin typeface="Times New Roman" panose="02020603050405020304" pitchFamily="18" charset="0"/>
              <a:cs typeface="Times New Roman" panose="02020603050405020304" pitchFamily="18" charset="0"/>
            </a:endParaRPr>
          </a:p>
        </p:txBody>
      </p:sp>
      <p:pic>
        <p:nvPicPr>
          <p:cNvPr id="19461" name="Picture 10" descr="العلاقات المحلية لكلية المستقبل الجامعة">
            <a:extLst>
              <a:ext uri="{FF2B5EF4-FFF2-40B4-BE49-F238E27FC236}">
                <a16:creationId xmlns:a16="http://schemas.microsoft.com/office/drawing/2014/main" id="{789AD852-1A72-4E5F-932C-150154A3F82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402796" y="836712"/>
            <a:ext cx="1919288" cy="1836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5">
            <a:extLst>
              <a:ext uri="{FF2B5EF4-FFF2-40B4-BE49-F238E27FC236}">
                <a16:creationId xmlns:a16="http://schemas.microsoft.com/office/drawing/2014/main" id="{FE727431-2187-437D-B5A1-53A618D8EF35}"/>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092280" y="768450"/>
            <a:ext cx="1905000" cy="1905000"/>
          </a:xfrm>
          <a:prstGeom prst="rect">
            <a:avLst/>
          </a:prstGeom>
        </p:spPr>
      </p:pic>
      <p:pic>
        <p:nvPicPr>
          <p:cNvPr id="7" name="Picture 6">
            <a:extLst>
              <a:ext uri="{FF2B5EF4-FFF2-40B4-BE49-F238E27FC236}">
                <a16:creationId xmlns:a16="http://schemas.microsoft.com/office/drawing/2014/main" id="{63CEE758-793F-4A3B-8AFB-68C3F90B4103}"/>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244475" y="418967"/>
            <a:ext cx="1876425" cy="2133600"/>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28167651-E926-4E0B-8931-EF9170EBB38D}"/>
              </a:ext>
            </a:extLst>
          </p:cNvPr>
          <p:cNvSpPr txBox="1"/>
          <p:nvPr/>
        </p:nvSpPr>
        <p:spPr>
          <a:xfrm>
            <a:off x="89756" y="207205"/>
            <a:ext cx="8964488" cy="6650795"/>
          </a:xfrm>
          <a:prstGeom prst="rect">
            <a:avLst/>
          </a:prstGeom>
          <a:noFill/>
        </p:spPr>
        <p:txBody>
          <a:bodyPr wrap="square">
            <a:spAutoFit/>
          </a:bodyPr>
          <a:lstStyle/>
          <a:p>
            <a:pPr algn="l">
              <a:lnSpc>
                <a:spcPct val="150000"/>
              </a:lnSpc>
            </a:pPr>
            <a:r>
              <a:rPr lang="en-GB" sz="3200" b="1" dirty="0">
                <a:latin typeface="Times New Roman" panose="02020603050405020304" pitchFamily="18" charset="0"/>
                <a:cs typeface="Times New Roman" panose="02020603050405020304" pitchFamily="18" charset="0"/>
              </a:rPr>
              <a:t>➢ Hypertension</a:t>
            </a:r>
            <a:r>
              <a:rPr lang="en-GB" sz="3200" dirty="0">
                <a:latin typeface="Times New Roman" panose="02020603050405020304" pitchFamily="18" charset="0"/>
                <a:cs typeface="Times New Roman" panose="02020603050405020304" pitchFamily="18" charset="0"/>
              </a:rPr>
              <a:t>: A blood pressure that is above normal. </a:t>
            </a:r>
          </a:p>
          <a:p>
            <a:pPr algn="l">
              <a:lnSpc>
                <a:spcPct val="150000"/>
              </a:lnSpc>
            </a:pPr>
            <a:r>
              <a:rPr lang="en-GB" sz="3200" b="1" dirty="0">
                <a:latin typeface="Times New Roman" panose="02020603050405020304" pitchFamily="18" charset="0"/>
                <a:cs typeface="Times New Roman" panose="02020603050405020304" pitchFamily="18" charset="0"/>
              </a:rPr>
              <a:t>➢ Hypotension</a:t>
            </a:r>
            <a:r>
              <a:rPr lang="en-GB" sz="3200" dirty="0">
                <a:latin typeface="Times New Roman" panose="02020603050405020304" pitchFamily="18" charset="0"/>
                <a:cs typeface="Times New Roman" panose="02020603050405020304" pitchFamily="18" charset="0"/>
              </a:rPr>
              <a:t>: A blood pressure that is below normal.</a:t>
            </a:r>
          </a:p>
          <a:p>
            <a:pPr algn="l">
              <a:lnSpc>
                <a:spcPct val="150000"/>
              </a:lnSpc>
            </a:pPr>
            <a:r>
              <a:rPr lang="en-GB" sz="3200" dirty="0">
                <a:latin typeface="Times New Roman" panose="02020603050405020304" pitchFamily="18" charset="0"/>
                <a:cs typeface="Times New Roman" panose="02020603050405020304" pitchFamily="18" charset="0"/>
              </a:rPr>
              <a:t> </a:t>
            </a:r>
            <a:r>
              <a:rPr lang="en-GB" sz="3200" b="1" dirty="0">
                <a:latin typeface="Times New Roman" panose="02020603050405020304" pitchFamily="18" charset="0"/>
                <a:cs typeface="Times New Roman" panose="02020603050405020304" pitchFamily="18" charset="0"/>
              </a:rPr>
              <a:t>➢ Orthostatic hypotension </a:t>
            </a:r>
            <a:r>
              <a:rPr lang="en-GB" sz="3200" dirty="0">
                <a:latin typeface="Times New Roman" panose="02020603050405020304" pitchFamily="18" charset="0"/>
                <a:cs typeface="Times New Roman" panose="02020603050405020304" pitchFamily="18" charset="0"/>
              </a:rPr>
              <a:t>is a blood pressure that falls when the client sits or stands</a:t>
            </a:r>
          </a:p>
          <a:p>
            <a:pPr algn="just">
              <a:lnSpc>
                <a:spcPct val="150000"/>
              </a:lnSpc>
            </a:pPr>
            <a:r>
              <a:rPr lang="en-GB" sz="3200" b="1" dirty="0">
                <a:latin typeface="Times New Roman" panose="02020603050405020304" pitchFamily="18" charset="0"/>
                <a:cs typeface="Times New Roman" panose="02020603050405020304" pitchFamily="18" charset="0"/>
              </a:rPr>
              <a:t>➢ </a:t>
            </a:r>
            <a:r>
              <a:rPr lang="en-GB" sz="3200" dirty="0">
                <a:latin typeface="Times New Roman" panose="02020603050405020304" pitchFamily="18" charset="0"/>
                <a:cs typeface="Times New Roman" panose="02020603050405020304" pitchFamily="18" charset="0"/>
              </a:rPr>
              <a:t>The systolic blood pressure of a </a:t>
            </a:r>
            <a:r>
              <a:rPr lang="en-GB" sz="3200" dirty="0" err="1">
                <a:latin typeface="Times New Roman" panose="02020603050405020304" pitchFamily="18" charset="0"/>
                <a:cs typeface="Times New Roman" panose="02020603050405020304" pitchFamily="18" charset="0"/>
              </a:rPr>
              <a:t>newborn</a:t>
            </a:r>
            <a:r>
              <a:rPr lang="en-GB" sz="3200" dirty="0">
                <a:latin typeface="Times New Roman" panose="02020603050405020304" pitchFamily="18" charset="0"/>
                <a:cs typeface="Times New Roman" panose="02020603050405020304" pitchFamily="18" charset="0"/>
              </a:rPr>
              <a:t> ranges between 50 and 80 mmHg; the diastolic between 25 and 55 mmHg                                                               </a:t>
            </a:r>
          </a:p>
        </p:txBody>
      </p:sp>
    </p:spTree>
    <p:extLst>
      <p:ext uri="{BB962C8B-B14F-4D97-AF65-F5344CB8AC3E}">
        <p14:creationId xmlns:p14="http://schemas.microsoft.com/office/powerpoint/2010/main" val="336791316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95B672AA-B1CC-4627-8FD8-6466BF9BCA8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16632"/>
            <a:ext cx="9144000" cy="6741368"/>
          </a:xfrm>
          <a:prstGeom prst="rect">
            <a:avLst/>
          </a:prstGeom>
        </p:spPr>
      </p:pic>
    </p:spTree>
    <p:extLst>
      <p:ext uri="{BB962C8B-B14F-4D97-AF65-F5344CB8AC3E}">
        <p14:creationId xmlns:p14="http://schemas.microsoft.com/office/powerpoint/2010/main" val="421930611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D19D27A1-B8FF-4B46-9537-B3E254AAB97B}"/>
              </a:ext>
            </a:extLst>
          </p:cNvPr>
          <p:cNvSpPr txBox="1"/>
          <p:nvPr/>
        </p:nvSpPr>
        <p:spPr>
          <a:xfrm>
            <a:off x="0" y="1340768"/>
            <a:ext cx="6156176" cy="2246769"/>
          </a:xfrm>
          <a:prstGeom prst="rect">
            <a:avLst/>
          </a:prstGeom>
          <a:noFill/>
        </p:spPr>
        <p:txBody>
          <a:bodyPr wrap="square">
            <a:spAutoFit/>
          </a:bodyPr>
          <a:lstStyle/>
          <a:p>
            <a:pPr algn="l"/>
            <a:endParaRPr lang="en-GB" sz="2800" dirty="0">
              <a:latin typeface="Times New Roman" panose="02020603050405020304" pitchFamily="18" charset="0"/>
              <a:cs typeface="Times New Roman" panose="02020603050405020304" pitchFamily="18" charset="0"/>
            </a:endParaRPr>
          </a:p>
          <a:p>
            <a:pPr algn="l"/>
            <a:endParaRPr lang="en-GB" sz="2800" dirty="0">
              <a:latin typeface="Times New Roman" panose="02020603050405020304" pitchFamily="18" charset="0"/>
              <a:cs typeface="Times New Roman" panose="02020603050405020304" pitchFamily="18" charset="0"/>
            </a:endParaRPr>
          </a:p>
          <a:p>
            <a:pPr algn="l"/>
            <a:endParaRPr lang="en-GB" sz="2800" dirty="0">
              <a:latin typeface="Times New Roman" panose="02020603050405020304" pitchFamily="18" charset="0"/>
              <a:cs typeface="Times New Roman" panose="02020603050405020304" pitchFamily="18" charset="0"/>
            </a:endParaRPr>
          </a:p>
          <a:p>
            <a:pPr algn="l"/>
            <a:endParaRPr lang="en-GB" sz="2800" dirty="0">
              <a:latin typeface="Times New Roman" panose="02020603050405020304" pitchFamily="18" charset="0"/>
              <a:cs typeface="Times New Roman" panose="02020603050405020304" pitchFamily="18" charset="0"/>
            </a:endParaRPr>
          </a:p>
          <a:p>
            <a:pPr algn="l"/>
            <a:endParaRPr lang="en-GB" sz="2800" dirty="0">
              <a:latin typeface="Times New Roman" panose="02020603050405020304" pitchFamily="18" charset="0"/>
              <a:cs typeface="Times New Roman" panose="02020603050405020304" pitchFamily="18" charset="0"/>
            </a:endParaRPr>
          </a:p>
        </p:txBody>
      </p:sp>
      <p:pic>
        <p:nvPicPr>
          <p:cNvPr id="6" name="Picture 5">
            <a:extLst>
              <a:ext uri="{FF2B5EF4-FFF2-40B4-BE49-F238E27FC236}">
                <a16:creationId xmlns:a16="http://schemas.microsoft.com/office/drawing/2014/main" id="{4A439736-EDAE-445D-A6E2-0F303B6D682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
            <a:ext cx="4788024" cy="6877776"/>
          </a:xfrm>
          <a:prstGeom prst="rect">
            <a:avLst/>
          </a:prstGeom>
        </p:spPr>
      </p:pic>
      <p:pic>
        <p:nvPicPr>
          <p:cNvPr id="8" name="Picture 7">
            <a:extLst>
              <a:ext uri="{FF2B5EF4-FFF2-40B4-BE49-F238E27FC236}">
                <a16:creationId xmlns:a16="http://schemas.microsoft.com/office/drawing/2014/main" id="{B5A46CF8-60F4-4CC9-AB82-9A2F8CCAD43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788024" y="1"/>
            <a:ext cx="4355976" cy="6877776"/>
          </a:xfrm>
          <a:prstGeom prst="rect">
            <a:avLst/>
          </a:prstGeom>
        </p:spPr>
      </p:pic>
    </p:spTree>
    <p:extLst>
      <p:ext uri="{BB962C8B-B14F-4D97-AF65-F5344CB8AC3E}">
        <p14:creationId xmlns:p14="http://schemas.microsoft.com/office/powerpoint/2010/main" val="243013965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a:extLst>
              <a:ext uri="{FF2B5EF4-FFF2-40B4-BE49-F238E27FC236}">
                <a16:creationId xmlns:a16="http://schemas.microsoft.com/office/drawing/2014/main" id="{A505DFC4-B452-4C3F-929D-3B62D2DBBE65}"/>
              </a:ext>
            </a:extLst>
          </p:cNvPr>
          <p:cNvSpPr txBox="1"/>
          <p:nvPr/>
        </p:nvSpPr>
        <p:spPr>
          <a:xfrm>
            <a:off x="251520" y="859065"/>
            <a:ext cx="8892480" cy="5139869"/>
          </a:xfrm>
          <a:prstGeom prst="rect">
            <a:avLst/>
          </a:prstGeom>
          <a:noFill/>
        </p:spPr>
        <p:txBody>
          <a:bodyPr wrap="square">
            <a:spAutoFit/>
          </a:bodyPr>
          <a:lstStyle/>
          <a:p>
            <a:pPr algn="l">
              <a:lnSpc>
                <a:spcPct val="150000"/>
              </a:lnSpc>
            </a:pPr>
            <a:r>
              <a:rPr lang="en-GB" sz="3200" b="1" dirty="0">
                <a:latin typeface="Times New Roman" panose="02020603050405020304" pitchFamily="18" charset="0"/>
                <a:cs typeface="Times New Roman" panose="02020603050405020304" pitchFamily="18" charset="0"/>
              </a:rPr>
              <a:t>Factors Affecting Blood Pressure </a:t>
            </a:r>
          </a:p>
          <a:p>
            <a:pPr algn="l"/>
            <a:r>
              <a:rPr lang="en-GB" sz="2800" dirty="0">
                <a:latin typeface="Times New Roman" panose="02020603050405020304" pitchFamily="18" charset="0"/>
                <a:cs typeface="Times New Roman" panose="02020603050405020304" pitchFamily="18" charset="0"/>
              </a:rPr>
              <a:t>1. Age. </a:t>
            </a:r>
          </a:p>
          <a:p>
            <a:pPr algn="l"/>
            <a:r>
              <a:rPr lang="en-GB" sz="2800" dirty="0">
                <a:latin typeface="Times New Roman" panose="02020603050405020304" pitchFamily="18" charset="0"/>
                <a:cs typeface="Times New Roman" panose="02020603050405020304" pitchFamily="18" charset="0"/>
              </a:rPr>
              <a:t>2. Exercise </a:t>
            </a:r>
          </a:p>
          <a:p>
            <a:pPr algn="l"/>
            <a:r>
              <a:rPr lang="en-GB" sz="2800" dirty="0">
                <a:latin typeface="Times New Roman" panose="02020603050405020304" pitchFamily="18" charset="0"/>
                <a:cs typeface="Times New Roman" panose="02020603050405020304" pitchFamily="18" charset="0"/>
              </a:rPr>
              <a:t>3. Stress. </a:t>
            </a:r>
          </a:p>
          <a:p>
            <a:pPr algn="l"/>
            <a:r>
              <a:rPr lang="en-GB" sz="2800" dirty="0">
                <a:latin typeface="Times New Roman" panose="02020603050405020304" pitchFamily="18" charset="0"/>
                <a:cs typeface="Times New Roman" panose="02020603050405020304" pitchFamily="18" charset="0"/>
              </a:rPr>
              <a:t>4. Race. </a:t>
            </a:r>
          </a:p>
          <a:p>
            <a:pPr algn="l"/>
            <a:r>
              <a:rPr lang="en-GB" sz="2800" dirty="0">
                <a:latin typeface="Times New Roman" panose="02020603050405020304" pitchFamily="18" charset="0"/>
                <a:cs typeface="Times New Roman" panose="02020603050405020304" pitchFamily="18" charset="0"/>
              </a:rPr>
              <a:t>5. Sex. </a:t>
            </a:r>
          </a:p>
          <a:p>
            <a:pPr algn="l"/>
            <a:r>
              <a:rPr lang="en-GB" sz="2800" dirty="0">
                <a:latin typeface="Times New Roman" panose="02020603050405020304" pitchFamily="18" charset="0"/>
                <a:cs typeface="Times New Roman" panose="02020603050405020304" pitchFamily="18" charset="0"/>
              </a:rPr>
              <a:t>6. Medications.</a:t>
            </a:r>
          </a:p>
          <a:p>
            <a:pPr algn="l"/>
            <a:r>
              <a:rPr lang="en-GB" sz="2800" dirty="0">
                <a:latin typeface="Times New Roman" panose="02020603050405020304" pitchFamily="18" charset="0"/>
                <a:cs typeface="Times New Roman" panose="02020603050405020304" pitchFamily="18" charset="0"/>
              </a:rPr>
              <a:t> 7. Obesity.</a:t>
            </a:r>
          </a:p>
          <a:p>
            <a:pPr algn="l"/>
            <a:r>
              <a:rPr lang="en-GB" sz="2800" dirty="0">
                <a:latin typeface="Times New Roman" panose="02020603050405020304" pitchFamily="18" charset="0"/>
                <a:cs typeface="Times New Roman" panose="02020603050405020304" pitchFamily="18" charset="0"/>
              </a:rPr>
              <a:t>8. Diurnal variations. </a:t>
            </a:r>
          </a:p>
          <a:p>
            <a:pPr algn="l"/>
            <a:r>
              <a:rPr lang="en-GB" sz="2800" dirty="0">
                <a:latin typeface="Times New Roman" panose="02020603050405020304" pitchFamily="18" charset="0"/>
                <a:cs typeface="Times New Roman" panose="02020603050405020304" pitchFamily="18" charset="0"/>
              </a:rPr>
              <a:t>9. Medical conditions </a:t>
            </a:r>
          </a:p>
          <a:p>
            <a:pPr algn="l"/>
            <a:r>
              <a:rPr lang="en-GB" sz="2800" dirty="0">
                <a:latin typeface="Times New Roman" panose="02020603050405020304" pitchFamily="18" charset="0"/>
                <a:cs typeface="Times New Roman" panose="02020603050405020304" pitchFamily="18" charset="0"/>
              </a:rPr>
              <a:t>10. Temperature. </a:t>
            </a:r>
          </a:p>
        </p:txBody>
      </p:sp>
    </p:spTree>
    <p:extLst>
      <p:ext uri="{BB962C8B-B14F-4D97-AF65-F5344CB8AC3E}">
        <p14:creationId xmlns:p14="http://schemas.microsoft.com/office/powerpoint/2010/main" val="44266825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9">
            <a:extLst>
              <a:ext uri="{FF2B5EF4-FFF2-40B4-BE49-F238E27FC236}">
                <a16:creationId xmlns:a16="http://schemas.microsoft.com/office/drawing/2014/main" id="{0CB9D76B-CDE0-4D11-A05B-71F8D41CA85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297" y="0"/>
            <a:ext cx="9036496" cy="6858000"/>
          </a:xfrm>
          <a:prstGeom prst="rect">
            <a:avLst/>
          </a:prstGeom>
        </p:spPr>
      </p:pic>
    </p:spTree>
    <p:extLst>
      <p:ext uri="{BB962C8B-B14F-4D97-AF65-F5344CB8AC3E}">
        <p14:creationId xmlns:p14="http://schemas.microsoft.com/office/powerpoint/2010/main" val="105451402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D691B83D-8DD8-4603-BB33-C0D67672EEB9}"/>
              </a:ext>
            </a:extLst>
          </p:cNvPr>
          <p:cNvSpPr txBox="1"/>
          <p:nvPr/>
        </p:nvSpPr>
        <p:spPr>
          <a:xfrm>
            <a:off x="0" y="0"/>
            <a:ext cx="9144000" cy="6771084"/>
          </a:xfrm>
          <a:prstGeom prst="rect">
            <a:avLst/>
          </a:prstGeom>
          <a:noFill/>
        </p:spPr>
        <p:txBody>
          <a:bodyPr wrap="square">
            <a:spAutoFit/>
          </a:bodyPr>
          <a:lstStyle/>
          <a:p>
            <a:pPr algn="l">
              <a:lnSpc>
                <a:spcPct val="150000"/>
              </a:lnSpc>
            </a:pPr>
            <a:r>
              <a:rPr lang="en-GB" sz="2800" b="1" dirty="0">
                <a:latin typeface="Times New Roman" panose="02020603050405020304" pitchFamily="18" charset="0"/>
                <a:cs typeface="Times New Roman" panose="02020603050405020304" pitchFamily="18" charset="0"/>
              </a:rPr>
              <a:t>Procedure to checking Blood pressure </a:t>
            </a:r>
          </a:p>
          <a:p>
            <a:pPr algn="l">
              <a:lnSpc>
                <a:spcPct val="150000"/>
              </a:lnSpc>
            </a:pPr>
            <a:r>
              <a:rPr lang="en-GB" sz="2800" dirty="0">
                <a:latin typeface="Times New Roman" panose="02020603050405020304" pitchFamily="18" charset="0"/>
                <a:cs typeface="Times New Roman" panose="02020603050405020304" pitchFamily="18" charset="0"/>
              </a:rPr>
              <a:t>1-Wash your hands. </a:t>
            </a:r>
          </a:p>
          <a:p>
            <a:pPr algn="l">
              <a:lnSpc>
                <a:spcPct val="150000"/>
              </a:lnSpc>
            </a:pPr>
            <a:r>
              <a:rPr lang="en-GB" sz="2800" dirty="0">
                <a:latin typeface="Times New Roman" panose="02020603050405020304" pitchFamily="18" charset="0"/>
                <a:cs typeface="Times New Roman" panose="02020603050405020304" pitchFamily="18" charset="0"/>
              </a:rPr>
              <a:t>2. Prepare all required equipment's (Stethoscope, Blood pressure cuff of the appropriate size, Sphygmomanometer). </a:t>
            </a:r>
          </a:p>
          <a:p>
            <a:pPr algn="l">
              <a:lnSpc>
                <a:spcPct val="150000"/>
              </a:lnSpc>
            </a:pPr>
            <a:r>
              <a:rPr lang="en-GB" sz="2800" dirty="0">
                <a:latin typeface="Times New Roman" panose="02020603050405020304" pitchFamily="18" charset="0"/>
                <a:cs typeface="Times New Roman" panose="02020603050405020304" pitchFamily="18" charset="0"/>
              </a:rPr>
              <a:t>3. Introduce your self and explain procedure to client. </a:t>
            </a:r>
          </a:p>
          <a:p>
            <a:pPr algn="l">
              <a:lnSpc>
                <a:spcPct val="150000"/>
              </a:lnSpc>
            </a:pPr>
            <a:r>
              <a:rPr lang="en-GB" sz="2800" dirty="0">
                <a:latin typeface="Times New Roman" panose="02020603050405020304" pitchFamily="18" charset="0"/>
                <a:cs typeface="Times New Roman" panose="02020603050405020304" pitchFamily="18" charset="0"/>
              </a:rPr>
              <a:t>4. Provide for client privacy. </a:t>
            </a:r>
          </a:p>
          <a:p>
            <a:pPr algn="l">
              <a:lnSpc>
                <a:spcPct val="150000"/>
              </a:lnSpc>
            </a:pPr>
            <a:r>
              <a:rPr lang="en-GB" sz="2800" dirty="0">
                <a:latin typeface="Times New Roman" panose="02020603050405020304" pitchFamily="18" charset="0"/>
                <a:cs typeface="Times New Roman" panose="02020603050405020304" pitchFamily="18" charset="0"/>
              </a:rPr>
              <a:t>5. Position the client appropriately. </a:t>
            </a:r>
          </a:p>
          <a:p>
            <a:pPr algn="l"/>
            <a:r>
              <a:rPr lang="en-GB" sz="2800" dirty="0">
                <a:latin typeface="Times New Roman" panose="02020603050405020304" pitchFamily="18" charset="0"/>
                <a:cs typeface="Times New Roman" panose="02020603050405020304" pitchFamily="18" charset="0"/>
              </a:rPr>
              <a:t>     A. The adult client should be sitting. </a:t>
            </a:r>
          </a:p>
          <a:p>
            <a:pPr algn="l"/>
            <a:r>
              <a:rPr lang="en-GB" sz="2800" dirty="0">
                <a:latin typeface="Times New Roman" panose="02020603050405020304" pitchFamily="18" charset="0"/>
                <a:cs typeface="Times New Roman" panose="02020603050405020304" pitchFamily="18" charset="0"/>
              </a:rPr>
              <a:t>     B. Both feet should be flat on the floor. </a:t>
            </a:r>
          </a:p>
          <a:p>
            <a:pPr algn="l"/>
            <a:r>
              <a:rPr lang="en-GB" sz="2800" dirty="0">
                <a:latin typeface="Times New Roman" panose="02020603050405020304" pitchFamily="18" charset="0"/>
                <a:cs typeface="Times New Roman" panose="02020603050405020304" pitchFamily="18" charset="0"/>
              </a:rPr>
              <a:t>     C. The palm of the hand facing up and the arm supported at heart level.</a:t>
            </a:r>
          </a:p>
          <a:p>
            <a:pPr algn="l"/>
            <a:r>
              <a:rPr lang="en-GB" sz="2800" dirty="0"/>
              <a:t>    </a:t>
            </a:r>
            <a:r>
              <a:rPr lang="en-GB" sz="2800" dirty="0">
                <a:latin typeface="Times New Roman" panose="02020603050405020304" pitchFamily="18" charset="0"/>
                <a:cs typeface="Times New Roman" panose="02020603050405020304" pitchFamily="18" charset="0"/>
              </a:rPr>
              <a:t>D. Expose the upper arm</a:t>
            </a:r>
          </a:p>
        </p:txBody>
      </p:sp>
    </p:spTree>
    <p:extLst>
      <p:ext uri="{BB962C8B-B14F-4D97-AF65-F5344CB8AC3E}">
        <p14:creationId xmlns:p14="http://schemas.microsoft.com/office/powerpoint/2010/main" val="43421128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0B992764-E9E3-4425-8619-5C735DBDA1BB}"/>
              </a:ext>
            </a:extLst>
          </p:cNvPr>
          <p:cNvSpPr txBox="1"/>
          <p:nvPr/>
        </p:nvSpPr>
        <p:spPr>
          <a:xfrm>
            <a:off x="0" y="0"/>
            <a:ext cx="9144000" cy="661207"/>
          </a:xfrm>
          <a:prstGeom prst="rect">
            <a:avLst/>
          </a:prstGeom>
          <a:noFill/>
        </p:spPr>
        <p:txBody>
          <a:bodyPr wrap="square">
            <a:spAutoFit/>
          </a:bodyPr>
          <a:lstStyle/>
          <a:p>
            <a:pPr algn="l">
              <a:lnSpc>
                <a:spcPct val="150000"/>
              </a:lnSpc>
            </a:pPr>
            <a:r>
              <a:rPr lang="en-GB" sz="2800" dirty="0">
                <a:latin typeface="Times New Roman" panose="02020603050405020304" pitchFamily="18" charset="0"/>
                <a:cs typeface="Times New Roman" panose="02020603050405020304" pitchFamily="18" charset="0"/>
              </a:rPr>
              <a:t>. </a:t>
            </a:r>
          </a:p>
        </p:txBody>
      </p:sp>
      <p:sp>
        <p:nvSpPr>
          <p:cNvPr id="4" name="TextBox 3">
            <a:extLst>
              <a:ext uri="{FF2B5EF4-FFF2-40B4-BE49-F238E27FC236}">
                <a16:creationId xmlns:a16="http://schemas.microsoft.com/office/drawing/2014/main" id="{2BE6C3CC-1297-4FB4-A0BE-9A76C3FB4146}"/>
              </a:ext>
            </a:extLst>
          </p:cNvPr>
          <p:cNvSpPr txBox="1"/>
          <p:nvPr/>
        </p:nvSpPr>
        <p:spPr>
          <a:xfrm>
            <a:off x="0" y="-18620"/>
            <a:ext cx="9144000" cy="6771084"/>
          </a:xfrm>
          <a:prstGeom prst="rect">
            <a:avLst/>
          </a:prstGeom>
          <a:noFill/>
        </p:spPr>
        <p:txBody>
          <a:bodyPr wrap="square">
            <a:spAutoFit/>
          </a:bodyPr>
          <a:lstStyle/>
          <a:p>
            <a:pPr algn="l">
              <a:lnSpc>
                <a:spcPct val="150000"/>
              </a:lnSpc>
            </a:pPr>
            <a:r>
              <a:rPr lang="en-GB" sz="2800" dirty="0" err="1">
                <a:latin typeface="Times New Roman" panose="02020603050405020304" pitchFamily="18" charset="0"/>
                <a:cs typeface="Times New Roman" panose="02020603050405020304" pitchFamily="18" charset="0"/>
              </a:rPr>
              <a:t>Cont</a:t>
            </a:r>
            <a:r>
              <a:rPr lang="en-GB" sz="2800" dirty="0">
                <a:latin typeface="Times New Roman" panose="02020603050405020304" pitchFamily="18" charset="0"/>
                <a:cs typeface="Times New Roman" panose="02020603050405020304" pitchFamily="18" charset="0"/>
              </a:rPr>
              <a:t>….. </a:t>
            </a:r>
          </a:p>
          <a:p>
            <a:pPr algn="l">
              <a:lnSpc>
                <a:spcPct val="150000"/>
              </a:lnSpc>
            </a:pPr>
            <a:r>
              <a:rPr lang="en-GB" sz="2800" dirty="0">
                <a:latin typeface="Times New Roman" panose="02020603050405020304" pitchFamily="18" charset="0"/>
                <a:cs typeface="Times New Roman" panose="02020603050405020304" pitchFamily="18" charset="0"/>
              </a:rPr>
              <a:t>6. Wrap the deflated cuff evenly around the upper arm. Apply the </a:t>
            </a:r>
            <a:r>
              <a:rPr lang="en-GB" sz="2800" dirty="0" err="1">
                <a:latin typeface="Times New Roman" panose="02020603050405020304" pitchFamily="18" charset="0"/>
                <a:cs typeface="Times New Roman" panose="02020603050405020304" pitchFamily="18" charset="0"/>
              </a:rPr>
              <a:t>center</a:t>
            </a:r>
            <a:r>
              <a:rPr lang="en-GB" sz="2800" dirty="0">
                <a:latin typeface="Times New Roman" panose="02020603050405020304" pitchFamily="18" charset="0"/>
                <a:cs typeface="Times New Roman" panose="02020603050405020304" pitchFamily="18" charset="0"/>
              </a:rPr>
              <a:t> of the bladder directly over the artery. For an adult, place the lower border of the cuff approximately 2.5 cm (1 in.) above the antecubital space. </a:t>
            </a:r>
          </a:p>
          <a:p>
            <a:pPr algn="l">
              <a:lnSpc>
                <a:spcPct val="150000"/>
              </a:lnSpc>
            </a:pPr>
            <a:r>
              <a:rPr lang="en-GB" sz="2800" dirty="0">
                <a:latin typeface="Times New Roman" panose="02020603050405020304" pitchFamily="18" charset="0"/>
                <a:cs typeface="Times New Roman" panose="02020603050405020304" pitchFamily="18" charset="0"/>
              </a:rPr>
              <a:t>7. Palpate the brachial artery with the fingertips. </a:t>
            </a:r>
          </a:p>
          <a:p>
            <a:pPr algn="l">
              <a:lnSpc>
                <a:spcPct val="150000"/>
              </a:lnSpc>
            </a:pPr>
            <a:r>
              <a:rPr lang="en-GB" sz="2800" dirty="0">
                <a:latin typeface="Times New Roman" panose="02020603050405020304" pitchFamily="18" charset="0"/>
                <a:cs typeface="Times New Roman" panose="02020603050405020304" pitchFamily="18" charset="0"/>
              </a:rPr>
              <a:t>8. Close the valve on the bulb. </a:t>
            </a:r>
          </a:p>
          <a:p>
            <a:pPr algn="l">
              <a:lnSpc>
                <a:spcPct val="150000"/>
              </a:lnSpc>
            </a:pPr>
            <a:r>
              <a:rPr lang="en-GB" sz="2800" dirty="0">
                <a:latin typeface="Times New Roman" panose="02020603050405020304" pitchFamily="18" charset="0"/>
                <a:cs typeface="Times New Roman" panose="02020603050405020304" pitchFamily="18" charset="0"/>
              </a:rPr>
              <a:t>9. Position the stethoscope directly on the skin, not on clothing over the site. </a:t>
            </a:r>
          </a:p>
          <a:p>
            <a:pPr algn="l"/>
            <a:r>
              <a:rPr lang="en-GB" sz="2800" dirty="0">
                <a:latin typeface="Times New Roman" panose="02020603050405020304" pitchFamily="18" charset="0"/>
                <a:cs typeface="Times New Roman" panose="02020603050405020304" pitchFamily="18" charset="0"/>
              </a:rPr>
              <a:t>10.Auscultate the client’s blood pressure. </a:t>
            </a:r>
          </a:p>
          <a:p>
            <a:pPr algn="l"/>
            <a:r>
              <a:rPr lang="en-GB" sz="2800" dirty="0">
                <a:latin typeface="Times New Roman" panose="02020603050405020304" pitchFamily="18" charset="0"/>
                <a:cs typeface="Times New Roman" panose="02020603050405020304" pitchFamily="18" charset="0"/>
              </a:rPr>
              <a:t>11.Remove the cuff from the client’s arm</a:t>
            </a:r>
          </a:p>
        </p:txBody>
      </p:sp>
    </p:spTree>
    <p:extLst>
      <p:ext uri="{BB962C8B-B14F-4D97-AF65-F5344CB8AC3E}">
        <p14:creationId xmlns:p14="http://schemas.microsoft.com/office/powerpoint/2010/main" val="64179295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7AA79025-7FCA-4DFF-9F7C-9DBFA4F350B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7999"/>
          </a:xfrm>
          <a:prstGeom prst="rect">
            <a:avLst/>
          </a:prstGeom>
        </p:spPr>
      </p:pic>
    </p:spTree>
    <p:extLst>
      <p:ext uri="{BB962C8B-B14F-4D97-AF65-F5344CB8AC3E}">
        <p14:creationId xmlns:p14="http://schemas.microsoft.com/office/powerpoint/2010/main" val="5562287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عنوان 1"/>
          <p:cNvSpPr>
            <a:spLocks noGrp="1"/>
          </p:cNvSpPr>
          <p:nvPr>
            <p:ph type="title"/>
          </p:nvPr>
        </p:nvSpPr>
        <p:spPr>
          <a:xfrm>
            <a:off x="15425" y="2348880"/>
            <a:ext cx="9143999" cy="7488832"/>
          </a:xfrm>
        </p:spPr>
        <p:txBody>
          <a:bodyPr>
            <a:normAutofit/>
          </a:bodyPr>
          <a:lstStyle/>
          <a:p>
            <a:br>
              <a:rPr lang="en-GB" dirty="0"/>
            </a:br>
            <a:endParaRPr lang="ar-IQ" b="1" dirty="0">
              <a:solidFill>
                <a:srgbClr val="C00000"/>
              </a:solidFill>
              <a:latin typeface="Times New Roman" panose="02020603050405020304" pitchFamily="18" charset="0"/>
              <a:cs typeface="Times New Roman" panose="02020603050405020304" pitchFamily="18" charset="0"/>
            </a:endParaRPr>
          </a:p>
        </p:txBody>
      </p:sp>
      <p:sp>
        <p:nvSpPr>
          <p:cNvPr id="3" name="عنصر نائب للمحتوى 2"/>
          <p:cNvSpPr>
            <a:spLocks noGrp="1"/>
          </p:cNvSpPr>
          <p:nvPr>
            <p:ph idx="1"/>
          </p:nvPr>
        </p:nvSpPr>
        <p:spPr>
          <a:xfrm>
            <a:off x="15424" y="0"/>
            <a:ext cx="8949063" cy="836712"/>
          </a:xfrm>
        </p:spPr>
        <p:txBody>
          <a:bodyPr>
            <a:noAutofit/>
          </a:bodyPr>
          <a:lstStyle/>
          <a:p>
            <a:pPr algn="justLow" rtl="0">
              <a:lnSpc>
                <a:spcPct val="150000"/>
              </a:lnSpc>
              <a:buFont typeface="Wingdings" panose="05000000000000000000" pitchFamily="2" charset="2"/>
              <a:buChar char="v"/>
            </a:pPr>
            <a:r>
              <a:rPr lang="en-GB" sz="3600" b="1" dirty="0">
                <a:latin typeface="Times New Roman" panose="02020603050405020304" pitchFamily="18" charset="0"/>
                <a:cs typeface="Times New Roman" panose="02020603050405020304" pitchFamily="18" charset="0"/>
              </a:rPr>
              <a:t>Respiration</a:t>
            </a:r>
            <a:endParaRPr lang="ar-IQ" sz="3600" b="1" dirty="0">
              <a:solidFill>
                <a:schemeClr val="tx1"/>
              </a:solidFill>
              <a:latin typeface="Times New Roman" panose="02020603050405020304" pitchFamily="18" charset="0"/>
              <a:cs typeface="Times New Roman" panose="02020603050405020304" pitchFamily="18" charset="0"/>
            </a:endParaRPr>
          </a:p>
        </p:txBody>
      </p:sp>
      <p:sp>
        <p:nvSpPr>
          <p:cNvPr id="5" name="TextBox 4">
            <a:extLst>
              <a:ext uri="{FF2B5EF4-FFF2-40B4-BE49-F238E27FC236}">
                <a16:creationId xmlns:a16="http://schemas.microsoft.com/office/drawing/2014/main" id="{E314E050-2A17-4E72-AD30-AFFE4324BB12}"/>
              </a:ext>
            </a:extLst>
          </p:cNvPr>
          <p:cNvSpPr txBox="1"/>
          <p:nvPr/>
        </p:nvSpPr>
        <p:spPr>
          <a:xfrm>
            <a:off x="34646" y="1048780"/>
            <a:ext cx="8929841" cy="5174493"/>
          </a:xfrm>
          <a:prstGeom prst="rect">
            <a:avLst/>
          </a:prstGeom>
          <a:noFill/>
        </p:spPr>
        <p:txBody>
          <a:bodyPr wrap="square">
            <a:spAutoFit/>
          </a:bodyPr>
          <a:lstStyle/>
          <a:p>
            <a:pPr algn="l">
              <a:lnSpc>
                <a:spcPct val="150000"/>
              </a:lnSpc>
            </a:pPr>
            <a:r>
              <a:rPr lang="en-GB" sz="3200" b="1" dirty="0">
                <a:latin typeface="Times New Roman" panose="02020603050405020304" pitchFamily="18" charset="0"/>
                <a:cs typeface="Times New Roman" panose="02020603050405020304" pitchFamily="18" charset="0"/>
              </a:rPr>
              <a:t>Respiration </a:t>
            </a:r>
            <a:r>
              <a:rPr lang="en-GB" sz="3200" dirty="0">
                <a:latin typeface="Times New Roman" panose="02020603050405020304" pitchFamily="18" charset="0"/>
                <a:cs typeface="Times New Roman" panose="02020603050405020304" pitchFamily="18" charset="0"/>
              </a:rPr>
              <a:t>is the act of breathing.</a:t>
            </a:r>
          </a:p>
          <a:p>
            <a:pPr algn="l">
              <a:lnSpc>
                <a:spcPct val="150000"/>
              </a:lnSpc>
            </a:pPr>
            <a:r>
              <a:rPr lang="en-GB" sz="3200" dirty="0">
                <a:latin typeface="Times New Roman" panose="02020603050405020304" pitchFamily="18" charset="0"/>
                <a:cs typeface="Times New Roman" panose="02020603050405020304" pitchFamily="18" charset="0"/>
              </a:rPr>
              <a:t> </a:t>
            </a:r>
            <a:r>
              <a:rPr lang="en-GB" sz="3200" b="1" dirty="0">
                <a:latin typeface="Times New Roman" panose="02020603050405020304" pitchFamily="18" charset="0"/>
                <a:cs typeface="Times New Roman" panose="02020603050405020304" pitchFamily="18" charset="0"/>
              </a:rPr>
              <a:t>Inhalation </a:t>
            </a:r>
            <a:r>
              <a:rPr lang="en-GB" sz="3200" dirty="0">
                <a:latin typeface="Times New Roman" panose="02020603050405020304" pitchFamily="18" charset="0"/>
                <a:cs typeface="Times New Roman" panose="02020603050405020304" pitchFamily="18" charset="0"/>
              </a:rPr>
              <a:t>or</a:t>
            </a:r>
            <a:r>
              <a:rPr lang="en-GB" sz="3200" b="1" dirty="0">
                <a:latin typeface="Times New Roman" panose="02020603050405020304" pitchFamily="18" charset="0"/>
                <a:cs typeface="Times New Roman" panose="02020603050405020304" pitchFamily="18" charset="0"/>
              </a:rPr>
              <a:t> inspiration</a:t>
            </a:r>
            <a:r>
              <a:rPr lang="en-GB" sz="3200" dirty="0">
                <a:latin typeface="Times New Roman" panose="02020603050405020304" pitchFamily="18" charset="0"/>
                <a:cs typeface="Times New Roman" panose="02020603050405020304" pitchFamily="18" charset="0"/>
              </a:rPr>
              <a:t> refers to the intake of air into the lungs. </a:t>
            </a:r>
          </a:p>
          <a:p>
            <a:pPr algn="l">
              <a:lnSpc>
                <a:spcPct val="150000"/>
              </a:lnSpc>
            </a:pPr>
            <a:r>
              <a:rPr lang="en-GB" sz="3200" b="1" dirty="0">
                <a:latin typeface="Times New Roman" panose="02020603050405020304" pitchFamily="18" charset="0"/>
                <a:cs typeface="Times New Roman" panose="02020603050405020304" pitchFamily="18" charset="0"/>
              </a:rPr>
              <a:t>Exhalation </a:t>
            </a:r>
            <a:r>
              <a:rPr lang="en-GB" sz="3200" dirty="0">
                <a:latin typeface="Times New Roman" panose="02020603050405020304" pitchFamily="18" charset="0"/>
                <a:cs typeface="Times New Roman" panose="02020603050405020304" pitchFamily="18" charset="0"/>
              </a:rPr>
              <a:t>or </a:t>
            </a:r>
            <a:r>
              <a:rPr lang="en-GB" sz="3200" b="1" dirty="0">
                <a:latin typeface="Times New Roman" panose="02020603050405020304" pitchFamily="18" charset="0"/>
                <a:cs typeface="Times New Roman" panose="02020603050405020304" pitchFamily="18" charset="0"/>
              </a:rPr>
              <a:t>expiration</a:t>
            </a:r>
            <a:r>
              <a:rPr lang="en-GB" sz="3200" dirty="0">
                <a:latin typeface="Times New Roman" panose="02020603050405020304" pitchFamily="18" charset="0"/>
                <a:cs typeface="Times New Roman" panose="02020603050405020304" pitchFamily="18" charset="0"/>
              </a:rPr>
              <a:t> refers to breathing out or the movement of gases from the lungs to the atmosphere.                                                                                    </a:t>
            </a:r>
          </a:p>
        </p:txBody>
      </p:sp>
    </p:spTree>
    <p:extLst>
      <p:ext uri="{BB962C8B-B14F-4D97-AF65-F5344CB8AC3E}">
        <p14:creationId xmlns:p14="http://schemas.microsoft.com/office/powerpoint/2010/main" val="3901672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3798" y="0"/>
            <a:ext cx="9144000" cy="6353944"/>
          </a:xfrm>
        </p:spPr>
        <p:txBody>
          <a:bodyPr>
            <a:normAutofit/>
          </a:bodyPr>
          <a:lstStyle/>
          <a:p>
            <a:pPr marL="0" indent="0" algn="l" rtl="0">
              <a:lnSpc>
                <a:spcPct val="160000"/>
              </a:lnSpc>
              <a:buNone/>
            </a:pPr>
            <a:r>
              <a:rPr lang="en-GB" sz="2800" b="1" dirty="0">
                <a:latin typeface="Times New Roman" panose="02020603050405020304" pitchFamily="18" charset="0"/>
                <a:cs typeface="Times New Roman" panose="02020603050405020304" pitchFamily="18" charset="0"/>
              </a:rPr>
              <a:t>Before assessing a client’s respirations, a nurse should be aware of the following</a:t>
            </a:r>
            <a:r>
              <a:rPr lang="en-GB" sz="2800" dirty="0">
                <a:latin typeface="Times New Roman" panose="02020603050405020304" pitchFamily="18" charset="0"/>
                <a:cs typeface="Times New Roman" panose="02020603050405020304" pitchFamily="18" charset="0"/>
              </a:rPr>
              <a:t>: </a:t>
            </a:r>
          </a:p>
          <a:p>
            <a:pPr marL="514350" indent="-514350" algn="l" rtl="0">
              <a:lnSpc>
                <a:spcPct val="160000"/>
              </a:lnSpc>
              <a:buAutoNum type="arabicPeriod"/>
            </a:pPr>
            <a:r>
              <a:rPr lang="en-GB" sz="2800" dirty="0">
                <a:latin typeface="Times New Roman" panose="02020603050405020304" pitchFamily="18" charset="0"/>
                <a:cs typeface="Times New Roman" panose="02020603050405020304" pitchFamily="18" charset="0"/>
              </a:rPr>
              <a:t>Health problems on respirations. </a:t>
            </a:r>
          </a:p>
          <a:p>
            <a:pPr marL="0" indent="0" algn="l" rtl="0">
              <a:lnSpc>
                <a:spcPct val="160000"/>
              </a:lnSpc>
              <a:buNone/>
            </a:pPr>
            <a:r>
              <a:rPr lang="en-GB" sz="2800" dirty="0">
                <a:latin typeface="Times New Roman" panose="02020603050405020304" pitchFamily="18" charset="0"/>
                <a:cs typeface="Times New Roman" panose="02020603050405020304" pitchFamily="18" charset="0"/>
              </a:rPr>
              <a:t>2. Any medications or therapies that might affect respirations. </a:t>
            </a:r>
          </a:p>
          <a:p>
            <a:pPr marL="0" indent="0" algn="l" rtl="0">
              <a:lnSpc>
                <a:spcPct val="160000"/>
              </a:lnSpc>
              <a:buNone/>
            </a:pPr>
            <a:r>
              <a:rPr lang="en-GB" sz="2800" dirty="0">
                <a:latin typeface="Times New Roman" panose="02020603050405020304" pitchFamily="18" charset="0"/>
                <a:cs typeface="Times New Roman" panose="02020603050405020304" pitchFamily="18" charset="0"/>
              </a:rPr>
              <a:t>3. The relationship of the client’s respirations to cardiovascular function. </a:t>
            </a:r>
          </a:p>
          <a:p>
            <a:pPr marL="0" indent="0" algn="l" rtl="0">
              <a:lnSpc>
                <a:spcPct val="160000"/>
              </a:lnSpc>
              <a:buNone/>
            </a:pPr>
            <a:r>
              <a:rPr lang="en-GB" sz="2800" dirty="0">
                <a:latin typeface="Times New Roman" panose="02020603050405020304" pitchFamily="18" charset="0"/>
                <a:cs typeface="Times New Roman" panose="02020603050405020304" pitchFamily="18" charset="0"/>
              </a:rPr>
              <a:t>4. Exercise affects respirations, increasing their rate and depth. </a:t>
            </a:r>
          </a:p>
          <a:p>
            <a:pPr marL="0" indent="0" algn="l" rtl="0">
              <a:lnSpc>
                <a:spcPct val="160000"/>
              </a:lnSpc>
              <a:buNone/>
            </a:pPr>
            <a:r>
              <a:rPr lang="en-GB" sz="2800" dirty="0">
                <a:latin typeface="Times New Roman" panose="02020603050405020304" pitchFamily="18" charset="0"/>
                <a:cs typeface="Times New Roman" panose="02020603050405020304" pitchFamily="18" charset="0"/>
              </a:rPr>
              <a:t>5. Anxiety. </a:t>
            </a:r>
            <a:endParaRPr lang="en-US" sz="28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916603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عنوان 1"/>
          <p:cNvSpPr>
            <a:spLocks noGrp="1"/>
          </p:cNvSpPr>
          <p:nvPr>
            <p:ph type="title"/>
          </p:nvPr>
        </p:nvSpPr>
        <p:spPr>
          <a:xfrm>
            <a:off x="251520" y="624110"/>
            <a:ext cx="8640959" cy="1280890"/>
          </a:xfrm>
        </p:spPr>
        <p:txBody>
          <a:bodyPr/>
          <a:lstStyle/>
          <a:p>
            <a:pPr rtl="0"/>
            <a:r>
              <a:rPr lang="en-GB" dirty="0"/>
              <a:t>Factors influencing of respiration :</a:t>
            </a:r>
            <a:endParaRPr lang="ar-IQ" b="1" dirty="0">
              <a:solidFill>
                <a:srgbClr val="C00000"/>
              </a:solidFill>
              <a:latin typeface="Times New Roman" panose="02020603050405020304" pitchFamily="18" charset="0"/>
              <a:cs typeface="Times New Roman" panose="02020603050405020304" pitchFamily="18" charset="0"/>
            </a:endParaRPr>
          </a:p>
        </p:txBody>
      </p:sp>
      <p:sp>
        <p:nvSpPr>
          <p:cNvPr id="3" name="عنصر نائب للمحتوى 2"/>
          <p:cNvSpPr>
            <a:spLocks noGrp="1"/>
          </p:cNvSpPr>
          <p:nvPr>
            <p:ph idx="1"/>
          </p:nvPr>
        </p:nvSpPr>
        <p:spPr>
          <a:xfrm>
            <a:off x="179511" y="1556792"/>
            <a:ext cx="8784976" cy="4931304"/>
          </a:xfrm>
        </p:spPr>
        <p:txBody>
          <a:bodyPr>
            <a:normAutofit/>
          </a:bodyPr>
          <a:lstStyle/>
          <a:p>
            <a:pPr marL="0" indent="0" algn="just" rtl="0">
              <a:lnSpc>
                <a:spcPct val="150000"/>
              </a:lnSpc>
              <a:buNone/>
            </a:pPr>
            <a:r>
              <a:rPr lang="en-GB" sz="2800" b="1" dirty="0"/>
              <a:t>1</a:t>
            </a:r>
            <a:r>
              <a:rPr lang="en-GB" sz="2800" b="1" dirty="0">
                <a:latin typeface="Times New Roman" panose="02020603050405020304" pitchFamily="18" charset="0"/>
                <a:cs typeface="Times New Roman" panose="02020603050405020304" pitchFamily="18" charset="0"/>
              </a:rPr>
              <a:t>. Medication</a:t>
            </a:r>
            <a:r>
              <a:rPr lang="en-GB" sz="2800" dirty="0">
                <a:latin typeface="Times New Roman" panose="02020603050405020304" pitchFamily="18" charset="0"/>
                <a:cs typeface="Times New Roman" panose="02020603050405020304" pitchFamily="18" charset="0"/>
              </a:rPr>
              <a:t>: increased or decreased </a:t>
            </a:r>
          </a:p>
          <a:p>
            <a:pPr marL="0" indent="0" algn="just" rtl="0">
              <a:lnSpc>
                <a:spcPct val="150000"/>
              </a:lnSpc>
              <a:buNone/>
            </a:pPr>
            <a:r>
              <a:rPr lang="en-GB" sz="2800" b="1" dirty="0">
                <a:latin typeface="Times New Roman" panose="02020603050405020304" pitchFamily="18" charset="0"/>
                <a:cs typeface="Times New Roman" panose="02020603050405020304" pitchFamily="18" charset="0"/>
              </a:rPr>
              <a:t>2. Acute pain: </a:t>
            </a:r>
            <a:r>
              <a:rPr lang="en-GB" sz="2800" dirty="0">
                <a:latin typeface="Times New Roman" panose="02020603050405020304" pitchFamily="18" charset="0"/>
                <a:cs typeface="Times New Roman" panose="02020603050405020304" pitchFamily="18" charset="0"/>
              </a:rPr>
              <a:t>increased rate and depth of respiration. </a:t>
            </a:r>
          </a:p>
          <a:p>
            <a:pPr marL="0" indent="0" algn="just" rtl="0">
              <a:lnSpc>
                <a:spcPct val="150000"/>
              </a:lnSpc>
              <a:buNone/>
            </a:pPr>
            <a:r>
              <a:rPr lang="en-GB" sz="2800" b="1" dirty="0">
                <a:latin typeface="Times New Roman" panose="02020603050405020304" pitchFamily="18" charset="0"/>
                <a:cs typeface="Times New Roman" panose="02020603050405020304" pitchFamily="18" charset="0"/>
              </a:rPr>
              <a:t>3. Anxiety</a:t>
            </a:r>
            <a:r>
              <a:rPr lang="en-GB" sz="2800" dirty="0">
                <a:latin typeface="Times New Roman" panose="02020603050405020304" pitchFamily="18" charset="0"/>
                <a:cs typeface="Times New Roman" panose="02020603050405020304" pitchFamily="18" charset="0"/>
              </a:rPr>
              <a:t>: increased rate and depth of respiration. </a:t>
            </a:r>
          </a:p>
          <a:p>
            <a:pPr marL="0" indent="0" algn="just" rtl="0">
              <a:lnSpc>
                <a:spcPct val="150000"/>
              </a:lnSpc>
              <a:buNone/>
            </a:pPr>
            <a:r>
              <a:rPr lang="en-GB" sz="2800" b="1" dirty="0">
                <a:latin typeface="Times New Roman" panose="02020603050405020304" pitchFamily="18" charset="0"/>
                <a:cs typeface="Times New Roman" panose="02020603050405020304" pitchFamily="18" charset="0"/>
              </a:rPr>
              <a:t>4. Smoking: </a:t>
            </a:r>
            <a:r>
              <a:rPr lang="en-GB" sz="2800" dirty="0">
                <a:latin typeface="Times New Roman" panose="02020603050405020304" pitchFamily="18" charset="0"/>
                <a:cs typeface="Times New Roman" panose="02020603050405020304" pitchFamily="18" charset="0"/>
              </a:rPr>
              <a:t>increased rate and depth of respiration. </a:t>
            </a:r>
          </a:p>
          <a:p>
            <a:pPr marL="0" indent="0" algn="just" rtl="0">
              <a:lnSpc>
                <a:spcPct val="150000"/>
              </a:lnSpc>
              <a:buNone/>
            </a:pPr>
            <a:r>
              <a:rPr lang="en-GB" sz="2800" b="1" dirty="0">
                <a:latin typeface="Times New Roman" panose="02020603050405020304" pitchFamily="18" charset="0"/>
                <a:cs typeface="Times New Roman" panose="02020603050405020304" pitchFamily="18" charset="0"/>
              </a:rPr>
              <a:t>5. </a:t>
            </a:r>
            <a:r>
              <a:rPr lang="en-GB" sz="2800" b="1" dirty="0" err="1">
                <a:latin typeface="Times New Roman" panose="02020603050405020304" pitchFamily="18" charset="0"/>
                <a:cs typeface="Times New Roman" panose="02020603050405020304" pitchFamily="18" charset="0"/>
              </a:rPr>
              <a:t>Anemia</a:t>
            </a:r>
            <a:r>
              <a:rPr lang="en-GB" sz="2800" dirty="0">
                <a:latin typeface="Times New Roman" panose="02020603050405020304" pitchFamily="18" charset="0"/>
                <a:cs typeface="Times New Roman" panose="02020603050405020304" pitchFamily="18" charset="0"/>
              </a:rPr>
              <a:t>: increased rate and depth of respiration. </a:t>
            </a:r>
            <a:endParaRPr lang="ar-IQ" sz="28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0019299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79512" y="94320"/>
            <a:ext cx="8784976" cy="6669360"/>
          </a:xfrm>
        </p:spPr>
        <p:txBody>
          <a:bodyPr>
            <a:normAutofit fontScale="92500" lnSpcReduction="10000"/>
          </a:bodyPr>
          <a:lstStyle/>
          <a:p>
            <a:pPr marL="0" indent="0" algn="justLow" rtl="0">
              <a:lnSpc>
                <a:spcPct val="150000"/>
              </a:lnSpc>
              <a:buNone/>
            </a:pPr>
            <a:r>
              <a:rPr lang="en-GB" sz="3500" b="1" dirty="0">
                <a:latin typeface="Times New Roman" panose="02020603050405020304" pitchFamily="18" charset="0"/>
                <a:cs typeface="Times New Roman" panose="02020603050405020304" pitchFamily="18" charset="0"/>
              </a:rPr>
              <a:t>Assessment of Respiration</a:t>
            </a:r>
          </a:p>
          <a:p>
            <a:pPr marL="0" indent="0" algn="justLow" rtl="0">
              <a:lnSpc>
                <a:spcPct val="150000"/>
              </a:lnSpc>
              <a:buNone/>
            </a:pPr>
            <a:r>
              <a:rPr lang="en-GB" sz="3500" b="1" dirty="0">
                <a:latin typeface="Times New Roman" panose="02020603050405020304" pitchFamily="18" charset="0"/>
                <a:cs typeface="Times New Roman" panose="02020603050405020304" pitchFamily="18" charset="0"/>
              </a:rPr>
              <a:t>1- Rate: </a:t>
            </a:r>
          </a:p>
          <a:p>
            <a:pPr marL="0" indent="0" algn="justLow" rtl="0">
              <a:lnSpc>
                <a:spcPct val="150000"/>
              </a:lnSpc>
              <a:buNone/>
            </a:pPr>
            <a:r>
              <a:rPr lang="en-GB" sz="2800" dirty="0">
                <a:latin typeface="Times New Roman" panose="02020603050405020304" pitchFamily="18" charset="0"/>
                <a:cs typeface="Times New Roman" panose="02020603050405020304" pitchFamily="18" charset="0"/>
              </a:rPr>
              <a:t>❖ Normal: (14-20) breaths per minute</a:t>
            </a:r>
          </a:p>
          <a:p>
            <a:pPr marL="0" indent="0" algn="justLow" rtl="0">
              <a:lnSpc>
                <a:spcPct val="150000"/>
              </a:lnSpc>
              <a:buNone/>
            </a:pPr>
            <a:r>
              <a:rPr lang="en-GB" sz="3200" dirty="0">
                <a:latin typeface="Times New Roman" panose="02020603050405020304" pitchFamily="18" charset="0"/>
                <a:cs typeface="Times New Roman" panose="02020603050405020304" pitchFamily="18" charset="0"/>
              </a:rPr>
              <a:t> </a:t>
            </a:r>
            <a:r>
              <a:rPr lang="en-GB" sz="3200" b="1" dirty="0">
                <a:latin typeface="Times New Roman" panose="02020603050405020304" pitchFamily="18" charset="0"/>
                <a:cs typeface="Times New Roman" panose="02020603050405020304" pitchFamily="18" charset="0"/>
              </a:rPr>
              <a:t>2- Rhythm; </a:t>
            </a:r>
          </a:p>
          <a:p>
            <a:pPr marL="0" indent="0" algn="justLow" rtl="0">
              <a:lnSpc>
                <a:spcPct val="150000"/>
              </a:lnSpc>
              <a:buNone/>
            </a:pPr>
            <a:r>
              <a:rPr lang="en-GB" sz="2800" dirty="0">
                <a:latin typeface="Times New Roman" panose="02020603050405020304" pitchFamily="18" charset="0"/>
                <a:cs typeface="Times New Roman" panose="02020603050405020304" pitchFamily="18" charset="0"/>
              </a:rPr>
              <a:t>❖ Regular </a:t>
            </a:r>
          </a:p>
          <a:p>
            <a:pPr marL="0" indent="0" algn="justLow" rtl="0">
              <a:lnSpc>
                <a:spcPct val="150000"/>
              </a:lnSpc>
              <a:buNone/>
            </a:pPr>
            <a:r>
              <a:rPr lang="en-GB" sz="2800" dirty="0">
                <a:latin typeface="Times New Roman" panose="02020603050405020304" pitchFamily="18" charset="0"/>
                <a:cs typeface="Times New Roman" panose="02020603050405020304" pitchFamily="18" charset="0"/>
              </a:rPr>
              <a:t>❖ Irregular </a:t>
            </a:r>
          </a:p>
          <a:p>
            <a:pPr marL="0" indent="0" algn="justLow" rtl="0">
              <a:lnSpc>
                <a:spcPct val="150000"/>
              </a:lnSpc>
              <a:buNone/>
            </a:pPr>
            <a:r>
              <a:rPr lang="en-GB" sz="3200" b="1" dirty="0">
                <a:latin typeface="Times New Roman" panose="02020603050405020304" pitchFamily="18" charset="0"/>
                <a:cs typeface="Times New Roman" panose="02020603050405020304" pitchFamily="18" charset="0"/>
              </a:rPr>
              <a:t>3- Depth; </a:t>
            </a:r>
          </a:p>
          <a:p>
            <a:pPr marL="0" indent="0" algn="justLow" rtl="0">
              <a:lnSpc>
                <a:spcPct val="150000"/>
              </a:lnSpc>
              <a:buNone/>
            </a:pPr>
            <a:r>
              <a:rPr lang="en-GB" sz="2800" dirty="0">
                <a:latin typeface="Times New Roman" panose="02020603050405020304" pitchFamily="18" charset="0"/>
                <a:cs typeface="Times New Roman" panose="02020603050405020304" pitchFamily="18" charset="0"/>
              </a:rPr>
              <a:t>❖ Deep -- normal </a:t>
            </a:r>
          </a:p>
          <a:p>
            <a:pPr marL="0" indent="0" algn="justLow" rtl="0">
              <a:lnSpc>
                <a:spcPct val="150000"/>
              </a:lnSpc>
              <a:buNone/>
            </a:pPr>
            <a:r>
              <a:rPr lang="en-GB" sz="2800" dirty="0">
                <a:latin typeface="Times New Roman" panose="02020603050405020304" pitchFamily="18" charset="0"/>
                <a:cs typeface="Times New Roman" panose="02020603050405020304" pitchFamily="18" charset="0"/>
              </a:rPr>
              <a:t>❖ Shallow--- abnormal</a:t>
            </a:r>
            <a:endParaRPr lang="ar-IQ" sz="28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221350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DD7942D4-0B4B-4392-AFCE-9B61CE4779E8}"/>
              </a:ext>
            </a:extLst>
          </p:cNvPr>
          <p:cNvSpPr txBox="1"/>
          <p:nvPr/>
        </p:nvSpPr>
        <p:spPr>
          <a:xfrm>
            <a:off x="2123728" y="4581128"/>
            <a:ext cx="4572000" cy="769441"/>
          </a:xfrm>
          <a:prstGeom prst="rect">
            <a:avLst/>
          </a:prstGeom>
          <a:noFill/>
        </p:spPr>
        <p:txBody>
          <a:bodyPr wrap="square">
            <a:spAutoFit/>
          </a:bodyPr>
          <a:lstStyle/>
          <a:p>
            <a:endParaRPr lang="en-GB" sz="4400" dirty="0">
              <a:latin typeface="Times New Roman" panose="02020603050405020304" pitchFamily="18" charset="0"/>
              <a:cs typeface="Times New Roman" panose="02020603050405020304" pitchFamily="18" charset="0"/>
            </a:endParaRPr>
          </a:p>
        </p:txBody>
      </p:sp>
      <p:sp>
        <p:nvSpPr>
          <p:cNvPr id="6" name="TextBox 5">
            <a:extLst>
              <a:ext uri="{FF2B5EF4-FFF2-40B4-BE49-F238E27FC236}">
                <a16:creationId xmlns:a16="http://schemas.microsoft.com/office/drawing/2014/main" id="{8E0CBA69-1E80-440F-AF12-B95909B5570E}"/>
              </a:ext>
            </a:extLst>
          </p:cNvPr>
          <p:cNvSpPr txBox="1"/>
          <p:nvPr/>
        </p:nvSpPr>
        <p:spPr>
          <a:xfrm>
            <a:off x="179512" y="206179"/>
            <a:ext cx="9144000" cy="6651821"/>
          </a:xfrm>
          <a:prstGeom prst="rect">
            <a:avLst/>
          </a:prstGeom>
          <a:noFill/>
        </p:spPr>
        <p:txBody>
          <a:bodyPr wrap="square">
            <a:spAutoFit/>
          </a:bodyPr>
          <a:lstStyle/>
          <a:p>
            <a:pPr algn="l">
              <a:lnSpc>
                <a:spcPct val="150000"/>
              </a:lnSpc>
            </a:pPr>
            <a:r>
              <a:rPr lang="en-GB" sz="3200" b="1" dirty="0">
                <a:latin typeface="Times New Roman" panose="02020603050405020304" pitchFamily="18" charset="0"/>
                <a:cs typeface="Times New Roman" panose="02020603050405020304" pitchFamily="18" charset="0"/>
              </a:rPr>
              <a:t>Breathing pattern </a:t>
            </a:r>
          </a:p>
          <a:p>
            <a:pPr algn="l">
              <a:lnSpc>
                <a:spcPct val="150000"/>
              </a:lnSpc>
            </a:pPr>
            <a:r>
              <a:rPr lang="en-GB" sz="3200" b="1" dirty="0">
                <a:latin typeface="Times New Roman" panose="02020603050405020304" pitchFamily="18" charset="0"/>
                <a:cs typeface="Times New Roman" panose="02020603050405020304" pitchFamily="18" charset="0"/>
              </a:rPr>
              <a:t>❖ </a:t>
            </a:r>
            <a:r>
              <a:rPr lang="en-GB" sz="3200" b="1" dirty="0" err="1">
                <a:latin typeface="Times New Roman" panose="02020603050405020304" pitchFamily="18" charset="0"/>
                <a:cs typeface="Times New Roman" panose="02020603050405020304" pitchFamily="18" charset="0"/>
              </a:rPr>
              <a:t>Eupnea</a:t>
            </a:r>
            <a:r>
              <a:rPr lang="en-GB" sz="3200" b="1" dirty="0">
                <a:latin typeface="Times New Roman" panose="02020603050405020304" pitchFamily="18" charset="0"/>
                <a:cs typeface="Times New Roman" panose="02020603050405020304" pitchFamily="18" charset="0"/>
              </a:rPr>
              <a:t>:- </a:t>
            </a:r>
            <a:r>
              <a:rPr lang="en-GB" sz="3200" dirty="0">
                <a:latin typeface="Times New Roman" panose="02020603050405020304" pitchFamily="18" charset="0"/>
                <a:cs typeface="Times New Roman" panose="02020603050405020304" pitchFamily="18" charset="0"/>
              </a:rPr>
              <a:t>Breathing that is normal in rate and depth\ Normal: (14-20) breath per minute </a:t>
            </a:r>
          </a:p>
          <a:p>
            <a:pPr algn="l">
              <a:lnSpc>
                <a:spcPct val="150000"/>
              </a:lnSpc>
            </a:pPr>
            <a:r>
              <a:rPr lang="en-GB" sz="3200" b="1" dirty="0">
                <a:latin typeface="Times New Roman" panose="02020603050405020304" pitchFamily="18" charset="0"/>
                <a:cs typeface="Times New Roman" panose="02020603050405020304" pitchFamily="18" charset="0"/>
              </a:rPr>
              <a:t>❖ Bradypnea:- </a:t>
            </a:r>
            <a:r>
              <a:rPr lang="en-GB" sz="3200" dirty="0">
                <a:latin typeface="Times New Roman" panose="02020603050405020304" pitchFamily="18" charset="0"/>
                <a:cs typeface="Times New Roman" panose="02020603050405020304" pitchFamily="18" charset="0"/>
              </a:rPr>
              <a:t>Abnormally slow respirations</a:t>
            </a:r>
          </a:p>
          <a:p>
            <a:pPr algn="l">
              <a:lnSpc>
                <a:spcPct val="150000"/>
              </a:lnSpc>
            </a:pPr>
            <a:r>
              <a:rPr lang="en-GB" sz="3200" b="1" dirty="0">
                <a:latin typeface="Times New Roman" panose="02020603050405020304" pitchFamily="18" charset="0"/>
                <a:cs typeface="Times New Roman" panose="02020603050405020304" pitchFamily="18" charset="0"/>
              </a:rPr>
              <a:t> ❖ </a:t>
            </a:r>
            <a:r>
              <a:rPr lang="en-GB" sz="3200" b="1" dirty="0" err="1">
                <a:latin typeface="Times New Roman" panose="02020603050405020304" pitchFamily="18" charset="0"/>
                <a:cs typeface="Times New Roman" panose="02020603050405020304" pitchFamily="18" charset="0"/>
              </a:rPr>
              <a:t>Tachypnea</a:t>
            </a:r>
            <a:r>
              <a:rPr lang="en-GB" sz="3200" dirty="0">
                <a:latin typeface="Times New Roman" panose="02020603050405020304" pitchFamily="18" charset="0"/>
                <a:cs typeface="Times New Roman" panose="02020603050405020304" pitchFamily="18" charset="0"/>
              </a:rPr>
              <a:t>:- abnormally fast respirations </a:t>
            </a:r>
          </a:p>
          <a:p>
            <a:pPr algn="l">
              <a:lnSpc>
                <a:spcPct val="150000"/>
              </a:lnSpc>
            </a:pPr>
            <a:r>
              <a:rPr lang="en-GB" sz="3200" b="1" dirty="0">
                <a:latin typeface="Times New Roman" panose="02020603050405020304" pitchFamily="18" charset="0"/>
                <a:cs typeface="Times New Roman" panose="02020603050405020304" pitchFamily="18" charset="0"/>
              </a:rPr>
              <a:t>❖ </a:t>
            </a:r>
            <a:r>
              <a:rPr lang="en-GB" sz="3200" b="1" dirty="0" err="1">
                <a:latin typeface="Times New Roman" panose="02020603050405020304" pitchFamily="18" charset="0"/>
                <a:cs typeface="Times New Roman" panose="02020603050405020304" pitchFamily="18" charset="0"/>
              </a:rPr>
              <a:t>Apnea</a:t>
            </a:r>
            <a:r>
              <a:rPr lang="en-GB" sz="3200" b="1" dirty="0">
                <a:latin typeface="Times New Roman" panose="02020603050405020304" pitchFamily="18" charset="0"/>
                <a:cs typeface="Times New Roman" panose="02020603050405020304" pitchFamily="18" charset="0"/>
              </a:rPr>
              <a:t> :- </a:t>
            </a:r>
            <a:r>
              <a:rPr lang="en-GB" sz="3200" dirty="0">
                <a:latin typeface="Times New Roman" panose="02020603050405020304" pitchFamily="18" charset="0"/>
                <a:cs typeface="Times New Roman" panose="02020603050405020304" pitchFamily="18" charset="0"/>
              </a:rPr>
              <a:t>is the absence of breathing</a:t>
            </a:r>
            <a:r>
              <a:rPr lang="en-GB" sz="3200" b="1" dirty="0">
                <a:latin typeface="Times New Roman" panose="02020603050405020304" pitchFamily="18" charset="0"/>
                <a:cs typeface="Times New Roman" panose="02020603050405020304" pitchFamily="18" charset="0"/>
              </a:rPr>
              <a:t>. </a:t>
            </a:r>
          </a:p>
          <a:p>
            <a:pPr algn="l">
              <a:lnSpc>
                <a:spcPct val="150000"/>
              </a:lnSpc>
            </a:pPr>
            <a:r>
              <a:rPr lang="en-GB" sz="3200" b="1" dirty="0">
                <a:latin typeface="Times New Roman" panose="02020603050405020304" pitchFamily="18" charset="0"/>
                <a:cs typeface="Times New Roman" panose="02020603050405020304" pitchFamily="18" charset="0"/>
              </a:rPr>
              <a:t>❖ </a:t>
            </a:r>
            <a:r>
              <a:rPr lang="en-GB" sz="3200" b="1" dirty="0" err="1">
                <a:latin typeface="Times New Roman" panose="02020603050405020304" pitchFamily="18" charset="0"/>
                <a:cs typeface="Times New Roman" panose="02020603050405020304" pitchFamily="18" charset="0"/>
              </a:rPr>
              <a:t>Dyspnea</a:t>
            </a:r>
            <a:r>
              <a:rPr lang="en-GB" sz="3200" b="1" dirty="0">
                <a:latin typeface="Times New Roman" panose="02020603050405020304" pitchFamily="18" charset="0"/>
                <a:cs typeface="Times New Roman" panose="02020603050405020304" pitchFamily="18" charset="0"/>
              </a:rPr>
              <a:t> :- </a:t>
            </a:r>
            <a:r>
              <a:rPr lang="en-GB" sz="3200" dirty="0">
                <a:latin typeface="Times New Roman" panose="02020603050405020304" pitchFamily="18" charset="0"/>
                <a:cs typeface="Times New Roman" panose="02020603050405020304" pitchFamily="18" charset="0"/>
              </a:rPr>
              <a:t>difficulty in breathing </a:t>
            </a:r>
          </a:p>
          <a:p>
            <a:pPr algn="l">
              <a:lnSpc>
                <a:spcPct val="150000"/>
              </a:lnSpc>
            </a:pPr>
            <a:r>
              <a:rPr lang="en-GB" sz="3200" b="1" dirty="0">
                <a:latin typeface="Times New Roman" panose="02020603050405020304" pitchFamily="18" charset="0"/>
                <a:cs typeface="Times New Roman" panose="02020603050405020304" pitchFamily="18" charset="0"/>
              </a:rPr>
              <a:t>❖ </a:t>
            </a:r>
            <a:r>
              <a:rPr lang="en-GB" sz="3200" b="1" dirty="0" err="1">
                <a:latin typeface="Times New Roman" panose="02020603050405020304" pitchFamily="18" charset="0"/>
                <a:cs typeface="Times New Roman" panose="02020603050405020304" pitchFamily="18" charset="0"/>
              </a:rPr>
              <a:t>Orthopnea</a:t>
            </a:r>
            <a:r>
              <a:rPr lang="en-GB" sz="3200" b="1" dirty="0">
                <a:latin typeface="Times New Roman" panose="02020603050405020304" pitchFamily="18" charset="0"/>
                <a:cs typeface="Times New Roman" panose="02020603050405020304" pitchFamily="18" charset="0"/>
              </a:rPr>
              <a:t> :- </a:t>
            </a:r>
            <a:r>
              <a:rPr lang="en-GB" sz="3200" dirty="0">
                <a:latin typeface="Times New Roman" panose="02020603050405020304" pitchFamily="18" charset="0"/>
                <a:cs typeface="Times New Roman" panose="02020603050405020304" pitchFamily="18" charset="0"/>
              </a:rPr>
              <a:t>shortness of breathing when the patient lying flat (supine position)</a:t>
            </a:r>
          </a:p>
        </p:txBody>
      </p:sp>
    </p:spTree>
    <p:extLst>
      <p:ext uri="{BB962C8B-B14F-4D97-AF65-F5344CB8AC3E}">
        <p14:creationId xmlns:p14="http://schemas.microsoft.com/office/powerpoint/2010/main" val="30674201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عنوان 1"/>
          <p:cNvSpPr>
            <a:spLocks noGrp="1"/>
          </p:cNvSpPr>
          <p:nvPr>
            <p:ph type="title"/>
          </p:nvPr>
        </p:nvSpPr>
        <p:spPr>
          <a:xfrm>
            <a:off x="1942415" y="306333"/>
            <a:ext cx="6589199" cy="1034435"/>
          </a:xfrm>
        </p:spPr>
        <p:txBody>
          <a:bodyPr>
            <a:normAutofit/>
          </a:bodyPr>
          <a:lstStyle/>
          <a:p>
            <a:r>
              <a:rPr lang="en-GB" dirty="0"/>
              <a:t>Secretion and Coughing </a:t>
            </a:r>
            <a:endParaRPr lang="ar-IQ" dirty="0">
              <a:latin typeface="Times New Roman" panose="02020603050405020304" pitchFamily="18" charset="0"/>
              <a:cs typeface="Times New Roman" panose="02020603050405020304" pitchFamily="18" charset="0"/>
            </a:endParaRPr>
          </a:p>
        </p:txBody>
      </p:sp>
      <p:sp>
        <p:nvSpPr>
          <p:cNvPr id="3" name="عنصر نائب للمحتوى 2"/>
          <p:cNvSpPr>
            <a:spLocks noGrp="1"/>
          </p:cNvSpPr>
          <p:nvPr>
            <p:ph idx="1"/>
          </p:nvPr>
        </p:nvSpPr>
        <p:spPr>
          <a:xfrm>
            <a:off x="0" y="1628800"/>
            <a:ext cx="9144000" cy="4667731"/>
          </a:xfrm>
        </p:spPr>
        <p:txBody>
          <a:bodyPr>
            <a:normAutofit/>
          </a:bodyPr>
          <a:lstStyle/>
          <a:p>
            <a:pPr marL="0" indent="0" algn="just">
              <a:lnSpc>
                <a:spcPct val="150000"/>
              </a:lnSpc>
              <a:buNone/>
            </a:pPr>
            <a:r>
              <a:rPr lang="en-GB" sz="3200" b="1" dirty="0">
                <a:latin typeface="Times New Roman" panose="02020603050405020304" pitchFamily="18" charset="0"/>
                <a:cs typeface="Times New Roman" panose="02020603050405020304" pitchFamily="18" charset="0"/>
              </a:rPr>
              <a:t>Haemoptysis</a:t>
            </a:r>
            <a:r>
              <a:rPr lang="en-GB" sz="3200" dirty="0">
                <a:latin typeface="Times New Roman" panose="02020603050405020304" pitchFamily="18" charset="0"/>
                <a:cs typeface="Times New Roman" panose="02020603050405020304" pitchFamily="18" charset="0"/>
              </a:rPr>
              <a:t>: blood in sputum ( cough with blood)                                                                             </a:t>
            </a:r>
          </a:p>
          <a:p>
            <a:pPr marL="0" indent="0" algn="just">
              <a:lnSpc>
                <a:spcPct val="150000"/>
              </a:lnSpc>
              <a:buNone/>
            </a:pPr>
            <a:r>
              <a:rPr lang="en-GB" sz="3200" dirty="0">
                <a:latin typeface="Times New Roman" panose="02020603050405020304" pitchFamily="18" charset="0"/>
                <a:cs typeface="Times New Roman" panose="02020603050405020304" pitchFamily="18" charset="0"/>
              </a:rPr>
              <a:t></a:t>
            </a:r>
            <a:r>
              <a:rPr lang="en-GB" sz="3200" b="1" dirty="0">
                <a:latin typeface="Times New Roman" panose="02020603050405020304" pitchFamily="18" charset="0"/>
                <a:cs typeface="Times New Roman" panose="02020603050405020304" pitchFamily="18" charset="0"/>
              </a:rPr>
              <a:t>Productive cough: </a:t>
            </a:r>
            <a:r>
              <a:rPr lang="en-GB" sz="3200" dirty="0">
                <a:latin typeface="Times New Roman" panose="02020603050405020304" pitchFamily="18" charset="0"/>
                <a:cs typeface="Times New Roman" panose="02020603050405020304" pitchFamily="18" charset="0"/>
              </a:rPr>
              <a:t>expectorated secretion.                                                                        </a:t>
            </a:r>
          </a:p>
          <a:p>
            <a:pPr marL="0" indent="0" algn="l">
              <a:lnSpc>
                <a:spcPct val="150000"/>
              </a:lnSpc>
              <a:buNone/>
            </a:pPr>
            <a:r>
              <a:rPr lang="en-GB" sz="3200" b="1" dirty="0">
                <a:latin typeface="Times New Roman" panose="02020603050405020304" pitchFamily="18" charset="0"/>
                <a:cs typeface="Times New Roman" panose="02020603050405020304" pitchFamily="18" charset="0"/>
              </a:rPr>
              <a:t>Non productive cough</a:t>
            </a:r>
            <a:r>
              <a:rPr lang="en-GB" sz="3200" dirty="0">
                <a:latin typeface="Times New Roman" panose="02020603050405020304" pitchFamily="18" charset="0"/>
                <a:cs typeface="Times New Roman" panose="02020603050405020304" pitchFamily="18" charset="0"/>
              </a:rPr>
              <a:t>: dry cough.             </a:t>
            </a:r>
            <a:endParaRPr lang="ar-IQ"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757769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D387CC-0EEA-45F6-84D9-8B6F9D8E2E66}"/>
              </a:ext>
            </a:extLst>
          </p:cNvPr>
          <p:cNvSpPr>
            <a:spLocks noGrp="1"/>
          </p:cNvSpPr>
          <p:nvPr>
            <p:ph type="title"/>
          </p:nvPr>
        </p:nvSpPr>
        <p:spPr>
          <a:xfrm>
            <a:off x="85101" y="52251"/>
            <a:ext cx="8426896" cy="640445"/>
          </a:xfrm>
        </p:spPr>
        <p:txBody>
          <a:bodyPr>
            <a:normAutofit/>
          </a:bodyPr>
          <a:lstStyle/>
          <a:p>
            <a:r>
              <a:rPr lang="en-GB" dirty="0"/>
              <a:t>Procedure to checking respiration:</a:t>
            </a:r>
            <a:endParaRPr lang="en-US" b="1" dirty="0">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4B8B2A5A-D00B-4659-9030-CE68C1355885}"/>
              </a:ext>
            </a:extLst>
          </p:cNvPr>
          <p:cNvSpPr>
            <a:spLocks noGrp="1"/>
          </p:cNvSpPr>
          <p:nvPr>
            <p:ph idx="1"/>
          </p:nvPr>
        </p:nvSpPr>
        <p:spPr>
          <a:xfrm>
            <a:off x="0" y="671592"/>
            <a:ext cx="8950888" cy="4031704"/>
          </a:xfrm>
        </p:spPr>
        <p:txBody>
          <a:bodyPr>
            <a:normAutofit fontScale="25000" lnSpcReduction="20000"/>
          </a:bodyPr>
          <a:lstStyle/>
          <a:p>
            <a:pPr marL="0" indent="0" algn="l">
              <a:lnSpc>
                <a:spcPct val="170000"/>
              </a:lnSpc>
              <a:buNone/>
            </a:pPr>
            <a:r>
              <a:rPr lang="en-GB" sz="11200" dirty="0">
                <a:latin typeface="Times New Roman" panose="02020603050405020304" pitchFamily="18" charset="0"/>
                <a:cs typeface="Times New Roman" panose="02020603050405020304" pitchFamily="18" charset="0"/>
              </a:rPr>
              <a:t>1. </a:t>
            </a:r>
            <a:r>
              <a:rPr lang="en-GB" sz="9600" dirty="0">
                <a:latin typeface="Times New Roman" panose="02020603050405020304" pitchFamily="18" charset="0"/>
                <a:cs typeface="Times New Roman" panose="02020603050405020304" pitchFamily="18" charset="0"/>
              </a:rPr>
              <a:t>Wash your hands.</a:t>
            </a:r>
          </a:p>
          <a:p>
            <a:pPr marL="0" indent="0" algn="l">
              <a:lnSpc>
                <a:spcPct val="170000"/>
              </a:lnSpc>
              <a:buNone/>
            </a:pPr>
            <a:r>
              <a:rPr lang="en-GB" sz="9600" dirty="0">
                <a:latin typeface="Times New Roman" panose="02020603050405020304" pitchFamily="18" charset="0"/>
                <a:cs typeface="Times New Roman" panose="02020603050405020304" pitchFamily="18" charset="0"/>
              </a:rPr>
              <a:t> 2. Prepare all required equipment's (Watch). </a:t>
            </a:r>
          </a:p>
          <a:p>
            <a:pPr marL="0" indent="0" algn="l">
              <a:lnSpc>
                <a:spcPct val="170000"/>
              </a:lnSpc>
              <a:buNone/>
            </a:pPr>
            <a:r>
              <a:rPr lang="en-GB" sz="9600" dirty="0">
                <a:latin typeface="Times New Roman" panose="02020603050405020304" pitchFamily="18" charset="0"/>
                <a:cs typeface="Times New Roman" panose="02020603050405020304" pitchFamily="18" charset="0"/>
              </a:rPr>
              <a:t>3. Introduce your self and explain procedure to client.</a:t>
            </a:r>
          </a:p>
          <a:p>
            <a:pPr marL="0" indent="0" algn="l">
              <a:lnSpc>
                <a:spcPct val="170000"/>
              </a:lnSpc>
              <a:buNone/>
            </a:pPr>
            <a:r>
              <a:rPr lang="en-GB" sz="9600" dirty="0">
                <a:latin typeface="Times New Roman" panose="02020603050405020304" pitchFamily="18" charset="0"/>
                <a:cs typeface="Times New Roman" panose="02020603050405020304" pitchFamily="18" charset="0"/>
              </a:rPr>
              <a:t> 4. Provide for client privacy. </a:t>
            </a:r>
          </a:p>
          <a:p>
            <a:pPr marL="0" indent="0" algn="l">
              <a:lnSpc>
                <a:spcPct val="120000"/>
              </a:lnSpc>
              <a:buNone/>
            </a:pPr>
            <a:r>
              <a:rPr lang="en-GB" sz="9600" dirty="0">
                <a:latin typeface="Times New Roman" panose="02020603050405020304" pitchFamily="18" charset="0"/>
                <a:cs typeface="Times New Roman" panose="02020603050405020304" pitchFamily="18" charset="0"/>
              </a:rPr>
              <a:t>5. Observe or palpate and count the respiratory rate by place the client’s arm across the chest and observe the chest movements while supposedly taking the radial pulse.</a:t>
            </a:r>
          </a:p>
          <a:p>
            <a:pPr marL="0" indent="0" algn="l">
              <a:lnSpc>
                <a:spcPct val="120000"/>
              </a:lnSpc>
              <a:buNone/>
            </a:pPr>
            <a:r>
              <a:rPr lang="en-GB" sz="9600" dirty="0">
                <a:latin typeface="Times New Roman" panose="02020603050405020304" pitchFamily="18" charset="0"/>
                <a:cs typeface="Times New Roman" panose="02020603050405020304" pitchFamily="18" charset="0"/>
              </a:rPr>
              <a:t> 6. Count the respiratory rate for 30 seconds if the respirations are regular. Count for 60 seconds if they are </a:t>
            </a:r>
            <a:r>
              <a:rPr lang="en-GB" sz="11200" dirty="0">
                <a:latin typeface="Times New Roman" panose="02020603050405020304" pitchFamily="18" charset="0"/>
                <a:cs typeface="Times New Roman" panose="02020603050405020304" pitchFamily="18" charset="0"/>
              </a:rPr>
              <a:t>irregular. An inhalation and an exhalation count as one respiration. </a:t>
            </a:r>
          </a:p>
          <a:p>
            <a:pPr marL="0" indent="0" algn="l">
              <a:lnSpc>
                <a:spcPct val="170000"/>
              </a:lnSpc>
              <a:buNone/>
            </a:pPr>
            <a:r>
              <a:rPr lang="en-GB" sz="11200" dirty="0">
                <a:latin typeface="Times New Roman" panose="02020603050405020304" pitchFamily="18" charset="0"/>
                <a:cs typeface="Times New Roman" panose="02020603050405020304" pitchFamily="18" charset="0"/>
              </a:rPr>
              <a:t>7. Document the respiratory rate, depth, rhythm</a:t>
            </a:r>
            <a:endParaRPr lang="en-US" sz="11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5801337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463FA04A-17FF-4F9C-8C34-243E8EA1682C}"/>
              </a:ext>
            </a:extLst>
          </p:cNvPr>
          <p:cNvSpPr txBox="1"/>
          <p:nvPr/>
        </p:nvSpPr>
        <p:spPr>
          <a:xfrm>
            <a:off x="107504" y="143741"/>
            <a:ext cx="8928992" cy="6570517"/>
          </a:xfrm>
          <a:prstGeom prst="rect">
            <a:avLst/>
          </a:prstGeom>
          <a:noFill/>
        </p:spPr>
        <p:txBody>
          <a:bodyPr wrap="square">
            <a:spAutoFit/>
          </a:bodyPr>
          <a:lstStyle/>
          <a:p>
            <a:pPr algn="l">
              <a:lnSpc>
                <a:spcPct val="150000"/>
              </a:lnSpc>
            </a:pPr>
            <a:r>
              <a:rPr lang="en-GB" sz="3200" b="1" dirty="0">
                <a:latin typeface="Times New Roman" panose="02020603050405020304" pitchFamily="18" charset="0"/>
                <a:cs typeface="Times New Roman" panose="02020603050405020304" pitchFamily="18" charset="0"/>
              </a:rPr>
              <a:t>Blood pressure</a:t>
            </a:r>
          </a:p>
          <a:p>
            <a:pPr algn="just">
              <a:lnSpc>
                <a:spcPct val="150000"/>
              </a:lnSpc>
            </a:pPr>
            <a:r>
              <a:rPr lang="en-GB" sz="2800" b="1" dirty="0">
                <a:latin typeface="Times New Roman" panose="02020603050405020304" pitchFamily="18" charset="0"/>
                <a:cs typeface="Times New Roman" panose="02020603050405020304" pitchFamily="18" charset="0"/>
              </a:rPr>
              <a:t> ❖Blood Pressure (BP): </a:t>
            </a:r>
            <a:r>
              <a:rPr lang="en-GB" sz="2800" dirty="0">
                <a:latin typeface="Times New Roman" panose="02020603050405020304" pitchFamily="18" charset="0"/>
                <a:cs typeface="Times New Roman" panose="02020603050405020304" pitchFamily="18" charset="0"/>
              </a:rPr>
              <a:t>is a measure of the pressure exerted by the blood as it flows through the arteries.               </a:t>
            </a:r>
          </a:p>
          <a:p>
            <a:pPr algn="just">
              <a:lnSpc>
                <a:spcPct val="150000"/>
              </a:lnSpc>
            </a:pPr>
            <a:r>
              <a:rPr lang="en-GB" sz="2800" b="1" dirty="0">
                <a:latin typeface="Times New Roman" panose="02020603050405020304" pitchFamily="18" charset="0"/>
                <a:cs typeface="Times New Roman" panose="02020603050405020304" pitchFamily="18" charset="0"/>
              </a:rPr>
              <a:t>❖Blood pressure </a:t>
            </a:r>
            <a:r>
              <a:rPr lang="en-GB" sz="2800" dirty="0">
                <a:latin typeface="Times New Roman" panose="02020603050405020304" pitchFamily="18" charset="0"/>
                <a:cs typeface="Times New Roman" panose="02020603050405020304" pitchFamily="18" charset="0"/>
              </a:rPr>
              <a:t>is measured in </a:t>
            </a:r>
            <a:r>
              <a:rPr lang="en-GB" sz="2800" dirty="0" err="1">
                <a:latin typeface="Times New Roman" panose="02020603050405020304" pitchFamily="18" charset="0"/>
                <a:cs typeface="Times New Roman" panose="02020603050405020304" pitchFamily="18" charset="0"/>
              </a:rPr>
              <a:t>millimeters</a:t>
            </a:r>
            <a:r>
              <a:rPr lang="en-GB" sz="2800" dirty="0">
                <a:latin typeface="Times New Roman" panose="02020603050405020304" pitchFamily="18" charset="0"/>
                <a:cs typeface="Times New Roman" panose="02020603050405020304" pitchFamily="18" charset="0"/>
              </a:rPr>
              <a:t> of mercury (mmHg)                                                                                   .</a:t>
            </a:r>
          </a:p>
          <a:p>
            <a:pPr algn="just">
              <a:lnSpc>
                <a:spcPct val="150000"/>
              </a:lnSpc>
            </a:pPr>
            <a:r>
              <a:rPr lang="en-GB" sz="2800" dirty="0">
                <a:latin typeface="Times New Roman" panose="02020603050405020304" pitchFamily="18" charset="0"/>
                <a:cs typeface="Times New Roman" panose="02020603050405020304" pitchFamily="18" charset="0"/>
              </a:rPr>
              <a:t> </a:t>
            </a:r>
            <a:r>
              <a:rPr lang="en-GB" sz="2800" b="1" dirty="0">
                <a:latin typeface="Times New Roman" panose="02020603050405020304" pitchFamily="18" charset="0"/>
                <a:cs typeface="Times New Roman" panose="02020603050405020304" pitchFamily="18" charset="0"/>
              </a:rPr>
              <a:t>❖Systolic Pressure </a:t>
            </a:r>
            <a:r>
              <a:rPr lang="en-GB" sz="2800" dirty="0">
                <a:latin typeface="Times New Roman" panose="02020603050405020304" pitchFamily="18" charset="0"/>
                <a:cs typeface="Times New Roman" panose="02020603050405020304" pitchFamily="18" charset="0"/>
              </a:rPr>
              <a:t>is the pressure of the blood as a result of contraction of the ventricles, that is, the pressure of the height of the blood wave.                                                         </a:t>
            </a:r>
          </a:p>
          <a:p>
            <a:pPr algn="just">
              <a:lnSpc>
                <a:spcPct val="150000"/>
              </a:lnSpc>
            </a:pPr>
            <a:r>
              <a:rPr lang="en-GB" sz="2800" b="1" dirty="0">
                <a:latin typeface="Times New Roman" panose="02020603050405020304" pitchFamily="18" charset="0"/>
                <a:cs typeface="Times New Roman" panose="02020603050405020304" pitchFamily="18" charset="0"/>
              </a:rPr>
              <a:t>❖Diastolic Pressure </a:t>
            </a:r>
            <a:r>
              <a:rPr lang="en-GB" sz="2800" dirty="0">
                <a:latin typeface="Times New Roman" panose="02020603050405020304" pitchFamily="18" charset="0"/>
                <a:cs typeface="Times New Roman" panose="02020603050405020304" pitchFamily="18" charset="0"/>
              </a:rPr>
              <a:t>is the pressure when the ventricles are at rest                                                                                        </a:t>
            </a:r>
          </a:p>
        </p:txBody>
      </p:sp>
    </p:spTree>
    <p:extLst>
      <p:ext uri="{BB962C8B-B14F-4D97-AF65-F5344CB8AC3E}">
        <p14:creationId xmlns:p14="http://schemas.microsoft.com/office/powerpoint/2010/main" val="2029393061"/>
      </p:ext>
    </p:extLst>
  </p:cSld>
  <p:clrMapOvr>
    <a:masterClrMapping/>
  </p:clrMapOvr>
</p:sld>
</file>

<file path=ppt/theme/theme1.xml><?xml version="1.0" encoding="utf-8"?>
<a:theme xmlns:a="http://schemas.openxmlformats.org/drawingml/2006/main" name="Wisp">
  <a:themeElements>
    <a:clrScheme name="Wisp">
      <a:dk1>
        <a:sysClr val="windowText" lastClr="000000"/>
      </a:dk1>
      <a:lt1>
        <a:sysClr val="window" lastClr="FFFFFF"/>
      </a:lt1>
      <a:dk2>
        <a:srgbClr val="2E5369"/>
      </a:dk2>
      <a:lt2>
        <a:srgbClr val="CFE2E7"/>
      </a:lt2>
      <a:accent1>
        <a:srgbClr val="353535"/>
      </a:accent1>
      <a:accent2>
        <a:srgbClr val="1CACE3"/>
      </a:accent2>
      <a:accent3>
        <a:srgbClr val="265991"/>
      </a:accent3>
      <a:accent4>
        <a:srgbClr val="7E40CC"/>
      </a:accent4>
      <a:accent5>
        <a:srgbClr val="B927E9"/>
      </a:accent5>
      <a:accent6>
        <a:srgbClr val="E833BF"/>
      </a:accent6>
      <a:hlink>
        <a:srgbClr val="2DA0F1"/>
      </a:hlink>
      <a:folHlink>
        <a:srgbClr val="7ED1E6"/>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4F34B87B-9C7A-41AE-A6CB-48536223DFFD}"/>
    </a:ext>
  </a:extLst>
</a:theme>
</file>

<file path=ppt/theme/theme2.xml><?xml version="1.0" encoding="utf-8"?>
<a:theme xmlns:a="http://schemas.openxmlformats.org/drawingml/2006/main" name="نسق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Wisp</Template>
  <TotalTime>3637</TotalTime>
  <Words>1049</Words>
  <Application>Microsoft Office PowerPoint</Application>
  <PresentationFormat>On-screen Show (4:3)</PresentationFormat>
  <Paragraphs>99</Paragraphs>
  <Slides>17</Slides>
  <Notes>4</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17</vt:i4>
      </vt:variant>
    </vt:vector>
  </HeadingPairs>
  <TitlesOfParts>
    <vt:vector size="25" baseType="lpstr">
      <vt:lpstr>Arial</vt:lpstr>
      <vt:lpstr>Calibri</vt:lpstr>
      <vt:lpstr>Century Gothic</vt:lpstr>
      <vt:lpstr>Simplified Arabic</vt:lpstr>
      <vt:lpstr>Times New Roman</vt:lpstr>
      <vt:lpstr>Wingdings</vt:lpstr>
      <vt:lpstr>Wingdings 3</vt:lpstr>
      <vt:lpstr>Wisp</vt:lpstr>
      <vt:lpstr>       Vital Signs2 (Respiration and Blood pressure) </vt:lpstr>
      <vt:lpstr> </vt:lpstr>
      <vt:lpstr>PowerPoint Presentation</vt:lpstr>
      <vt:lpstr>Factors influencing of respiration :</vt:lpstr>
      <vt:lpstr>PowerPoint Presentation</vt:lpstr>
      <vt:lpstr>PowerPoint Presentation</vt:lpstr>
      <vt:lpstr>Secretion and Coughing </vt:lpstr>
      <vt:lpstr>Procedure to checking respiration: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Enjoy My Fine Releases.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Cardiopulmonary resuscitation (CPR)</dc:title>
  <dc:creator>DR.Ahmed Saker 2O11</dc:creator>
  <cp:lastModifiedBy>fffadhilsssahib@gmail.com</cp:lastModifiedBy>
  <cp:revision>118</cp:revision>
  <dcterms:created xsi:type="dcterms:W3CDTF">2018-03-13T10:21:27Z</dcterms:created>
  <dcterms:modified xsi:type="dcterms:W3CDTF">2025-03-07T16:59:41Z</dcterms:modified>
</cp:coreProperties>
</file>