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63" r:id="rId4"/>
    <p:sldId id="259" r:id="rId5"/>
    <p:sldId id="260" r:id="rId6"/>
    <p:sldId id="265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-78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BE8F63-F401-4629-8622-FE9CBCC35F53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52CE24-3D23-4603-B7B7-704B5AEB1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254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E24-3D23-4603-B7B7-704B5AEB187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267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E24-3D23-4603-B7B7-704B5AEB187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964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dirty="0"/>
              <a:t>Present </a:t>
            </a:r>
            <a:r>
              <a:rPr dirty="0" smtClean="0"/>
              <a:t>Perfect</a:t>
            </a:r>
            <a:r>
              <a:rPr lang="en-US" dirty="0" smtClean="0"/>
              <a:t> Tense 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BY</a:t>
            </a:r>
          </a:p>
          <a:p>
            <a:pPr algn="l"/>
            <a:r>
              <a:rPr lang="en-US" dirty="0" smtClean="0"/>
              <a:t>Assist. Lect. Mary Imran Mahdi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600" dirty="0"/>
              <a:t>Present </a:t>
            </a:r>
            <a:r>
              <a:rPr sz="3600" dirty="0" smtClean="0"/>
              <a:t>Perfect</a:t>
            </a:r>
            <a:r>
              <a:rPr lang="en-US" sz="3600" dirty="0" smtClean="0"/>
              <a:t> Tense</a:t>
            </a:r>
            <a:r>
              <a:rPr sz="3600" dirty="0" smtClean="0"/>
              <a:t> </a:t>
            </a:r>
            <a:r>
              <a:rPr sz="3600" dirty="0"/>
              <a:t>(</a:t>
            </a:r>
            <a:r>
              <a:rPr sz="3600" dirty="0" err="1"/>
              <a:t>المضارع</a:t>
            </a:r>
            <a:r>
              <a:rPr sz="3600" dirty="0"/>
              <a:t> </a:t>
            </a:r>
            <a:r>
              <a:rPr sz="3600" dirty="0" err="1"/>
              <a:t>التام</a:t>
            </a:r>
            <a:r>
              <a:rPr sz="36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/>
              <a:t>🔹 Structure: have/has + past participle</a:t>
            </a:r>
          </a:p>
          <a:p>
            <a:r>
              <a:rPr dirty="0"/>
              <a:t>🔹 Used for:</a:t>
            </a:r>
          </a:p>
          <a:p>
            <a:r>
              <a:rPr dirty="0"/>
              <a:t>   ✅ Actions that happened at an unspecified time</a:t>
            </a:r>
          </a:p>
          <a:p>
            <a:r>
              <a:rPr dirty="0"/>
              <a:t>   ✅ Actions that started in the past and continue</a:t>
            </a:r>
          </a:p>
          <a:p>
            <a:r>
              <a:rPr dirty="0"/>
              <a:t>   ✅ Recently completed actions</a:t>
            </a:r>
          </a:p>
          <a:p>
            <a:r>
              <a:rPr dirty="0"/>
              <a:t>🔹 Keywords: ever, never, just, already, yet, for, since</a:t>
            </a:r>
          </a:p>
          <a:p>
            <a:r>
              <a:rPr dirty="0"/>
              <a:t>📌 Example: She has visited Paris.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2400" b="1" i="1" dirty="0"/>
              <a:t>أولًا</a:t>
            </a:r>
            <a:r>
              <a:rPr lang="en-US" sz="2400" b="1" i="1" dirty="0"/>
              <a:t>: Present Perfect (</a:t>
            </a:r>
            <a:r>
              <a:rPr lang="ar-SA" sz="2400" b="1" i="1" dirty="0"/>
              <a:t>المضارع التام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935481"/>
            <a:ext cx="7985342" cy="3563446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🔹 </a:t>
            </a:r>
            <a:r>
              <a:rPr lang="ar-SA" b="1" dirty="0"/>
              <a:t>التكوين</a:t>
            </a:r>
            <a:r>
              <a:rPr lang="en-US" b="1" dirty="0"/>
              <a:t>: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have/has + </a:t>
            </a:r>
            <a:r>
              <a:rPr lang="ar-SA" b="1" dirty="0"/>
              <a:t>التصريف الثالث للفعل</a:t>
            </a:r>
            <a:r>
              <a:rPr lang="en-US" b="1" dirty="0"/>
              <a:t> (past participle)</a:t>
            </a:r>
            <a:endParaRPr lang="en-US" dirty="0"/>
          </a:p>
          <a:p>
            <a:r>
              <a:rPr lang="en-US" dirty="0"/>
              <a:t>🔹 </a:t>
            </a:r>
            <a:r>
              <a:rPr lang="ar-SA" b="1" dirty="0"/>
              <a:t>الاستخدامات</a:t>
            </a:r>
            <a:r>
              <a:rPr lang="en-US" b="1" dirty="0"/>
              <a:t>:</a:t>
            </a:r>
            <a:endParaRPr lang="en-US" dirty="0"/>
          </a:p>
          <a:p>
            <a:pPr lvl="0"/>
            <a:r>
              <a:rPr lang="ar-SA" b="1" dirty="0"/>
              <a:t>للحديث عن تجربة أو فعل حدث في الماضي دون تحديد وقت معين</a:t>
            </a:r>
            <a:r>
              <a:rPr lang="en-US" b="1" dirty="0"/>
              <a:t>.</a:t>
            </a:r>
            <a:endParaRPr lang="en-US" dirty="0"/>
          </a:p>
          <a:p>
            <a:pPr lvl="1"/>
            <a:r>
              <a:rPr lang="en-US" b="1" dirty="0"/>
              <a:t>I have visited Paris.</a:t>
            </a:r>
            <a:r>
              <a:rPr lang="en-US" dirty="0"/>
              <a:t> (</a:t>
            </a:r>
            <a:r>
              <a:rPr lang="ar-SA" dirty="0"/>
              <a:t>لقد زرت باريس</a:t>
            </a:r>
            <a:r>
              <a:rPr lang="en-US" dirty="0"/>
              <a:t>.)</a:t>
            </a:r>
          </a:p>
          <a:p>
            <a:pPr lvl="1"/>
            <a:r>
              <a:rPr lang="en-US" b="1" dirty="0"/>
              <a:t>She has seen that movie before.</a:t>
            </a:r>
            <a:r>
              <a:rPr lang="en-US" dirty="0"/>
              <a:t> (</a:t>
            </a:r>
            <a:r>
              <a:rPr lang="ar-SA" dirty="0"/>
              <a:t>لقد شاهدت هذا الفيلم من قبل</a:t>
            </a:r>
            <a:r>
              <a:rPr lang="en-US" dirty="0"/>
              <a:t>.)</a:t>
            </a:r>
          </a:p>
          <a:p>
            <a:pPr lvl="0"/>
            <a:r>
              <a:rPr lang="ar-SA" b="1" dirty="0"/>
              <a:t>للتعبير عن فعل بدأ في الماضي وما زال مستمرًا حتى الآن</a:t>
            </a:r>
            <a:r>
              <a:rPr lang="en-US" b="1" dirty="0"/>
              <a:t>.</a:t>
            </a:r>
            <a:endParaRPr lang="en-US" dirty="0"/>
          </a:p>
          <a:p>
            <a:pPr lvl="1"/>
            <a:r>
              <a:rPr lang="en-US" b="1" dirty="0"/>
              <a:t>I have lived here for five years.</a:t>
            </a:r>
            <a:r>
              <a:rPr lang="en-US" dirty="0"/>
              <a:t> (</a:t>
            </a:r>
            <a:r>
              <a:rPr lang="ar-SA" dirty="0"/>
              <a:t>لقد عشت هنا لمدة خمس سنوات</a:t>
            </a:r>
            <a:r>
              <a:rPr lang="en-US" dirty="0"/>
              <a:t>.)</a:t>
            </a:r>
          </a:p>
          <a:p>
            <a:pPr lvl="1"/>
            <a:r>
              <a:rPr lang="en-US" b="1" dirty="0"/>
              <a:t>He has worked at this company since 2010.</a:t>
            </a:r>
            <a:r>
              <a:rPr lang="en-US" dirty="0"/>
              <a:t> (</a:t>
            </a:r>
            <a:r>
              <a:rPr lang="ar-SA" dirty="0"/>
              <a:t>لقد عمل في هذه الشركة منذ عام 2010</a:t>
            </a:r>
            <a:r>
              <a:rPr lang="en-US" dirty="0"/>
              <a:t>.)</a:t>
            </a:r>
          </a:p>
          <a:p>
            <a:pPr lvl="0"/>
            <a:r>
              <a:rPr lang="ar-SA" b="1" dirty="0"/>
              <a:t>للتعبير عن حدث انتهى مؤخرًا ولكن له تأثير على الحاضر</a:t>
            </a:r>
            <a:r>
              <a:rPr lang="en-US" b="1" dirty="0"/>
              <a:t>.</a:t>
            </a:r>
            <a:endParaRPr lang="en-US" dirty="0"/>
          </a:p>
          <a:p>
            <a:pPr lvl="1"/>
            <a:r>
              <a:rPr lang="en-US" b="1" dirty="0"/>
              <a:t>She has just finished her homework.</a:t>
            </a:r>
            <a:r>
              <a:rPr lang="en-US" dirty="0"/>
              <a:t> (</a:t>
            </a:r>
            <a:r>
              <a:rPr lang="ar-SA" dirty="0"/>
              <a:t>لقد أنهت واجبها للتو</a:t>
            </a:r>
            <a:r>
              <a:rPr lang="en-US" dirty="0"/>
              <a:t>.)</a:t>
            </a:r>
          </a:p>
          <a:p>
            <a:pPr lvl="1"/>
            <a:r>
              <a:rPr lang="en-US" b="1" dirty="0"/>
              <a:t>They have lost their keys.</a:t>
            </a:r>
            <a:r>
              <a:rPr lang="en-US" dirty="0"/>
              <a:t> (</a:t>
            </a:r>
            <a:r>
              <a:rPr lang="ar-SA" dirty="0"/>
              <a:t>لقد فقدوا مفاتيحهم</a:t>
            </a:r>
            <a:r>
              <a:rPr lang="en-US" dirty="0"/>
              <a:t>.)</a:t>
            </a:r>
          </a:p>
          <a:p>
            <a:r>
              <a:rPr lang="en-US" dirty="0"/>
              <a:t>🔹 </a:t>
            </a:r>
            <a:r>
              <a:rPr lang="ar-SA" b="1" dirty="0"/>
              <a:t>كلمات تدل عليه</a:t>
            </a:r>
            <a:r>
              <a:rPr lang="en-US" b="1" dirty="0"/>
              <a:t>:</a:t>
            </a:r>
            <a:endParaRPr lang="en-US" dirty="0"/>
          </a:p>
          <a:p>
            <a:pPr lvl="0"/>
            <a:r>
              <a:rPr lang="en-US" b="1" dirty="0"/>
              <a:t>Ever, never, just, already, yet, so far, recently, for, since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279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sz="4000" dirty="0"/>
              <a:t>Difference Between Present Perfect &amp; Present Perfect Continuous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938837"/>
              </p:ext>
            </p:extLst>
          </p:nvPr>
        </p:nvGraphicFramePr>
        <p:xfrm>
          <a:off x="914400" y="2579861"/>
          <a:ext cx="73152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  <a:gridCol w="3657600"/>
              </a:tblGrid>
              <a:tr h="762000">
                <a:tc>
                  <a:txBody>
                    <a:bodyPr/>
                    <a:lstStyle/>
                    <a:p>
                      <a:r>
                        <a:rPr dirty="0"/>
                        <a:t>Present Perfect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Present Perfect Continuous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Focuses on the result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Focuses on duration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dirty="0"/>
                        <a:t>Example: I have read this book.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/>
                        <a:t>Example: I have been reading this book for two hours.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5128" y="776614"/>
            <a:ext cx="7421671" cy="4158641"/>
          </a:xfrm>
        </p:spPr>
        <p:txBody>
          <a:bodyPr/>
          <a:lstStyle/>
          <a:p>
            <a:r>
              <a:rPr lang="en-US" sz="6000" dirty="0" smtClean="0"/>
              <a:t>Exercise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854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1227551"/>
            <a:ext cx="8376085" cy="4449349"/>
          </a:xfrm>
        </p:spPr>
        <p:txBody>
          <a:bodyPr>
            <a:normAutofit/>
          </a:bodyPr>
          <a:lstStyle/>
          <a:p>
            <a:r>
              <a:rPr lang="en-US" sz="1800" b="1" dirty="0" smtClean="0"/>
              <a:t>          </a:t>
            </a:r>
            <a:r>
              <a:rPr lang="en-US" sz="2000" b="1" dirty="0" smtClean="0"/>
              <a:t>Present Perfect Tense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Choose the correct option (A, B, C, or D) to complete each sentence.</a:t>
            </a:r>
            <a:br>
              <a:rPr lang="en-US" sz="2000" dirty="0"/>
            </a:br>
            <a:r>
              <a:rPr lang="en-US" sz="2000" dirty="0" smtClean="0"/>
              <a:t>1-  They </a:t>
            </a:r>
            <a:r>
              <a:rPr lang="en-US" sz="2000" b="1" dirty="0"/>
              <a:t>___</a:t>
            </a:r>
            <a:r>
              <a:rPr lang="en-US" sz="2000" dirty="0"/>
              <a:t> three movies this week. </a:t>
            </a:r>
            <a:br>
              <a:rPr lang="en-US" sz="2000" dirty="0"/>
            </a:br>
            <a:r>
              <a:rPr lang="en-US" sz="2000" dirty="0"/>
              <a:t>A) watched  B) have watched  C) have been watching  D) watch</a:t>
            </a:r>
            <a:br>
              <a:rPr lang="en-US" sz="2000" dirty="0"/>
            </a:br>
            <a:r>
              <a:rPr lang="en-US" sz="2000" dirty="0" smtClean="0"/>
              <a:t>2-  He </a:t>
            </a:r>
            <a:r>
              <a:rPr lang="en-US" sz="2000" b="1" dirty="0"/>
              <a:t>___</a:t>
            </a:r>
            <a:r>
              <a:rPr lang="en-US" sz="2000" dirty="0"/>
              <a:t> already finished his homework.</a:t>
            </a:r>
            <a:br>
              <a:rPr lang="en-US" sz="2000" dirty="0"/>
            </a:br>
            <a:r>
              <a:rPr lang="en-US" sz="2000" dirty="0"/>
              <a:t>A) has  B) has been  C) has been finishing  D) have</a:t>
            </a:r>
            <a:br>
              <a:rPr lang="en-US" sz="2000" dirty="0"/>
            </a:br>
            <a:r>
              <a:rPr lang="en-US" sz="2000" dirty="0" smtClean="0"/>
              <a:t>3--She </a:t>
            </a:r>
            <a:r>
              <a:rPr lang="en-US" sz="2000" b="1" dirty="0"/>
              <a:t>___</a:t>
            </a:r>
            <a:r>
              <a:rPr lang="en-US" sz="2000" dirty="0"/>
              <a:t> three cups of coffee today.</a:t>
            </a:r>
            <a:br>
              <a:rPr lang="en-US" sz="2000" dirty="0"/>
            </a:br>
            <a:r>
              <a:rPr lang="en-US" sz="2000" dirty="0"/>
              <a:t>A) has drunk  B) have drunk  C) has been drinking   D) drank</a:t>
            </a:r>
            <a:br>
              <a:rPr lang="en-US" sz="2000" dirty="0"/>
            </a:br>
            <a:r>
              <a:rPr lang="en-US" sz="2000" dirty="0" smtClean="0"/>
              <a:t>4-  I </a:t>
            </a:r>
            <a:r>
              <a:rPr lang="en-US" sz="2000" b="1" dirty="0"/>
              <a:t>___</a:t>
            </a:r>
            <a:r>
              <a:rPr lang="en-US" sz="2000" dirty="0"/>
              <a:t> that book twice. It’s really good!</a:t>
            </a:r>
            <a:br>
              <a:rPr lang="en-US" sz="2000" dirty="0"/>
            </a:br>
            <a:r>
              <a:rPr lang="en-US" sz="2000" dirty="0"/>
              <a:t>A) read   B) have read   C) have been reading  D) reads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517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785" y="914400"/>
            <a:ext cx="8352429" cy="4735773"/>
          </a:xfrm>
        </p:spPr>
        <p:txBody>
          <a:bodyPr>
            <a:normAutofit fontScale="90000"/>
          </a:bodyPr>
          <a:lstStyle/>
          <a:p>
            <a:r>
              <a:rPr lang="en-US" sz="2700" dirty="0"/>
              <a:t>Answers</a:t>
            </a:r>
            <a:br>
              <a:rPr lang="en-US" sz="2700" dirty="0"/>
            </a:br>
            <a:r>
              <a:rPr lang="en-US" sz="2700" dirty="0"/>
              <a:t/>
            </a:r>
            <a:br>
              <a:rPr lang="en-US" sz="2700" dirty="0"/>
            </a:br>
            <a:r>
              <a:rPr lang="en-US" sz="2700" dirty="0"/>
              <a:t/>
            </a:r>
            <a:br>
              <a:rPr lang="en-US" sz="2700" dirty="0"/>
            </a:br>
            <a:r>
              <a:rPr lang="en-US" sz="2700" dirty="0" smtClean="0"/>
              <a:t>1- </a:t>
            </a:r>
            <a:r>
              <a:rPr lang="en-US" sz="2700" dirty="0"/>
              <a:t>B) have watched → (Present perfect is used for completed </a:t>
            </a:r>
            <a:r>
              <a:rPr lang="en-US" sz="2700" dirty="0" smtClean="0"/>
              <a:t>  actions </a:t>
            </a:r>
            <a:r>
              <a:rPr lang="en-US" sz="2700" dirty="0"/>
              <a:t>with relevance to the present.)</a:t>
            </a:r>
            <a:br>
              <a:rPr lang="en-US" sz="2700" dirty="0"/>
            </a:br>
            <a:r>
              <a:rPr lang="en-US" sz="2700" dirty="0"/>
              <a:t>2- A) has → (Present perfect structure: "has" + past participle.)</a:t>
            </a:r>
            <a:br>
              <a:rPr lang="en-US" sz="2700" dirty="0"/>
            </a:br>
            <a:r>
              <a:rPr lang="en-US" sz="2700" dirty="0"/>
              <a:t>3- A) has drunk → (Present perfect is used to indicate a completed </a:t>
            </a:r>
            <a:r>
              <a:rPr lang="en-US" sz="2700" dirty="0" smtClean="0"/>
              <a:t>action </a:t>
            </a:r>
            <a:r>
              <a:rPr lang="en-US" sz="2700" dirty="0"/>
              <a:t>relevant to today.)</a:t>
            </a:r>
            <a:br>
              <a:rPr lang="en-US" sz="2700" dirty="0"/>
            </a:br>
            <a:r>
              <a:rPr lang="en-US" sz="2700" dirty="0"/>
              <a:t>4- B) have read → (Present perfect is used for experiences and repeated actions.)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5936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134</TotalTime>
  <Words>135</Words>
  <Application>Microsoft Office PowerPoint</Application>
  <PresentationFormat>On-screen Show (4:3)</PresentationFormat>
  <Paragraphs>37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Present Perfect Tense </vt:lpstr>
      <vt:lpstr>Present Perfect Tense (المضارع التام)</vt:lpstr>
      <vt:lpstr>أولًا: Present Perfect (المضارع التام</vt:lpstr>
      <vt:lpstr>Difference Between Present Perfect &amp; Present Perfect Continuous</vt:lpstr>
      <vt:lpstr>Exercise </vt:lpstr>
      <vt:lpstr>          Present Perfect Tense Choose the correct option (A, B, C, or D) to complete each sentence. 1-  They ___ three movies this week.  A) watched  B) have watched  C) have been watching  D) watch 2-  He ___ already finished his homework. A) has  B) has been  C) has been finishing  D) have 3--She ___ three cups of coffee today. A) has drunk  B) have drunk  C) has been drinking   D) drank 4-  I ___ that book twice. It’s really good! A) read   B) have read   C) have been reading  D) reads </vt:lpstr>
      <vt:lpstr>Answers   1- B) have watched → (Present perfect is used for completed   actions with relevance to the present.) 2- A) has → (Present perfect structure: "has" + past participle.) 3- A) has drunk → (Present perfect is used to indicate a completed action relevant to today.) 4- B) have read → (Present perfect is used for experiences and repeated actions.)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Perfect vs. Present Perfect Continuous</dc:title>
  <dc:creator>MEf</dc:creator>
  <dc:description>generated using python-pptx</dc:description>
  <cp:lastModifiedBy>Maher Fattouh</cp:lastModifiedBy>
  <cp:revision>17</cp:revision>
  <dcterms:created xsi:type="dcterms:W3CDTF">2013-01-27T09:14:16Z</dcterms:created>
  <dcterms:modified xsi:type="dcterms:W3CDTF">2025-02-10T19:04:38Z</dcterms:modified>
</cp:coreProperties>
</file>