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64" r:id="rId3"/>
    <p:sldId id="258" r:id="rId4"/>
    <p:sldId id="259" r:id="rId5"/>
    <p:sldId id="260" r:id="rId6"/>
    <p:sldId id="267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E8F63-F401-4629-8622-FE9CBCC35F5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2CE24-3D23-4603-B7B7-704B5AEB1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54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24-3D23-4603-B7B7-704B5AEB18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67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CE24-3D23-4603-B7B7-704B5AEB18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17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dirty="0" smtClean="0"/>
              <a:t>Present </a:t>
            </a:r>
            <a:r>
              <a:rPr dirty="0"/>
              <a:t>Perfect </a:t>
            </a:r>
            <a:r>
              <a:rPr lang="en-US" dirty="0" smtClean="0"/>
              <a:t>C</a:t>
            </a:r>
            <a:r>
              <a:rPr dirty="0" smtClean="0"/>
              <a:t>ontinuous</a:t>
            </a:r>
            <a:r>
              <a:rPr lang="en-US" dirty="0" smtClean="0"/>
              <a:t> Tense</a:t>
            </a:r>
            <a:br>
              <a:rPr lang="en-US" dirty="0" smtClean="0"/>
            </a:b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BY</a:t>
            </a:r>
          </a:p>
          <a:p>
            <a:pPr algn="l"/>
            <a:r>
              <a:rPr lang="en-US" dirty="0" smtClean="0"/>
              <a:t>Assist. Lect. Mary Imran Mahdi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700" b="1" i="1" dirty="0"/>
              <a:t>ثانيًا</a:t>
            </a:r>
            <a:r>
              <a:rPr lang="en-US" sz="3100" b="1" i="1" dirty="0"/>
              <a:t>: Present Perfect Continuous (</a:t>
            </a:r>
            <a:r>
              <a:rPr lang="ar-SA" sz="3100" b="1" i="1" dirty="0"/>
              <a:t>المضارع التام المستمر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🔹 </a:t>
            </a:r>
            <a:r>
              <a:rPr lang="ar-SA" b="1" dirty="0"/>
              <a:t>التكوين</a:t>
            </a:r>
            <a:r>
              <a:rPr lang="en-US" b="1" dirty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have/has + been + </a:t>
            </a:r>
            <a:r>
              <a:rPr lang="ar-SA" b="1" dirty="0"/>
              <a:t>الفعل مضافًا إليه</a:t>
            </a:r>
            <a:r>
              <a:rPr lang="en-US" b="1" dirty="0"/>
              <a:t> </a:t>
            </a:r>
            <a:r>
              <a:rPr lang="en-US" b="1" dirty="0" err="1"/>
              <a:t>ing</a:t>
            </a:r>
            <a:endParaRPr lang="en-US" dirty="0"/>
          </a:p>
          <a:p>
            <a:r>
              <a:rPr lang="en-US" dirty="0"/>
              <a:t>🔹 </a:t>
            </a:r>
            <a:r>
              <a:rPr lang="ar-SA" b="1" dirty="0"/>
              <a:t>الاستخدامات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ar-SA" b="1" dirty="0"/>
              <a:t>للتعبير عن فعل بدأ في الماضي وما زال مستمرًا حتى الآن، مع التركيز على المدة أو التكرار</a:t>
            </a:r>
            <a:r>
              <a:rPr lang="en-US" b="1" dirty="0"/>
              <a:t>.</a:t>
            </a:r>
            <a:endParaRPr lang="en-US" dirty="0"/>
          </a:p>
          <a:p>
            <a:pPr lvl="1"/>
            <a:r>
              <a:rPr lang="en-US" b="1" dirty="0"/>
              <a:t>I have been studying for three hours.</a:t>
            </a:r>
            <a:r>
              <a:rPr lang="en-US" dirty="0"/>
              <a:t> (</a:t>
            </a:r>
            <a:r>
              <a:rPr lang="ar-SA" dirty="0"/>
              <a:t>أنا أدرس منذ ثلاث ساعات</a:t>
            </a:r>
            <a:r>
              <a:rPr lang="en-US" dirty="0"/>
              <a:t>.)</a:t>
            </a:r>
          </a:p>
          <a:p>
            <a:pPr lvl="1"/>
            <a:r>
              <a:rPr lang="en-US" b="1" dirty="0"/>
              <a:t>She has been working here since January.</a:t>
            </a:r>
            <a:r>
              <a:rPr lang="en-US" dirty="0"/>
              <a:t> (</a:t>
            </a:r>
            <a:r>
              <a:rPr lang="ar-SA" dirty="0"/>
              <a:t>هي تعمل هنا منذ يناير</a:t>
            </a:r>
            <a:r>
              <a:rPr lang="en-US" dirty="0"/>
              <a:t>.)</a:t>
            </a:r>
          </a:p>
          <a:p>
            <a:pPr lvl="0"/>
            <a:r>
              <a:rPr lang="ar-SA" b="1" dirty="0"/>
              <a:t>للتعبير عن فعل انتهى مؤخرًا ولكن آثاره ما زالت واضحة</a:t>
            </a:r>
            <a:r>
              <a:rPr lang="en-US" b="1" dirty="0"/>
              <a:t>.</a:t>
            </a:r>
            <a:endParaRPr lang="en-US" dirty="0"/>
          </a:p>
          <a:p>
            <a:pPr lvl="1"/>
            <a:r>
              <a:rPr lang="en-US" b="1" dirty="0"/>
              <a:t>He is tired because he has been running.</a:t>
            </a:r>
            <a:r>
              <a:rPr lang="en-US" dirty="0"/>
              <a:t> (</a:t>
            </a:r>
            <a:r>
              <a:rPr lang="ar-SA" dirty="0"/>
              <a:t>إنه متعب لأنه كان يجري</a:t>
            </a:r>
            <a:r>
              <a:rPr lang="en-US" dirty="0"/>
              <a:t>.)</a:t>
            </a:r>
          </a:p>
          <a:p>
            <a:pPr lvl="1"/>
            <a:r>
              <a:rPr lang="en-US" b="1" dirty="0"/>
              <a:t>They have been painting the house.</a:t>
            </a:r>
            <a:r>
              <a:rPr lang="en-US" dirty="0"/>
              <a:t> (</a:t>
            </a:r>
            <a:r>
              <a:rPr lang="ar-SA" dirty="0"/>
              <a:t>كانوا يقومون بطلاء المنزل</a:t>
            </a:r>
            <a:r>
              <a:rPr lang="en-US" dirty="0"/>
              <a:t>.)</a:t>
            </a:r>
          </a:p>
          <a:p>
            <a:r>
              <a:rPr lang="en-US" dirty="0"/>
              <a:t>🔹 </a:t>
            </a:r>
            <a:r>
              <a:rPr lang="ar-SA" b="1" dirty="0"/>
              <a:t>كلمات تدل عليه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en-US" b="1" dirty="0"/>
              <a:t>For, since, lately, recently, all day, all morning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08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920" y="951978"/>
            <a:ext cx="7521879" cy="789140"/>
          </a:xfrm>
        </p:spPr>
        <p:txBody>
          <a:bodyPr>
            <a:normAutofit fontScale="90000"/>
          </a:bodyPr>
          <a:lstStyle/>
          <a:p>
            <a:r>
              <a:rPr sz="3100" dirty="0"/>
              <a:t>Present Perfect Continuous (</a:t>
            </a:r>
            <a:r>
              <a:rPr sz="3100" dirty="0" err="1"/>
              <a:t>المضارع</a:t>
            </a:r>
            <a:r>
              <a:rPr sz="3100" dirty="0"/>
              <a:t> </a:t>
            </a:r>
            <a:r>
              <a:rPr sz="3100" dirty="0" err="1"/>
              <a:t>التام</a:t>
            </a:r>
            <a:r>
              <a:rPr sz="3100" dirty="0"/>
              <a:t> </a:t>
            </a:r>
            <a:r>
              <a:rPr sz="3100" dirty="0" err="1"/>
              <a:t>المستمر</a:t>
            </a:r>
            <a:r>
              <a:rPr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t>🔹 Structure: have/has + been + verb+ing</a:t>
            </a:r>
          </a:p>
          <a:p>
            <a:r>
              <a:t>🔹 Used for:</a:t>
            </a:r>
          </a:p>
          <a:p>
            <a:r>
              <a:t>   ✅ Actions that started in the past and continue</a:t>
            </a:r>
          </a:p>
          <a:p>
            <a:r>
              <a:t>   ✅ Actions that recently stopped but have visible results</a:t>
            </a:r>
          </a:p>
          <a:p>
            <a:r>
              <a:t>🔹 Keywords: for, since, lately, recently, all day</a:t>
            </a:r>
          </a:p>
          <a:p>
            <a:r>
              <a:t>📌 Example: She has been working since morning.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4000" dirty="0"/>
              <a:t>Difference Between Present Perfect &amp; Present Perfect Continuous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938837"/>
              </p:ext>
            </p:extLst>
          </p:nvPr>
        </p:nvGraphicFramePr>
        <p:xfrm>
          <a:off x="914400" y="2579861"/>
          <a:ext cx="7315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762000">
                <a:tc>
                  <a:txBody>
                    <a:bodyPr/>
                    <a:lstStyle/>
                    <a:p>
                      <a:r>
                        <a:rPr dirty="0"/>
                        <a:t>Present Perfect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Present Perfect Continuous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Focuses on the 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Focuses on duration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dirty="0"/>
                        <a:t>Example: I have read this book.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Example: I have been reading this book for two hours.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5128" y="776614"/>
            <a:ext cx="7421671" cy="4158641"/>
          </a:xfrm>
        </p:spPr>
        <p:txBody>
          <a:bodyPr/>
          <a:lstStyle/>
          <a:p>
            <a:r>
              <a:rPr lang="en-US" sz="6000" dirty="0" smtClean="0"/>
              <a:t>Exercise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54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305800" cy="4403941"/>
          </a:xfrm>
        </p:spPr>
        <p:txBody>
          <a:bodyPr>
            <a:normAutofit fontScale="90000"/>
          </a:bodyPr>
          <a:lstStyle/>
          <a:p>
            <a:r>
              <a:rPr lang="en-US" sz="2400" b="1" dirty="0"/>
              <a:t>Present Perfect </a:t>
            </a:r>
            <a:r>
              <a:rPr lang="en-US" sz="2400" b="1" dirty="0" smtClean="0"/>
              <a:t> Continuous Tense </a:t>
            </a:r>
            <a:br>
              <a:rPr lang="en-US" sz="2400" b="1" dirty="0" smtClean="0"/>
            </a:br>
            <a:r>
              <a:rPr lang="en-US" sz="2400" b="1" dirty="0" smtClean="0"/>
              <a:t>  </a:t>
            </a:r>
            <a:r>
              <a:rPr lang="en-US" sz="2400" dirty="0"/>
              <a:t>Choose the correct option (A, B, C, or D) to complete each sentence.</a:t>
            </a:r>
            <a:br>
              <a:rPr lang="en-US" sz="2400" dirty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dirty="0" smtClean="0"/>
              <a:t>1- She </a:t>
            </a:r>
            <a:r>
              <a:rPr lang="en-US" sz="2400" dirty="0"/>
              <a:t>___ in this company for five years.</a:t>
            </a:r>
            <a:br>
              <a:rPr lang="en-US" sz="2400" dirty="0"/>
            </a:br>
            <a:r>
              <a:rPr lang="en-US" sz="2400" dirty="0"/>
              <a:t>     A) worked   B) has worked   C) has been working   D) works</a:t>
            </a:r>
            <a:br>
              <a:rPr lang="en-US" sz="2400" dirty="0"/>
            </a:br>
            <a:r>
              <a:rPr lang="en-US" sz="2400" dirty="0"/>
              <a:t>2-  I ___ emails all morning, and I still have more to send.</a:t>
            </a:r>
            <a:br>
              <a:rPr lang="en-US" sz="2400" dirty="0"/>
            </a:br>
            <a:r>
              <a:rPr lang="en-US" sz="2400" dirty="0"/>
              <a:t>      A) sent   B) have sent     C) have been sending    D) send</a:t>
            </a:r>
            <a:br>
              <a:rPr lang="en-US" sz="2400" dirty="0"/>
            </a:br>
            <a:r>
              <a:rPr lang="en-US" sz="2400" dirty="0"/>
              <a:t>3-  We ___ for the bus for 20 minutes now.</a:t>
            </a:r>
            <a:br>
              <a:rPr lang="en-US" sz="2400" dirty="0"/>
            </a:br>
            <a:r>
              <a:rPr lang="en-US" sz="2400" dirty="0"/>
              <a:t>      A) have waited   B) have been waiting    C) waited    D) wait</a:t>
            </a:r>
            <a:br>
              <a:rPr lang="en-US" sz="2400" dirty="0"/>
            </a:br>
            <a:r>
              <a:rPr lang="en-US" sz="2400" dirty="0"/>
              <a:t>4-  The kids ___ outside since morning.</a:t>
            </a:r>
            <a:br>
              <a:rPr lang="en-US" sz="2400" dirty="0"/>
            </a:br>
            <a:r>
              <a:rPr lang="en-US" sz="2400" dirty="0"/>
              <a:t>      A) have played    B) have been playing   C) played   D) play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653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386" y="1277006"/>
            <a:ext cx="8166538" cy="5407573"/>
          </a:xfrm>
        </p:spPr>
        <p:txBody>
          <a:bodyPr>
            <a:normAutofit/>
          </a:bodyPr>
          <a:lstStyle/>
          <a:p>
            <a:pPr lvl="0"/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800" b="1" dirty="0"/>
              <a:t>Present Perfect Continuous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1- C</a:t>
            </a:r>
            <a:r>
              <a:rPr lang="en-US" sz="2000" b="1" dirty="0"/>
              <a:t>) has been working</a:t>
            </a:r>
            <a:r>
              <a:rPr lang="en-US" sz="2000" dirty="0"/>
              <a:t> → (Present perfect continuous is used for an ongoing action.)</a:t>
            </a:r>
            <a:br>
              <a:rPr lang="en-US" sz="2000" dirty="0"/>
            </a:br>
            <a:r>
              <a:rPr lang="en-US" sz="2000" dirty="0" smtClean="0"/>
              <a:t>2  -</a:t>
            </a:r>
            <a:r>
              <a:rPr lang="en-US" sz="2000" b="1" dirty="0" smtClean="0"/>
              <a:t>C</a:t>
            </a:r>
            <a:r>
              <a:rPr lang="en-US" sz="2000" b="1" dirty="0"/>
              <a:t>) have been sending</a:t>
            </a:r>
            <a:r>
              <a:rPr lang="en-US" sz="2000" dirty="0"/>
              <a:t> → (Present perfect continuous is used for an ongoing action with emphasis on duration.)</a:t>
            </a:r>
            <a:br>
              <a:rPr lang="en-US" sz="2000" dirty="0"/>
            </a:br>
            <a:r>
              <a:rPr lang="en-US" sz="2000" dirty="0" smtClean="0"/>
              <a:t>3- </a:t>
            </a:r>
            <a:r>
              <a:rPr lang="en-US" sz="2000" b="1" dirty="0" smtClean="0"/>
              <a:t>B</a:t>
            </a:r>
            <a:r>
              <a:rPr lang="en-US" sz="2000" b="1" dirty="0"/>
              <a:t>) have been waiting</a:t>
            </a:r>
            <a:r>
              <a:rPr lang="en-US" sz="2000" dirty="0"/>
              <a:t> → (Present perfect continuous is used for an ongoing action with a time reference.)</a:t>
            </a:r>
            <a:br>
              <a:rPr lang="en-US" sz="2000" dirty="0"/>
            </a:br>
            <a:r>
              <a:rPr lang="en-US" sz="2000" dirty="0" smtClean="0"/>
              <a:t>4- </a:t>
            </a:r>
            <a:r>
              <a:rPr lang="en-US" sz="2000" b="1" dirty="0" smtClean="0"/>
              <a:t>B</a:t>
            </a:r>
            <a:r>
              <a:rPr lang="en-US" sz="2000" b="1" dirty="0"/>
              <a:t>) have been playing</a:t>
            </a:r>
            <a:r>
              <a:rPr lang="en-US" sz="2000" dirty="0"/>
              <a:t> → (Present perfect continuous is used for an action that started in the past and is still happening.)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34822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</TotalTime>
  <Words>135</Words>
  <Application>Microsoft Office PowerPoint</Application>
  <PresentationFormat>On-screen Show (4:3)</PresentationFormat>
  <Paragraphs>33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Present Perfect Continuous Tense </vt:lpstr>
      <vt:lpstr>ثانيًا: Present Perfect Continuous (المضارع التام المستمر</vt:lpstr>
      <vt:lpstr>Present Perfect Continuous (المضارع التام المستمر)</vt:lpstr>
      <vt:lpstr>Difference Between Present Perfect &amp; Present Perfect Continuous</vt:lpstr>
      <vt:lpstr>Exercise </vt:lpstr>
      <vt:lpstr>Present Perfect  Continuous Tense    Choose the correct option (A, B, C, or D) to complete each sentence.  1- She ___ in this company for five years.      A) worked   B) has worked   C) has been working   D) works 2-  I ___ emails all morning, and I still have more to send.       A) sent   B) have sent     C) have been sending    D) send 3-  We ___ for the bus for 20 minutes now.       A) have waited   B) have been waiting    C) waited    D) wait 4-  The kids ___ outside since morning.       A) have played    B) have been playing   C) played   D) play </vt:lpstr>
      <vt:lpstr>  Present Perfect Continuous 1- C) has been working → (Present perfect continuous is used for an ongoing action.) 2  -C) have been sending → (Present perfect continuous is used for an ongoing action with emphasis on duration.) 3- B) have been waiting → (Present perfect continuous is used for an ongoing action with a time reference.) 4- B) have been playing → (Present perfect continuous is used for an action that started in the past and is still happening.)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vs. Present Perfect Continuous</dc:title>
  <dc:creator>MEf</dc:creator>
  <dc:description>generated using python-pptx</dc:description>
  <cp:lastModifiedBy>Maher Fattouh</cp:lastModifiedBy>
  <cp:revision>16</cp:revision>
  <dcterms:created xsi:type="dcterms:W3CDTF">2013-01-27T09:14:16Z</dcterms:created>
  <dcterms:modified xsi:type="dcterms:W3CDTF">2025-02-10T19:04:44Z</dcterms:modified>
</cp:coreProperties>
</file>