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  <p:sldMasterId id="2147483672" r:id="rId2"/>
  </p:sldMasterIdLst>
  <p:notesMasterIdLst>
    <p:notesMasterId r:id="rId22"/>
  </p:notesMasterIdLst>
  <p:sldIdLst>
    <p:sldId id="350" r:id="rId3"/>
    <p:sldId id="352" r:id="rId4"/>
    <p:sldId id="353" r:id="rId5"/>
    <p:sldId id="351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3" r:id="rId16"/>
    <p:sldId id="364" r:id="rId17"/>
    <p:sldId id="365" r:id="rId18"/>
    <p:sldId id="366" r:id="rId19"/>
    <p:sldId id="367" r:id="rId20"/>
    <p:sldId id="277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C751AE7-3EE8-4342-B066-07C321F9F0B7}">
  <a:tblStyle styleId="{6C751AE7-3EE8-4342-B066-07C321F9F0B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61D78F5-3A0A-4591-821A-317C5EF3C07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27102A9-8310-4765-A935-A1911B00CA55}" styleName="نمط فاتح 1 - تميي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07" d="100"/>
          <a:sy n="107" d="100"/>
        </p:scale>
        <p:origin x="1003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09168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0" name="Google Shape;700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4604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31930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27676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65738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95519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1321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98628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4163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3175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15126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" name="Google Shape;1848;g2935051597d_0_406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9" name="Google Shape;1849;g2935051597d_0_406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g54dda1946d_6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1" name="Google Shape;911;g54dda1946d_6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4264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" name="Google Shape;884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5" name="Google Shape;885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0792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0527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323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26547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2005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36740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5306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1144500"/>
            <a:ext cx="4112100" cy="237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>
                <a:latin typeface="Epilogue"/>
                <a:ea typeface="Epilogue"/>
                <a:cs typeface="Epilogue"/>
                <a:sym typeface="Epilogu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225" y="3523200"/>
            <a:ext cx="41121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10800000">
            <a:off x="-1604593" y="-845132"/>
            <a:ext cx="3281418" cy="2132806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-9899992" flipH="1">
            <a:off x="-1515196" y="4121356"/>
            <a:ext cx="3953580" cy="1921771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047175" y="2571975"/>
            <a:ext cx="43836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 hasCustomPrompt="1"/>
          </p:nvPr>
        </p:nvSpPr>
        <p:spPr>
          <a:xfrm>
            <a:off x="4047175" y="1321975"/>
            <a:ext cx="1235700" cy="84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6" name="Google Shape;16;p3"/>
          <p:cNvSpPr>
            <a:spLocks noGrp="1"/>
          </p:cNvSpPr>
          <p:nvPr>
            <p:ph type="pic" idx="3"/>
          </p:nvPr>
        </p:nvSpPr>
        <p:spPr>
          <a:xfrm>
            <a:off x="484625" y="1076550"/>
            <a:ext cx="2990400" cy="29904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sp>
      <p:sp>
        <p:nvSpPr>
          <p:cNvPr id="17" name="Google Shape;17;p3"/>
          <p:cNvSpPr/>
          <p:nvPr/>
        </p:nvSpPr>
        <p:spPr>
          <a:xfrm rot="-3263452" flipH="1">
            <a:off x="5847147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3"/>
          <p:cNvSpPr/>
          <p:nvPr/>
        </p:nvSpPr>
        <p:spPr>
          <a:xfrm rot="460623" flipH="1">
            <a:off x="6387251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3"/>
          <p:cNvSpPr/>
          <p:nvPr/>
        </p:nvSpPr>
        <p:spPr>
          <a:xfrm rot="-4592116" flipH="1">
            <a:off x="6189" y="113200"/>
            <a:ext cx="642877" cy="519829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2499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720000" y="1215752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/>
          <p:nvPr/>
        </p:nvSpPr>
        <p:spPr>
          <a:xfrm rot="-4014673" flipH="1">
            <a:off x="-1798429" y="-1029372"/>
            <a:ext cx="3158476" cy="2509636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/>
          <p:nvPr/>
        </p:nvSpPr>
        <p:spPr>
          <a:xfrm flipH="1">
            <a:off x="8355841" y="2667287"/>
            <a:ext cx="734045" cy="45268"/>
          </a:xfrm>
          <a:custGeom>
            <a:avLst/>
            <a:gdLst/>
            <a:ahLst/>
            <a:cxnLst/>
            <a:rect l="l" t="t" r="r" b="b"/>
            <a:pathLst>
              <a:path w="824770" h="50863" extrusionOk="0">
                <a:moveTo>
                  <a:pt x="799338" y="50863"/>
                </a:moveTo>
                <a:lnTo>
                  <a:pt x="25432" y="50863"/>
                </a:lnTo>
                <a:cubicBezTo>
                  <a:pt x="11430" y="50863"/>
                  <a:pt x="0" y="39433"/>
                  <a:pt x="0" y="25432"/>
                </a:cubicBezTo>
                <a:lnTo>
                  <a:pt x="0" y="25432"/>
                </a:lnTo>
                <a:cubicBezTo>
                  <a:pt x="0" y="11430"/>
                  <a:pt x="11430" y="0"/>
                  <a:pt x="25432" y="0"/>
                </a:cubicBezTo>
                <a:lnTo>
                  <a:pt x="799338" y="0"/>
                </a:lnTo>
                <a:cubicBezTo>
                  <a:pt x="813339" y="0"/>
                  <a:pt x="824770" y="11430"/>
                  <a:pt x="824770" y="25432"/>
                </a:cubicBezTo>
                <a:lnTo>
                  <a:pt x="824770" y="25432"/>
                </a:lnTo>
                <a:cubicBezTo>
                  <a:pt x="824770" y="39433"/>
                  <a:pt x="813339" y="50863"/>
                  <a:pt x="799338" y="5086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" name="Google Shape;25;p4"/>
          <p:cNvGrpSpPr/>
          <p:nvPr/>
        </p:nvGrpSpPr>
        <p:grpSpPr>
          <a:xfrm flipH="1">
            <a:off x="8380540" y="1729933"/>
            <a:ext cx="668783" cy="959747"/>
            <a:chOff x="10519314" y="4728596"/>
            <a:chExt cx="751780" cy="1078731"/>
          </a:xfrm>
        </p:grpSpPr>
        <p:grpSp>
          <p:nvGrpSpPr>
            <p:cNvPr id="26" name="Google Shape;26;p4"/>
            <p:cNvGrpSpPr/>
            <p:nvPr/>
          </p:nvGrpSpPr>
          <p:grpSpPr>
            <a:xfrm>
              <a:off x="10519314" y="4728596"/>
              <a:ext cx="626662" cy="1078731"/>
              <a:chOff x="10519314" y="4728596"/>
              <a:chExt cx="626662" cy="1078731"/>
            </a:xfrm>
          </p:grpSpPr>
          <p:grpSp>
            <p:nvGrpSpPr>
              <p:cNvPr id="27" name="Google Shape;27;p4"/>
              <p:cNvGrpSpPr/>
              <p:nvPr/>
            </p:nvGrpSpPr>
            <p:grpSpPr>
              <a:xfrm>
                <a:off x="10903220" y="4888205"/>
                <a:ext cx="242756" cy="919122"/>
                <a:chOff x="10903220" y="4888205"/>
                <a:chExt cx="242756" cy="919122"/>
              </a:xfrm>
            </p:grpSpPr>
            <p:sp>
              <p:nvSpPr>
                <p:cNvPr id="28" name="Google Shape;28;p4"/>
                <p:cNvSpPr/>
                <p:nvPr/>
              </p:nvSpPr>
              <p:spPr>
                <a:xfrm rot="-447735">
                  <a:off x="10961814" y="4892503"/>
                  <a:ext cx="125567" cy="9105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444" h="909637" extrusionOk="0">
                      <a:moveTo>
                        <a:pt x="0" y="0"/>
                      </a:moveTo>
                      <a:lnTo>
                        <a:pt x="125445" y="0"/>
                      </a:lnTo>
                      <a:lnTo>
                        <a:pt x="125445" y="909637"/>
                      </a:lnTo>
                      <a:lnTo>
                        <a:pt x="0" y="909637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" name="Google Shape;29;p4"/>
                <p:cNvSpPr/>
                <p:nvPr/>
              </p:nvSpPr>
              <p:spPr>
                <a:xfrm>
                  <a:off x="10952422" y="4933194"/>
                  <a:ext cx="42088" cy="420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88" h="42088" extrusionOk="0">
                      <a:moveTo>
                        <a:pt x="41904" y="18282"/>
                      </a:moveTo>
                      <a:cubicBezTo>
                        <a:pt x="43428" y="29807"/>
                        <a:pt x="35331" y="40380"/>
                        <a:pt x="23806" y="41904"/>
                      </a:cubicBezTo>
                      <a:cubicBezTo>
                        <a:pt x="12281" y="43428"/>
                        <a:pt x="1709" y="35332"/>
                        <a:pt x="184" y="23806"/>
                      </a:cubicBezTo>
                      <a:cubicBezTo>
                        <a:pt x="-1340" y="12281"/>
                        <a:pt x="6756" y="1708"/>
                        <a:pt x="18282" y="184"/>
                      </a:cubicBezTo>
                      <a:cubicBezTo>
                        <a:pt x="29807" y="-1340"/>
                        <a:pt x="40380" y="6757"/>
                        <a:pt x="41904" y="1828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" name="Google Shape;30;p4"/>
                <p:cNvSpPr/>
                <p:nvPr/>
              </p:nvSpPr>
              <p:spPr>
                <a:xfrm>
                  <a:off x="10961186" y="5000250"/>
                  <a:ext cx="42087" cy="420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87" h="42087" extrusionOk="0">
                      <a:moveTo>
                        <a:pt x="41904" y="18282"/>
                      </a:moveTo>
                      <a:cubicBezTo>
                        <a:pt x="43427" y="29807"/>
                        <a:pt x="35331" y="40380"/>
                        <a:pt x="23806" y="41904"/>
                      </a:cubicBezTo>
                      <a:cubicBezTo>
                        <a:pt x="12280" y="43428"/>
                        <a:pt x="1708" y="35332"/>
                        <a:pt x="184" y="23806"/>
                      </a:cubicBezTo>
                      <a:cubicBezTo>
                        <a:pt x="-1340" y="12281"/>
                        <a:pt x="6756" y="1708"/>
                        <a:pt x="18281" y="184"/>
                      </a:cubicBezTo>
                      <a:cubicBezTo>
                        <a:pt x="29807" y="-1340"/>
                        <a:pt x="40380" y="6757"/>
                        <a:pt x="41904" y="1828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1" name="Google Shape;31;p4"/>
                <p:cNvGrpSpPr/>
                <p:nvPr/>
              </p:nvGrpSpPr>
              <p:grpSpPr>
                <a:xfrm>
                  <a:off x="11014221" y="5588618"/>
                  <a:ext cx="100021" cy="114784"/>
                  <a:chOff x="11014221" y="5588618"/>
                  <a:chExt cx="100021" cy="114784"/>
                </a:xfrm>
              </p:grpSpPr>
              <p:sp>
                <p:nvSpPr>
                  <p:cNvPr id="32" name="Google Shape;32;p4"/>
                  <p:cNvSpPr/>
                  <p:nvPr/>
                </p:nvSpPr>
                <p:spPr>
                  <a:xfrm rot="-447735">
                    <a:off x="11014826" y="5594269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49"/>
                        </a:lnTo>
                        <a:lnTo>
                          <a:pt x="0" y="15049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3" name="Google Shape;33;p4"/>
                  <p:cNvSpPr/>
                  <p:nvPr/>
                </p:nvSpPr>
                <p:spPr>
                  <a:xfrm rot="-447735">
                    <a:off x="11018646" y="5623150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4" name="Google Shape;34;p4"/>
                  <p:cNvSpPr/>
                  <p:nvPr/>
                </p:nvSpPr>
                <p:spPr>
                  <a:xfrm rot="-447735">
                    <a:off x="11021820" y="5653805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5" name="Google Shape;35;p4"/>
                  <p:cNvSpPr/>
                  <p:nvPr/>
                </p:nvSpPr>
                <p:spPr>
                  <a:xfrm rot="-447735">
                    <a:off x="11025635" y="5682688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5" y="0"/>
                        </a:lnTo>
                        <a:lnTo>
                          <a:pt x="87915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36" name="Google Shape;36;p4"/>
              <p:cNvGrpSpPr/>
              <p:nvPr/>
            </p:nvGrpSpPr>
            <p:grpSpPr>
              <a:xfrm>
                <a:off x="10718623" y="4728596"/>
                <a:ext cx="229169" cy="1075979"/>
                <a:chOff x="10718623" y="4728596"/>
                <a:chExt cx="229169" cy="1075979"/>
              </a:xfrm>
            </p:grpSpPr>
            <p:sp>
              <p:nvSpPr>
                <p:cNvPr id="37" name="Google Shape;37;p4"/>
                <p:cNvSpPr/>
                <p:nvPr/>
              </p:nvSpPr>
              <p:spPr>
                <a:xfrm rot="-172174">
                  <a:off x="10745259" y="4732329"/>
                  <a:ext cx="175897" cy="10685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117" h="1069848" extrusionOk="0">
                      <a:moveTo>
                        <a:pt x="0" y="0"/>
                      </a:moveTo>
                      <a:lnTo>
                        <a:pt x="176117" y="0"/>
                      </a:lnTo>
                      <a:lnTo>
                        <a:pt x="176117" y="1069848"/>
                      </a:lnTo>
                      <a:lnTo>
                        <a:pt x="0" y="106984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" name="Google Shape;38;p4"/>
                <p:cNvSpPr/>
                <p:nvPr/>
              </p:nvSpPr>
              <p:spPr>
                <a:xfrm>
                  <a:off x="10787634" y="5182743"/>
                  <a:ext cx="87629" cy="876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629" h="87630" extrusionOk="0">
                      <a:moveTo>
                        <a:pt x="87630" y="43815"/>
                      </a:moveTo>
                      <a:cubicBezTo>
                        <a:pt x="87630" y="68013"/>
                        <a:pt x="68014" y="87630"/>
                        <a:pt x="43815" y="87630"/>
                      </a:cubicBezTo>
                      <a:cubicBezTo>
                        <a:pt x="19617" y="87630"/>
                        <a:pt x="1" y="68014"/>
                        <a:pt x="1" y="43815"/>
                      </a:cubicBezTo>
                      <a:cubicBezTo>
                        <a:pt x="1" y="19617"/>
                        <a:pt x="19617" y="0"/>
                        <a:pt x="43815" y="0"/>
                      </a:cubicBezTo>
                      <a:cubicBezTo>
                        <a:pt x="68014" y="0"/>
                        <a:pt x="87630" y="19616"/>
                        <a:pt x="87630" y="43815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9" name="Google Shape;39;p4"/>
                <p:cNvGrpSpPr/>
                <p:nvPr/>
              </p:nvGrpSpPr>
              <p:grpSpPr>
                <a:xfrm>
                  <a:off x="10765015" y="5040134"/>
                  <a:ext cx="116314" cy="49775"/>
                  <a:chOff x="10765015" y="5040134"/>
                  <a:chExt cx="116314" cy="49775"/>
                </a:xfrm>
              </p:grpSpPr>
              <p:sp>
                <p:nvSpPr>
                  <p:cNvPr id="40" name="Google Shape;40;p4"/>
                  <p:cNvSpPr/>
                  <p:nvPr/>
                </p:nvSpPr>
                <p:spPr>
                  <a:xfrm rot="-172174">
                    <a:off x="10765318" y="504298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0" y="0"/>
                        </a:lnTo>
                        <a:lnTo>
                          <a:pt x="114490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1" name="Google Shape;41;p4"/>
                  <p:cNvSpPr/>
                  <p:nvPr/>
                </p:nvSpPr>
                <p:spPr>
                  <a:xfrm rot="-172174">
                    <a:off x="10766681" y="5072121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1" y="0"/>
                        </a:lnTo>
                        <a:lnTo>
                          <a:pt x="114491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42" name="Google Shape;42;p4"/>
                <p:cNvGrpSpPr/>
                <p:nvPr/>
              </p:nvGrpSpPr>
              <p:grpSpPr>
                <a:xfrm>
                  <a:off x="10784825" y="5436314"/>
                  <a:ext cx="116414" cy="49961"/>
                  <a:chOff x="10784825" y="5436314"/>
                  <a:chExt cx="116414" cy="49961"/>
                </a:xfrm>
              </p:grpSpPr>
              <p:sp>
                <p:nvSpPr>
                  <p:cNvPr id="43" name="Google Shape;43;p4"/>
                  <p:cNvSpPr/>
                  <p:nvPr/>
                </p:nvSpPr>
                <p:spPr>
                  <a:xfrm rot="-172174">
                    <a:off x="10785128" y="543916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1" y="0"/>
                        </a:lnTo>
                        <a:lnTo>
                          <a:pt x="114491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4" name="Google Shape;44;p4"/>
                  <p:cNvSpPr/>
                  <p:nvPr/>
                </p:nvSpPr>
                <p:spPr>
                  <a:xfrm rot="-172174">
                    <a:off x="10786591" y="546848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0" y="0"/>
                        </a:lnTo>
                        <a:lnTo>
                          <a:pt x="114490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45" name="Google Shape;45;p4"/>
              <p:cNvGrpSpPr/>
              <p:nvPr/>
            </p:nvGrpSpPr>
            <p:grpSpPr>
              <a:xfrm>
                <a:off x="10519314" y="4813458"/>
                <a:ext cx="202120" cy="992123"/>
                <a:chOff x="10519314" y="4813458"/>
                <a:chExt cx="202120" cy="992123"/>
              </a:xfrm>
            </p:grpSpPr>
            <p:sp>
              <p:nvSpPr>
                <p:cNvPr id="46" name="Google Shape;46;p4"/>
                <p:cNvSpPr/>
                <p:nvPr/>
              </p:nvSpPr>
              <p:spPr>
                <a:xfrm>
                  <a:off x="10519314" y="4813458"/>
                  <a:ext cx="202120" cy="992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120" h="992123" extrusionOk="0">
                      <a:moveTo>
                        <a:pt x="0" y="0"/>
                      </a:moveTo>
                      <a:lnTo>
                        <a:pt x="202120" y="0"/>
                      </a:lnTo>
                      <a:lnTo>
                        <a:pt x="202120" y="992124"/>
                      </a:lnTo>
                      <a:lnTo>
                        <a:pt x="0" y="992124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7" name="Google Shape;47;p4"/>
                <p:cNvSpPr/>
                <p:nvPr/>
              </p:nvSpPr>
              <p:spPr>
                <a:xfrm>
                  <a:off x="10558843" y="4891468"/>
                  <a:ext cx="123063" cy="1230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063" h="123062" extrusionOk="0">
                      <a:moveTo>
                        <a:pt x="123063" y="61532"/>
                      </a:moveTo>
                      <a:cubicBezTo>
                        <a:pt x="123063" y="95514"/>
                        <a:pt x="95514" y="123063"/>
                        <a:pt x="61531" y="123063"/>
                      </a:cubicBezTo>
                      <a:cubicBezTo>
                        <a:pt x="27548" y="123063"/>
                        <a:pt x="-1" y="95514"/>
                        <a:pt x="-1" y="61532"/>
                      </a:cubicBezTo>
                      <a:cubicBezTo>
                        <a:pt x="-1" y="27549"/>
                        <a:pt x="27548" y="0"/>
                        <a:pt x="61531" y="0"/>
                      </a:cubicBezTo>
                      <a:cubicBezTo>
                        <a:pt x="95514" y="0"/>
                        <a:pt x="123063" y="27549"/>
                        <a:pt x="123063" y="6153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8" name="Google Shape;48;p4"/>
                <p:cNvGrpSpPr/>
                <p:nvPr/>
              </p:nvGrpSpPr>
              <p:grpSpPr>
                <a:xfrm>
                  <a:off x="10556176" y="5465730"/>
                  <a:ext cx="128397" cy="44196"/>
                  <a:chOff x="10556176" y="5465730"/>
                  <a:chExt cx="128397" cy="44196"/>
                </a:xfrm>
              </p:grpSpPr>
              <p:sp>
                <p:nvSpPr>
                  <p:cNvPr id="49" name="Google Shape;49;p4"/>
                  <p:cNvSpPr/>
                  <p:nvPr/>
                </p:nvSpPr>
                <p:spPr>
                  <a:xfrm>
                    <a:off x="10556176" y="5465730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0" name="Google Shape;50;p4"/>
                  <p:cNvSpPr/>
                  <p:nvPr/>
                </p:nvSpPr>
                <p:spPr>
                  <a:xfrm>
                    <a:off x="10556176" y="5494972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51" name="Google Shape;51;p4"/>
                <p:cNvGrpSpPr/>
                <p:nvPr/>
              </p:nvGrpSpPr>
              <p:grpSpPr>
                <a:xfrm>
                  <a:off x="10556176" y="5689187"/>
                  <a:ext cx="128397" cy="44196"/>
                  <a:chOff x="10556176" y="5689187"/>
                  <a:chExt cx="128397" cy="44196"/>
                </a:xfrm>
              </p:grpSpPr>
              <p:sp>
                <p:nvSpPr>
                  <p:cNvPr id="52" name="Google Shape;52;p4"/>
                  <p:cNvSpPr/>
                  <p:nvPr/>
                </p:nvSpPr>
                <p:spPr>
                  <a:xfrm>
                    <a:off x="10556176" y="5689187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3" name="Google Shape;53;p4"/>
                  <p:cNvSpPr/>
                  <p:nvPr/>
                </p:nvSpPr>
                <p:spPr>
                  <a:xfrm>
                    <a:off x="10556176" y="5718429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54" name="Google Shape;54;p4"/>
            <p:cNvGrpSpPr/>
            <p:nvPr/>
          </p:nvGrpSpPr>
          <p:grpSpPr>
            <a:xfrm>
              <a:off x="11058042" y="5088325"/>
              <a:ext cx="213052" cy="717953"/>
              <a:chOff x="11058042" y="5088325"/>
              <a:chExt cx="213052" cy="717953"/>
            </a:xfrm>
          </p:grpSpPr>
          <p:sp>
            <p:nvSpPr>
              <p:cNvPr id="55" name="Google Shape;55;p4"/>
              <p:cNvSpPr/>
              <p:nvPr/>
            </p:nvSpPr>
            <p:spPr>
              <a:xfrm rot="-631368">
                <a:off x="11122592" y="5089982"/>
                <a:ext cx="83952" cy="714640"/>
              </a:xfrm>
              <a:custGeom>
                <a:avLst/>
                <a:gdLst/>
                <a:ahLst/>
                <a:cxnLst/>
                <a:rect l="l" t="t" r="r" b="b"/>
                <a:pathLst>
                  <a:path w="84010" h="715136" extrusionOk="0">
                    <a:moveTo>
                      <a:pt x="0" y="0"/>
                    </a:moveTo>
                    <a:lnTo>
                      <a:pt x="84010" y="0"/>
                    </a:lnTo>
                    <a:lnTo>
                      <a:pt x="84010" y="715137"/>
                    </a:lnTo>
                    <a:lnTo>
                      <a:pt x="0" y="715137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56;p4"/>
              <p:cNvSpPr/>
              <p:nvPr/>
            </p:nvSpPr>
            <p:spPr>
              <a:xfrm rot="-631368">
                <a:off x="11154645" y="5271518"/>
                <a:ext cx="25985" cy="411004"/>
              </a:xfrm>
              <a:custGeom>
                <a:avLst/>
                <a:gdLst/>
                <a:ahLst/>
                <a:cxnLst/>
                <a:rect l="l" t="t" r="r" b="b"/>
                <a:pathLst>
                  <a:path w="26003" h="411289" extrusionOk="0">
                    <a:moveTo>
                      <a:pt x="0" y="0"/>
                    </a:moveTo>
                    <a:lnTo>
                      <a:pt x="26003" y="0"/>
                    </a:lnTo>
                    <a:lnTo>
                      <a:pt x="26003" y="411289"/>
                    </a:lnTo>
                    <a:lnTo>
                      <a:pt x="0" y="411289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7" name="Google Shape;57;p4"/>
          <p:cNvGrpSpPr/>
          <p:nvPr/>
        </p:nvGrpSpPr>
        <p:grpSpPr>
          <a:xfrm flipH="1">
            <a:off x="8485925" y="662239"/>
            <a:ext cx="516117" cy="779220"/>
            <a:chOff x="10572463" y="3528536"/>
            <a:chExt cx="580168" cy="875823"/>
          </a:xfrm>
        </p:grpSpPr>
        <p:grpSp>
          <p:nvGrpSpPr>
            <p:cNvPr id="58" name="Google Shape;58;p4"/>
            <p:cNvGrpSpPr/>
            <p:nvPr/>
          </p:nvGrpSpPr>
          <p:grpSpPr>
            <a:xfrm>
              <a:off x="10713815" y="3528536"/>
              <a:ext cx="438816" cy="746664"/>
              <a:chOff x="10713815" y="3528536"/>
              <a:chExt cx="438816" cy="746664"/>
            </a:xfrm>
          </p:grpSpPr>
          <p:sp>
            <p:nvSpPr>
              <p:cNvPr id="59" name="Google Shape;59;p4"/>
              <p:cNvSpPr/>
              <p:nvPr/>
            </p:nvSpPr>
            <p:spPr>
              <a:xfrm>
                <a:off x="10713815" y="3528536"/>
                <a:ext cx="438816" cy="746664"/>
              </a:xfrm>
              <a:custGeom>
                <a:avLst/>
                <a:gdLst/>
                <a:ahLst/>
                <a:cxnLst/>
                <a:rect l="l" t="t" r="r" b="b"/>
                <a:pathLst>
                  <a:path w="438816" h="746664" extrusionOk="0">
                    <a:moveTo>
                      <a:pt x="438721" y="746569"/>
                    </a:moveTo>
                    <a:lnTo>
                      <a:pt x="0" y="746569"/>
                    </a:lnTo>
                    <a:lnTo>
                      <a:pt x="0" y="0"/>
                    </a:lnTo>
                    <a:lnTo>
                      <a:pt x="326231" y="0"/>
                    </a:lnTo>
                    <a:cubicBezTo>
                      <a:pt x="370141" y="43910"/>
                      <a:pt x="394811" y="68580"/>
                      <a:pt x="438816" y="112585"/>
                    </a:cubicBezTo>
                    <a:lnTo>
                      <a:pt x="438816" y="746665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0" name="Google Shape;60;p4"/>
              <p:cNvGrpSpPr/>
              <p:nvPr/>
            </p:nvGrpSpPr>
            <p:grpSpPr>
              <a:xfrm>
                <a:off x="10776489" y="3625310"/>
                <a:ext cx="313848" cy="288226"/>
                <a:chOff x="10776489" y="3625310"/>
                <a:chExt cx="313848" cy="288226"/>
              </a:xfrm>
            </p:grpSpPr>
            <p:sp>
              <p:nvSpPr>
                <p:cNvPr id="61" name="Google Shape;61;p4"/>
                <p:cNvSpPr/>
                <p:nvPr/>
              </p:nvSpPr>
              <p:spPr>
                <a:xfrm>
                  <a:off x="10776489" y="362531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" name="Google Shape;62;p4"/>
                <p:cNvSpPr/>
                <p:nvPr/>
              </p:nvSpPr>
              <p:spPr>
                <a:xfrm>
                  <a:off x="10776489" y="367865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" name="Google Shape;63;p4"/>
                <p:cNvSpPr/>
                <p:nvPr/>
              </p:nvSpPr>
              <p:spPr>
                <a:xfrm>
                  <a:off x="10776489" y="373199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" name="Google Shape;64;p4"/>
                <p:cNvSpPr/>
                <p:nvPr/>
              </p:nvSpPr>
              <p:spPr>
                <a:xfrm>
                  <a:off x="10776489" y="3785425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" name="Google Shape;65;p4"/>
                <p:cNvSpPr/>
                <p:nvPr/>
              </p:nvSpPr>
              <p:spPr>
                <a:xfrm>
                  <a:off x="10776489" y="3838765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" name="Google Shape;66;p4"/>
                <p:cNvSpPr/>
                <p:nvPr/>
              </p:nvSpPr>
              <p:spPr>
                <a:xfrm>
                  <a:off x="10776489" y="3892105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90" y="0"/>
                      </a:lnTo>
                      <a:lnTo>
                        <a:pt x="184690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rgbClr val="42444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7" name="Google Shape;67;p4"/>
              <p:cNvGrpSpPr/>
              <p:nvPr/>
            </p:nvGrpSpPr>
            <p:grpSpPr>
              <a:xfrm>
                <a:off x="10776489" y="3999547"/>
                <a:ext cx="313848" cy="181546"/>
                <a:chOff x="10776489" y="3999547"/>
                <a:chExt cx="313848" cy="181546"/>
              </a:xfrm>
            </p:grpSpPr>
            <p:sp>
              <p:nvSpPr>
                <p:cNvPr id="68" name="Google Shape;68;p4"/>
                <p:cNvSpPr/>
                <p:nvPr/>
              </p:nvSpPr>
              <p:spPr>
                <a:xfrm>
                  <a:off x="10776489" y="3999547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" name="Google Shape;69;p4"/>
                <p:cNvSpPr/>
                <p:nvPr/>
              </p:nvSpPr>
              <p:spPr>
                <a:xfrm>
                  <a:off x="10776489" y="4052887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" name="Google Shape;70;p4"/>
                <p:cNvSpPr/>
                <p:nvPr/>
              </p:nvSpPr>
              <p:spPr>
                <a:xfrm>
                  <a:off x="10776489" y="4106322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" name="Google Shape;71;p4"/>
                <p:cNvSpPr/>
                <p:nvPr/>
              </p:nvSpPr>
              <p:spPr>
                <a:xfrm>
                  <a:off x="10776489" y="4159662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90" y="0"/>
                      </a:lnTo>
                      <a:lnTo>
                        <a:pt x="184690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rgbClr val="42444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2" name="Google Shape;72;p4"/>
              <p:cNvSpPr/>
              <p:nvPr/>
            </p:nvSpPr>
            <p:spPr>
              <a:xfrm>
                <a:off x="11039951" y="3528536"/>
                <a:ext cx="112584" cy="112585"/>
              </a:xfrm>
              <a:custGeom>
                <a:avLst/>
                <a:gdLst/>
                <a:ahLst/>
                <a:cxnLst/>
                <a:rect l="l" t="t" r="r" b="b"/>
                <a:pathLst>
                  <a:path w="112584" h="112585" extrusionOk="0">
                    <a:moveTo>
                      <a:pt x="112585" y="112585"/>
                    </a:moveTo>
                    <a:lnTo>
                      <a:pt x="0" y="112585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43910" y="43910"/>
                      <a:pt x="68580" y="68580"/>
                      <a:pt x="112585" y="112585"/>
                    </a:cubicBezTo>
                    <a:lnTo>
                      <a:pt x="112585" y="11258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3" name="Google Shape;73;p4"/>
            <p:cNvGrpSpPr/>
            <p:nvPr/>
          </p:nvGrpSpPr>
          <p:grpSpPr>
            <a:xfrm>
              <a:off x="10572463" y="3657790"/>
              <a:ext cx="438817" cy="746569"/>
              <a:chOff x="10572463" y="3657790"/>
              <a:chExt cx="438817" cy="746569"/>
            </a:xfrm>
          </p:grpSpPr>
          <p:sp>
            <p:nvSpPr>
              <p:cNvPr id="74" name="Google Shape;74;p4"/>
              <p:cNvSpPr/>
              <p:nvPr/>
            </p:nvSpPr>
            <p:spPr>
              <a:xfrm>
                <a:off x="10572463" y="3657790"/>
                <a:ext cx="438817" cy="746569"/>
              </a:xfrm>
              <a:custGeom>
                <a:avLst/>
                <a:gdLst/>
                <a:ahLst/>
                <a:cxnLst/>
                <a:rect l="l" t="t" r="r" b="b"/>
                <a:pathLst>
                  <a:path w="438817" h="746569" extrusionOk="0">
                    <a:moveTo>
                      <a:pt x="438722" y="746570"/>
                    </a:moveTo>
                    <a:lnTo>
                      <a:pt x="0" y="746570"/>
                    </a:lnTo>
                    <a:lnTo>
                      <a:pt x="0" y="0"/>
                    </a:lnTo>
                    <a:lnTo>
                      <a:pt x="326231" y="0"/>
                    </a:lnTo>
                    <a:cubicBezTo>
                      <a:pt x="370141" y="43910"/>
                      <a:pt x="394812" y="68580"/>
                      <a:pt x="438817" y="112586"/>
                    </a:cubicBezTo>
                    <a:lnTo>
                      <a:pt x="438817" y="74657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5" name="Google Shape;75;p4"/>
              <p:cNvGrpSpPr/>
              <p:nvPr/>
            </p:nvGrpSpPr>
            <p:grpSpPr>
              <a:xfrm>
                <a:off x="10635138" y="3754469"/>
                <a:ext cx="313848" cy="288321"/>
                <a:chOff x="10635138" y="3754469"/>
                <a:chExt cx="313848" cy="288321"/>
              </a:xfrm>
            </p:grpSpPr>
            <p:sp>
              <p:nvSpPr>
                <p:cNvPr id="76" name="Google Shape;76;p4"/>
                <p:cNvSpPr/>
                <p:nvPr/>
              </p:nvSpPr>
              <p:spPr>
                <a:xfrm>
                  <a:off x="10635138" y="3754469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" name="Google Shape;77;p4"/>
                <p:cNvSpPr/>
                <p:nvPr/>
              </p:nvSpPr>
              <p:spPr>
                <a:xfrm>
                  <a:off x="10635138" y="380790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" name="Google Shape;78;p4"/>
                <p:cNvSpPr/>
                <p:nvPr/>
              </p:nvSpPr>
              <p:spPr>
                <a:xfrm>
                  <a:off x="10635138" y="386124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" name="Google Shape;79;p4"/>
                <p:cNvSpPr/>
                <p:nvPr/>
              </p:nvSpPr>
              <p:spPr>
                <a:xfrm>
                  <a:off x="10635138" y="391458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0" name="Google Shape;80;p4"/>
                <p:cNvSpPr/>
                <p:nvPr/>
              </p:nvSpPr>
              <p:spPr>
                <a:xfrm>
                  <a:off x="10635138" y="3968019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1" name="Google Shape;81;p4"/>
                <p:cNvSpPr/>
                <p:nvPr/>
              </p:nvSpPr>
              <p:spPr>
                <a:xfrm>
                  <a:off x="10635138" y="4021359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89" y="0"/>
                      </a:lnTo>
                      <a:lnTo>
                        <a:pt x="184689" y="21431"/>
                      </a:lnTo>
                      <a:lnTo>
                        <a:pt x="-1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2" name="Google Shape;82;p4"/>
              <p:cNvGrpSpPr/>
              <p:nvPr/>
            </p:nvGrpSpPr>
            <p:grpSpPr>
              <a:xfrm>
                <a:off x="10635138" y="4128801"/>
                <a:ext cx="313848" cy="181547"/>
                <a:chOff x="10635138" y="4128801"/>
                <a:chExt cx="313848" cy="181547"/>
              </a:xfrm>
            </p:grpSpPr>
            <p:sp>
              <p:nvSpPr>
                <p:cNvPr id="83" name="Google Shape;83;p4"/>
                <p:cNvSpPr/>
                <p:nvPr/>
              </p:nvSpPr>
              <p:spPr>
                <a:xfrm>
                  <a:off x="10635138" y="412880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4" name="Google Shape;84;p4"/>
                <p:cNvSpPr/>
                <p:nvPr/>
              </p:nvSpPr>
              <p:spPr>
                <a:xfrm>
                  <a:off x="10635138" y="418214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" name="Google Shape;85;p4"/>
                <p:cNvSpPr/>
                <p:nvPr/>
              </p:nvSpPr>
              <p:spPr>
                <a:xfrm>
                  <a:off x="10635138" y="423548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" name="Google Shape;86;p4"/>
                <p:cNvSpPr/>
                <p:nvPr/>
              </p:nvSpPr>
              <p:spPr>
                <a:xfrm>
                  <a:off x="10635138" y="4288917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89" y="0"/>
                      </a:lnTo>
                      <a:lnTo>
                        <a:pt x="184689" y="21431"/>
                      </a:lnTo>
                      <a:lnTo>
                        <a:pt x="-1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87" name="Google Shape;87;p4"/>
              <p:cNvSpPr/>
              <p:nvPr/>
            </p:nvSpPr>
            <p:spPr>
              <a:xfrm>
                <a:off x="10898599" y="3657790"/>
                <a:ext cx="112586" cy="112585"/>
              </a:xfrm>
              <a:custGeom>
                <a:avLst/>
                <a:gdLst/>
                <a:ahLst/>
                <a:cxnLst/>
                <a:rect l="l" t="t" r="r" b="b"/>
                <a:pathLst>
                  <a:path w="112586" h="112585" extrusionOk="0">
                    <a:moveTo>
                      <a:pt x="112586" y="112586"/>
                    </a:moveTo>
                    <a:lnTo>
                      <a:pt x="0" y="112586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43910" y="43910"/>
                      <a:pt x="68581" y="68580"/>
                      <a:pt x="112586" y="112586"/>
                    </a:cubicBezTo>
                    <a:lnTo>
                      <a:pt x="112586" y="112586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8" name="Google Shape;88;p4"/>
          <p:cNvGrpSpPr/>
          <p:nvPr/>
        </p:nvGrpSpPr>
        <p:grpSpPr>
          <a:xfrm flipH="1">
            <a:off x="8768853" y="1439765"/>
            <a:ext cx="22030" cy="294484"/>
            <a:chOff x="10809827" y="4402455"/>
            <a:chExt cx="24764" cy="330993"/>
          </a:xfrm>
        </p:grpSpPr>
        <p:sp>
          <p:nvSpPr>
            <p:cNvPr id="89" name="Google Shape;89;p4"/>
            <p:cNvSpPr/>
            <p:nvPr/>
          </p:nvSpPr>
          <p:spPr>
            <a:xfrm>
              <a:off x="10822209" y="4414266"/>
              <a:ext cx="9525" cy="307467"/>
            </a:xfrm>
            <a:custGeom>
              <a:avLst/>
              <a:gdLst/>
              <a:ahLst/>
              <a:cxnLst/>
              <a:rect l="l" t="t" r="r" b="b"/>
              <a:pathLst>
                <a:path w="9525" h="307467" extrusionOk="0">
                  <a:moveTo>
                    <a:pt x="-1" y="307467"/>
                  </a:moveTo>
                  <a:lnTo>
                    <a:pt x="-1" y="0"/>
                  </a:lnTo>
                </a:path>
              </a:pathLst>
            </a:custGeom>
            <a:solidFill>
              <a:schemeClr val="accent4"/>
            </a:solidFill>
            <a:ln w="10950" cap="flat" cmpd="sng">
              <a:solidFill>
                <a:schemeClr val="accent4"/>
              </a:solidFill>
              <a:prstDash val="dashDot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10809827" y="4708683"/>
              <a:ext cx="24764" cy="24765"/>
            </a:xfrm>
            <a:custGeom>
              <a:avLst/>
              <a:gdLst/>
              <a:ahLst/>
              <a:cxnLst/>
              <a:rect l="l" t="t" r="r" b="b"/>
              <a:pathLst>
                <a:path w="24764" h="24765" extrusionOk="0">
                  <a:moveTo>
                    <a:pt x="24765" y="12382"/>
                  </a:moveTo>
                  <a:cubicBezTo>
                    <a:pt x="24765" y="19240"/>
                    <a:pt x="19241" y="24765"/>
                    <a:pt x="12382" y="24765"/>
                  </a:cubicBezTo>
                  <a:cubicBezTo>
                    <a:pt x="5524" y="24765"/>
                    <a:pt x="0" y="19240"/>
                    <a:pt x="0" y="12382"/>
                  </a:cubicBezTo>
                  <a:cubicBezTo>
                    <a:pt x="0" y="5524"/>
                    <a:pt x="5524" y="0"/>
                    <a:pt x="12382" y="0"/>
                  </a:cubicBezTo>
                  <a:cubicBezTo>
                    <a:pt x="19241" y="0"/>
                    <a:pt x="24765" y="5524"/>
                    <a:pt x="24765" y="1238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10809827" y="4402455"/>
              <a:ext cx="24764" cy="24764"/>
            </a:xfrm>
            <a:custGeom>
              <a:avLst/>
              <a:gdLst/>
              <a:ahLst/>
              <a:cxnLst/>
              <a:rect l="l" t="t" r="r" b="b"/>
              <a:pathLst>
                <a:path w="24764" h="24764" extrusionOk="0">
                  <a:moveTo>
                    <a:pt x="24765" y="12382"/>
                  </a:moveTo>
                  <a:cubicBezTo>
                    <a:pt x="24765" y="5524"/>
                    <a:pt x="19241" y="0"/>
                    <a:pt x="12382" y="0"/>
                  </a:cubicBezTo>
                  <a:cubicBezTo>
                    <a:pt x="5524" y="0"/>
                    <a:pt x="0" y="5524"/>
                    <a:pt x="0" y="12382"/>
                  </a:cubicBezTo>
                  <a:cubicBezTo>
                    <a:pt x="0" y="19240"/>
                    <a:pt x="5524" y="24765"/>
                    <a:pt x="12382" y="24765"/>
                  </a:cubicBezTo>
                  <a:cubicBezTo>
                    <a:pt x="19241" y="24765"/>
                    <a:pt x="24765" y="19240"/>
                    <a:pt x="24765" y="1238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2" name="Google Shape;92;p4"/>
          <p:cNvSpPr/>
          <p:nvPr/>
        </p:nvSpPr>
        <p:spPr>
          <a:xfrm rot="8662747" flipH="1">
            <a:off x="7370974" y="4168319"/>
            <a:ext cx="2746019" cy="192168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4"/>
          <p:cNvGrpSpPr/>
          <p:nvPr/>
        </p:nvGrpSpPr>
        <p:grpSpPr>
          <a:xfrm flipH="1">
            <a:off x="122956" y="4228558"/>
            <a:ext cx="829992" cy="750888"/>
            <a:chOff x="8114596" y="445039"/>
            <a:chExt cx="633002" cy="572716"/>
          </a:xfrm>
        </p:grpSpPr>
        <p:grpSp>
          <p:nvGrpSpPr>
            <p:cNvPr id="94" name="Google Shape;94;p4"/>
            <p:cNvGrpSpPr/>
            <p:nvPr/>
          </p:nvGrpSpPr>
          <p:grpSpPr>
            <a:xfrm>
              <a:off x="8114596" y="445039"/>
              <a:ext cx="633002" cy="572716"/>
              <a:chOff x="7189660" y="520827"/>
              <a:chExt cx="598074" cy="541115"/>
            </a:xfrm>
          </p:grpSpPr>
          <p:sp>
            <p:nvSpPr>
              <p:cNvPr id="95" name="Google Shape;95;p4"/>
              <p:cNvSpPr/>
              <p:nvPr/>
            </p:nvSpPr>
            <p:spPr>
              <a:xfrm>
                <a:off x="7189660" y="520827"/>
                <a:ext cx="598074" cy="541115"/>
              </a:xfrm>
              <a:custGeom>
                <a:avLst/>
                <a:gdLst/>
                <a:ahLst/>
                <a:cxnLst/>
                <a:rect l="l" t="t" r="r" b="b"/>
                <a:pathLst>
                  <a:path w="598074" h="541115" extrusionOk="0">
                    <a:moveTo>
                      <a:pt x="557022" y="0"/>
                    </a:moveTo>
                    <a:cubicBezTo>
                      <a:pt x="579695" y="0"/>
                      <a:pt x="598075" y="18380"/>
                      <a:pt x="598075" y="41053"/>
                    </a:cubicBezTo>
                    <a:lnTo>
                      <a:pt x="598075" y="500063"/>
                    </a:lnTo>
                    <a:cubicBezTo>
                      <a:pt x="598075" y="522735"/>
                      <a:pt x="579695" y="541115"/>
                      <a:pt x="557022" y="541115"/>
                    </a:cubicBezTo>
                    <a:lnTo>
                      <a:pt x="41053" y="541115"/>
                    </a:lnTo>
                    <a:cubicBezTo>
                      <a:pt x="18380" y="541115"/>
                      <a:pt x="0" y="522735"/>
                      <a:pt x="0" y="500063"/>
                    </a:cubicBezTo>
                    <a:lnTo>
                      <a:pt x="0" y="41053"/>
                    </a:lnTo>
                    <a:cubicBezTo>
                      <a:pt x="0" y="18380"/>
                      <a:pt x="18380" y="0"/>
                      <a:pt x="410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6" name="Google Shape;96;p4"/>
              <p:cNvGrpSpPr/>
              <p:nvPr/>
            </p:nvGrpSpPr>
            <p:grpSpPr>
              <a:xfrm>
                <a:off x="7579137" y="551973"/>
                <a:ext cx="164782" cy="41529"/>
                <a:chOff x="7579137" y="551973"/>
                <a:chExt cx="164782" cy="41529"/>
              </a:xfrm>
            </p:grpSpPr>
            <p:sp>
              <p:nvSpPr>
                <p:cNvPr id="97" name="Google Shape;97;p4"/>
                <p:cNvSpPr/>
                <p:nvPr/>
              </p:nvSpPr>
              <p:spPr>
                <a:xfrm>
                  <a:off x="7702391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" name="Google Shape;98;p4"/>
                <p:cNvSpPr/>
                <p:nvPr/>
              </p:nvSpPr>
              <p:spPr>
                <a:xfrm>
                  <a:off x="7640764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" name="Google Shape;99;p4"/>
                <p:cNvSpPr/>
                <p:nvPr/>
              </p:nvSpPr>
              <p:spPr>
                <a:xfrm>
                  <a:off x="7579137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100" name="Google Shape;100;p4"/>
            <p:cNvGrpSpPr/>
            <p:nvPr/>
          </p:nvGrpSpPr>
          <p:grpSpPr>
            <a:xfrm>
              <a:off x="8184962" y="619646"/>
              <a:ext cx="498115" cy="257273"/>
              <a:chOff x="7256144" y="685800"/>
              <a:chExt cx="470630" cy="243077"/>
            </a:xfrm>
          </p:grpSpPr>
          <p:sp>
            <p:nvSpPr>
              <p:cNvPr id="101" name="Google Shape;101;p4"/>
              <p:cNvSpPr/>
              <p:nvPr/>
            </p:nvSpPr>
            <p:spPr>
              <a:xfrm>
                <a:off x="7256144" y="694753"/>
                <a:ext cx="218503" cy="218217"/>
              </a:xfrm>
              <a:custGeom>
                <a:avLst/>
                <a:gdLst/>
                <a:ahLst/>
                <a:cxnLst/>
                <a:rect l="l" t="t" r="r" b="b"/>
                <a:pathLst>
                  <a:path w="218503" h="218217" extrusionOk="0">
                    <a:moveTo>
                      <a:pt x="216598" y="129540"/>
                    </a:moveTo>
                    <a:cubicBezTo>
                      <a:pt x="217837" y="122968"/>
                      <a:pt x="218504" y="116110"/>
                      <a:pt x="218504" y="109156"/>
                    </a:cubicBezTo>
                    <a:cubicBezTo>
                      <a:pt x="218504" y="102203"/>
                      <a:pt x="217837" y="95440"/>
                      <a:pt x="216598" y="88773"/>
                    </a:cubicBezTo>
                    <a:lnTo>
                      <a:pt x="181261" y="88773"/>
                    </a:lnTo>
                    <a:cubicBezTo>
                      <a:pt x="179641" y="83058"/>
                      <a:pt x="177451" y="77724"/>
                      <a:pt x="174593" y="72676"/>
                    </a:cubicBezTo>
                    <a:lnTo>
                      <a:pt x="199549" y="47720"/>
                    </a:lnTo>
                    <a:cubicBezTo>
                      <a:pt x="191834" y="36385"/>
                      <a:pt x="182118" y="26670"/>
                      <a:pt x="170783" y="18955"/>
                    </a:cubicBezTo>
                    <a:lnTo>
                      <a:pt x="145732" y="44005"/>
                    </a:lnTo>
                    <a:cubicBezTo>
                      <a:pt x="140684" y="41148"/>
                      <a:pt x="135255" y="38957"/>
                      <a:pt x="129635" y="37338"/>
                    </a:cubicBezTo>
                    <a:lnTo>
                      <a:pt x="129635" y="1905"/>
                    </a:lnTo>
                    <a:cubicBezTo>
                      <a:pt x="123063" y="667"/>
                      <a:pt x="116205" y="0"/>
                      <a:pt x="109252" y="0"/>
                    </a:cubicBezTo>
                    <a:cubicBezTo>
                      <a:pt x="102298" y="0"/>
                      <a:pt x="95536" y="667"/>
                      <a:pt x="88868" y="1905"/>
                    </a:cubicBezTo>
                    <a:lnTo>
                      <a:pt x="88868" y="37338"/>
                    </a:lnTo>
                    <a:cubicBezTo>
                      <a:pt x="83154" y="38957"/>
                      <a:pt x="77819" y="41148"/>
                      <a:pt x="72771" y="44005"/>
                    </a:cubicBezTo>
                    <a:lnTo>
                      <a:pt x="47720" y="18955"/>
                    </a:lnTo>
                    <a:cubicBezTo>
                      <a:pt x="36386" y="26670"/>
                      <a:pt x="26670" y="36481"/>
                      <a:pt x="18955" y="47720"/>
                    </a:cubicBezTo>
                    <a:lnTo>
                      <a:pt x="43910" y="72676"/>
                    </a:lnTo>
                    <a:cubicBezTo>
                      <a:pt x="41053" y="77724"/>
                      <a:pt x="38862" y="83153"/>
                      <a:pt x="37243" y="88773"/>
                    </a:cubicBezTo>
                    <a:lnTo>
                      <a:pt x="1905" y="88773"/>
                    </a:lnTo>
                    <a:cubicBezTo>
                      <a:pt x="667" y="95345"/>
                      <a:pt x="0" y="102203"/>
                      <a:pt x="0" y="109156"/>
                    </a:cubicBezTo>
                    <a:cubicBezTo>
                      <a:pt x="0" y="116110"/>
                      <a:pt x="667" y="122873"/>
                      <a:pt x="1905" y="129540"/>
                    </a:cubicBezTo>
                    <a:lnTo>
                      <a:pt x="37243" y="129540"/>
                    </a:lnTo>
                    <a:cubicBezTo>
                      <a:pt x="38862" y="135255"/>
                      <a:pt x="41053" y="140589"/>
                      <a:pt x="43910" y="145637"/>
                    </a:cubicBezTo>
                    <a:lnTo>
                      <a:pt x="18955" y="170593"/>
                    </a:lnTo>
                    <a:cubicBezTo>
                      <a:pt x="26670" y="181928"/>
                      <a:pt x="36386" y="191643"/>
                      <a:pt x="47720" y="199358"/>
                    </a:cubicBezTo>
                    <a:lnTo>
                      <a:pt x="72771" y="174308"/>
                    </a:lnTo>
                    <a:cubicBezTo>
                      <a:pt x="77819" y="177165"/>
                      <a:pt x="83248" y="179356"/>
                      <a:pt x="88868" y="180975"/>
                    </a:cubicBezTo>
                    <a:lnTo>
                      <a:pt x="88868" y="216313"/>
                    </a:lnTo>
                    <a:cubicBezTo>
                      <a:pt x="95441" y="217551"/>
                      <a:pt x="102298" y="218218"/>
                      <a:pt x="109252" y="218218"/>
                    </a:cubicBezTo>
                    <a:cubicBezTo>
                      <a:pt x="116205" y="218218"/>
                      <a:pt x="122968" y="217551"/>
                      <a:pt x="129635" y="216313"/>
                    </a:cubicBezTo>
                    <a:lnTo>
                      <a:pt x="129635" y="180975"/>
                    </a:lnTo>
                    <a:cubicBezTo>
                      <a:pt x="135350" y="179356"/>
                      <a:pt x="140684" y="177070"/>
                      <a:pt x="145732" y="174308"/>
                    </a:cubicBezTo>
                    <a:lnTo>
                      <a:pt x="170783" y="199358"/>
                    </a:lnTo>
                    <a:cubicBezTo>
                      <a:pt x="182118" y="191643"/>
                      <a:pt x="191834" y="181928"/>
                      <a:pt x="199549" y="170593"/>
                    </a:cubicBezTo>
                    <a:lnTo>
                      <a:pt x="174593" y="145542"/>
                    </a:lnTo>
                    <a:cubicBezTo>
                      <a:pt x="177451" y="140494"/>
                      <a:pt x="179641" y="135064"/>
                      <a:pt x="181261" y="129445"/>
                    </a:cubicBezTo>
                    <a:lnTo>
                      <a:pt x="216598" y="129445"/>
                    </a:lnTo>
                    <a:close/>
                    <a:moveTo>
                      <a:pt x="109252" y="131255"/>
                    </a:moveTo>
                    <a:cubicBezTo>
                      <a:pt x="97060" y="131255"/>
                      <a:pt x="87249" y="121349"/>
                      <a:pt x="87249" y="109252"/>
                    </a:cubicBezTo>
                    <a:cubicBezTo>
                      <a:pt x="87249" y="97155"/>
                      <a:pt x="97155" y="87249"/>
                      <a:pt x="109252" y="87249"/>
                    </a:cubicBezTo>
                    <a:cubicBezTo>
                      <a:pt x="121348" y="87249"/>
                      <a:pt x="131255" y="97155"/>
                      <a:pt x="131255" y="109252"/>
                    </a:cubicBezTo>
                    <a:cubicBezTo>
                      <a:pt x="131255" y="121349"/>
                      <a:pt x="121348" y="131255"/>
                      <a:pt x="109252" y="13125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2" name="Google Shape;102;p4"/>
              <p:cNvGrpSpPr/>
              <p:nvPr/>
            </p:nvGrpSpPr>
            <p:grpSpPr>
              <a:xfrm>
                <a:off x="7512843" y="685800"/>
                <a:ext cx="213931" cy="243077"/>
                <a:chOff x="7512843" y="685800"/>
                <a:chExt cx="213931" cy="243077"/>
              </a:xfrm>
            </p:grpSpPr>
            <p:grpSp>
              <p:nvGrpSpPr>
                <p:cNvPr id="103" name="Google Shape;103;p4"/>
                <p:cNvGrpSpPr/>
                <p:nvPr/>
              </p:nvGrpSpPr>
              <p:grpSpPr>
                <a:xfrm>
                  <a:off x="7512843" y="836580"/>
                  <a:ext cx="213931" cy="92297"/>
                  <a:chOff x="7512843" y="836580"/>
                  <a:chExt cx="213931" cy="92297"/>
                </a:xfrm>
              </p:grpSpPr>
              <p:sp>
                <p:nvSpPr>
                  <p:cNvPr id="104" name="Google Shape;104;p4"/>
                  <p:cNvSpPr/>
                  <p:nvPr/>
                </p:nvSpPr>
                <p:spPr>
                  <a:xfrm>
                    <a:off x="7512843" y="85601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5" name="Google Shape;105;p4"/>
                  <p:cNvSpPr/>
                  <p:nvPr/>
                </p:nvSpPr>
                <p:spPr>
                  <a:xfrm>
                    <a:off x="7512843" y="83658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06" name="Google Shape;106;p4"/>
                <p:cNvGrpSpPr/>
                <p:nvPr/>
              </p:nvGrpSpPr>
              <p:grpSpPr>
                <a:xfrm>
                  <a:off x="7512843" y="761238"/>
                  <a:ext cx="213931" cy="92296"/>
                  <a:chOff x="7512843" y="761238"/>
                  <a:chExt cx="213931" cy="92296"/>
                </a:xfrm>
              </p:grpSpPr>
              <p:sp>
                <p:nvSpPr>
                  <p:cNvPr id="107" name="Google Shape;107;p4"/>
                  <p:cNvSpPr/>
                  <p:nvPr/>
                </p:nvSpPr>
                <p:spPr>
                  <a:xfrm>
                    <a:off x="7512843" y="780668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8" name="Google Shape;108;p4"/>
                  <p:cNvSpPr/>
                  <p:nvPr/>
                </p:nvSpPr>
                <p:spPr>
                  <a:xfrm>
                    <a:off x="7512843" y="761238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09" name="Google Shape;109;p4"/>
                <p:cNvGrpSpPr/>
                <p:nvPr/>
              </p:nvGrpSpPr>
              <p:grpSpPr>
                <a:xfrm>
                  <a:off x="7512843" y="685800"/>
                  <a:ext cx="213931" cy="92297"/>
                  <a:chOff x="7512843" y="685800"/>
                  <a:chExt cx="213931" cy="92297"/>
                </a:xfrm>
              </p:grpSpPr>
              <p:sp>
                <p:nvSpPr>
                  <p:cNvPr id="110" name="Google Shape;110;p4"/>
                  <p:cNvSpPr/>
                  <p:nvPr/>
                </p:nvSpPr>
                <p:spPr>
                  <a:xfrm>
                    <a:off x="7512843" y="70523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8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8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11" name="Google Shape;111;p4"/>
                  <p:cNvSpPr/>
                  <p:nvPr/>
                </p:nvSpPr>
                <p:spPr>
                  <a:xfrm>
                    <a:off x="7512843" y="68580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4147713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6"/>
          <p:cNvSpPr/>
          <p:nvPr/>
        </p:nvSpPr>
        <p:spPr>
          <a:xfrm rot="-9076707">
            <a:off x="85462" y="-755109"/>
            <a:ext cx="1683799" cy="1313891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4" name="Google Shape;124;p6"/>
          <p:cNvGrpSpPr/>
          <p:nvPr/>
        </p:nvGrpSpPr>
        <p:grpSpPr>
          <a:xfrm>
            <a:off x="6779278" y="192982"/>
            <a:ext cx="2107998" cy="297419"/>
            <a:chOff x="6108096" y="3265836"/>
            <a:chExt cx="1633727" cy="230504"/>
          </a:xfrm>
        </p:grpSpPr>
        <p:sp>
          <p:nvSpPr>
            <p:cNvPr id="125" name="Google Shape;125;p6"/>
            <p:cNvSpPr/>
            <p:nvPr/>
          </p:nvSpPr>
          <p:spPr>
            <a:xfrm>
              <a:off x="6108096" y="3265836"/>
              <a:ext cx="1633727" cy="230504"/>
            </a:xfrm>
            <a:custGeom>
              <a:avLst/>
              <a:gdLst/>
              <a:ahLst/>
              <a:cxnLst/>
              <a:rect l="l" t="t" r="r" b="b"/>
              <a:pathLst>
                <a:path w="1633727" h="230504" extrusionOk="0">
                  <a:moveTo>
                    <a:pt x="1518476" y="0"/>
                  </a:moveTo>
                  <a:cubicBezTo>
                    <a:pt x="1582128" y="0"/>
                    <a:pt x="1633728" y="51600"/>
                    <a:pt x="1633728" y="115253"/>
                  </a:cubicBezTo>
                  <a:lnTo>
                    <a:pt x="1633728" y="115253"/>
                  </a:lnTo>
                  <a:cubicBezTo>
                    <a:pt x="1633728" y="178905"/>
                    <a:pt x="1582128" y="230505"/>
                    <a:pt x="1518476" y="230505"/>
                  </a:cubicBezTo>
                  <a:lnTo>
                    <a:pt x="115252" y="230505"/>
                  </a:lnTo>
                  <a:cubicBezTo>
                    <a:pt x="51601" y="230505"/>
                    <a:pt x="0" y="178905"/>
                    <a:pt x="0" y="115253"/>
                  </a:cubicBezTo>
                  <a:lnTo>
                    <a:pt x="0" y="115253"/>
                  </a:lnTo>
                  <a:cubicBezTo>
                    <a:pt x="0" y="51600"/>
                    <a:pt x="51601" y="0"/>
                    <a:pt x="1152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6"/>
            <p:cNvSpPr/>
            <p:nvPr/>
          </p:nvSpPr>
          <p:spPr>
            <a:xfrm>
              <a:off x="7528381" y="3292292"/>
              <a:ext cx="166485" cy="165854"/>
            </a:xfrm>
            <a:custGeom>
              <a:avLst/>
              <a:gdLst/>
              <a:ahLst/>
              <a:cxnLst/>
              <a:rect l="l" t="t" r="r" b="b"/>
              <a:pathLst>
                <a:path w="166485" h="165854" extrusionOk="0">
                  <a:moveTo>
                    <a:pt x="161532" y="137469"/>
                  </a:moveTo>
                  <a:lnTo>
                    <a:pt x="120003" y="95941"/>
                  </a:lnTo>
                  <a:lnTo>
                    <a:pt x="113336" y="102608"/>
                  </a:lnTo>
                  <a:lnTo>
                    <a:pt x="105811" y="95083"/>
                  </a:lnTo>
                  <a:cubicBezTo>
                    <a:pt x="123622" y="71842"/>
                    <a:pt x="122194" y="38600"/>
                    <a:pt x="100953" y="17359"/>
                  </a:cubicBezTo>
                  <a:cubicBezTo>
                    <a:pt x="77807" y="-5786"/>
                    <a:pt x="40374" y="-5786"/>
                    <a:pt x="17324" y="17359"/>
                  </a:cubicBezTo>
                  <a:cubicBezTo>
                    <a:pt x="-5727" y="40505"/>
                    <a:pt x="-5822" y="77938"/>
                    <a:pt x="17324" y="100989"/>
                  </a:cubicBezTo>
                  <a:cubicBezTo>
                    <a:pt x="38850" y="122515"/>
                    <a:pt x="72568" y="123754"/>
                    <a:pt x="95809" y="105275"/>
                  </a:cubicBezTo>
                  <a:lnTo>
                    <a:pt x="103334" y="112800"/>
                  </a:lnTo>
                  <a:lnTo>
                    <a:pt x="96667" y="119467"/>
                  </a:lnTo>
                  <a:lnTo>
                    <a:pt x="138196" y="160996"/>
                  </a:lnTo>
                  <a:cubicBezTo>
                    <a:pt x="144673" y="167473"/>
                    <a:pt x="155150" y="167473"/>
                    <a:pt x="161627" y="160996"/>
                  </a:cubicBezTo>
                  <a:lnTo>
                    <a:pt x="161627" y="160996"/>
                  </a:lnTo>
                  <a:cubicBezTo>
                    <a:pt x="168104" y="154519"/>
                    <a:pt x="168104" y="144042"/>
                    <a:pt x="161627" y="137565"/>
                  </a:cubicBezTo>
                  <a:close/>
                  <a:moveTo>
                    <a:pt x="59138" y="102513"/>
                  </a:moveTo>
                  <a:cubicBezTo>
                    <a:pt x="54471" y="102513"/>
                    <a:pt x="49899" y="101751"/>
                    <a:pt x="45612" y="100417"/>
                  </a:cubicBezTo>
                  <a:cubicBezTo>
                    <a:pt x="33611" y="96512"/>
                    <a:pt x="23896" y="87463"/>
                    <a:pt x="19133" y="75938"/>
                  </a:cubicBezTo>
                  <a:cubicBezTo>
                    <a:pt x="16942" y="70794"/>
                    <a:pt x="15799" y="65175"/>
                    <a:pt x="15799" y="59269"/>
                  </a:cubicBezTo>
                  <a:cubicBezTo>
                    <a:pt x="15799" y="35361"/>
                    <a:pt x="35231" y="15931"/>
                    <a:pt x="59138" y="15931"/>
                  </a:cubicBezTo>
                  <a:cubicBezTo>
                    <a:pt x="65044" y="15931"/>
                    <a:pt x="70663" y="17074"/>
                    <a:pt x="75807" y="19264"/>
                  </a:cubicBezTo>
                  <a:cubicBezTo>
                    <a:pt x="87332" y="24122"/>
                    <a:pt x="96381" y="33742"/>
                    <a:pt x="100286" y="45744"/>
                  </a:cubicBezTo>
                  <a:cubicBezTo>
                    <a:pt x="101715" y="50030"/>
                    <a:pt x="102382" y="54507"/>
                    <a:pt x="102382" y="59269"/>
                  </a:cubicBezTo>
                  <a:cubicBezTo>
                    <a:pt x="102382" y="83177"/>
                    <a:pt x="83046" y="102513"/>
                    <a:pt x="59138" y="10251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6"/>
            <p:cNvSpPr/>
            <p:nvPr/>
          </p:nvSpPr>
          <p:spPr>
            <a:xfrm>
              <a:off x="7475124" y="3290220"/>
              <a:ext cx="7620" cy="174307"/>
            </a:xfrm>
            <a:custGeom>
              <a:avLst/>
              <a:gdLst/>
              <a:ahLst/>
              <a:cxnLst/>
              <a:rect l="l" t="t" r="r" b="b"/>
              <a:pathLst>
                <a:path w="7620" h="174307" extrusionOk="0">
                  <a:moveTo>
                    <a:pt x="3810" y="174308"/>
                  </a:moveTo>
                  <a:lnTo>
                    <a:pt x="3810" y="174308"/>
                  </a:lnTo>
                  <a:cubicBezTo>
                    <a:pt x="1714" y="174308"/>
                    <a:pt x="0" y="172593"/>
                    <a:pt x="0" y="170497"/>
                  </a:cubicBezTo>
                  <a:lnTo>
                    <a:pt x="0" y="3810"/>
                  </a:lnTo>
                  <a:cubicBezTo>
                    <a:pt x="0" y="1714"/>
                    <a:pt x="1714" y="0"/>
                    <a:pt x="3810" y="0"/>
                  </a:cubicBezTo>
                  <a:lnTo>
                    <a:pt x="3810" y="0"/>
                  </a:lnTo>
                  <a:cubicBezTo>
                    <a:pt x="5905" y="0"/>
                    <a:pt x="7620" y="1714"/>
                    <a:pt x="7620" y="3810"/>
                  </a:cubicBezTo>
                  <a:lnTo>
                    <a:pt x="7620" y="170497"/>
                  </a:lnTo>
                  <a:cubicBezTo>
                    <a:pt x="7620" y="172593"/>
                    <a:pt x="5905" y="174308"/>
                    <a:pt x="3810" y="17430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8" name="Google Shape;128;p6"/>
          <p:cNvSpPr/>
          <p:nvPr/>
        </p:nvSpPr>
        <p:spPr>
          <a:xfrm rot="532502" flipH="1">
            <a:off x="-514115" y="4385276"/>
            <a:ext cx="1514959" cy="1224991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9" name="Google Shape;129;p6"/>
          <p:cNvGrpSpPr/>
          <p:nvPr/>
        </p:nvGrpSpPr>
        <p:grpSpPr>
          <a:xfrm>
            <a:off x="-148774" y="4544215"/>
            <a:ext cx="784225" cy="584398"/>
            <a:chOff x="1914620" y="1930431"/>
            <a:chExt cx="572929" cy="426911"/>
          </a:xfrm>
        </p:grpSpPr>
        <p:grpSp>
          <p:nvGrpSpPr>
            <p:cNvPr id="130" name="Google Shape;130;p6"/>
            <p:cNvGrpSpPr/>
            <p:nvPr/>
          </p:nvGrpSpPr>
          <p:grpSpPr>
            <a:xfrm>
              <a:off x="1914620" y="1930431"/>
              <a:ext cx="572929" cy="426911"/>
              <a:chOff x="1914620" y="1930431"/>
              <a:chExt cx="572929" cy="426911"/>
            </a:xfrm>
          </p:grpSpPr>
          <p:sp>
            <p:nvSpPr>
              <p:cNvPr id="131" name="Google Shape;131;p6"/>
              <p:cNvSpPr/>
              <p:nvPr/>
            </p:nvSpPr>
            <p:spPr>
              <a:xfrm>
                <a:off x="2042160" y="1930431"/>
                <a:ext cx="445389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389" h="299466" extrusionOk="0">
                    <a:moveTo>
                      <a:pt x="139065" y="7620"/>
                    </a:moveTo>
                    <a:lnTo>
                      <a:pt x="173355" y="41910"/>
                    </a:lnTo>
                    <a:cubicBezTo>
                      <a:pt x="178308" y="46863"/>
                      <a:pt x="185071" y="49721"/>
                      <a:pt x="192119" y="49721"/>
                    </a:cubicBezTo>
                    <a:lnTo>
                      <a:pt x="418910" y="49721"/>
                    </a:lnTo>
                    <a:cubicBezTo>
                      <a:pt x="433578" y="49721"/>
                      <a:pt x="445389" y="61627"/>
                      <a:pt x="445389" y="76200"/>
                    </a:cubicBezTo>
                    <a:lnTo>
                      <a:pt x="445389" y="272987"/>
                    </a:lnTo>
                    <a:cubicBezTo>
                      <a:pt x="445389" y="287655"/>
                      <a:pt x="433483" y="299466"/>
                      <a:pt x="418910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4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132;p6"/>
              <p:cNvSpPr/>
              <p:nvPr/>
            </p:nvSpPr>
            <p:spPr>
              <a:xfrm>
                <a:off x="1978342" y="1994058"/>
                <a:ext cx="445389" cy="299465"/>
              </a:xfrm>
              <a:custGeom>
                <a:avLst/>
                <a:gdLst/>
                <a:ahLst/>
                <a:cxnLst/>
                <a:rect l="l" t="t" r="r" b="b"/>
                <a:pathLst>
                  <a:path w="445389" h="299465" extrusionOk="0">
                    <a:moveTo>
                      <a:pt x="139065" y="7715"/>
                    </a:moveTo>
                    <a:lnTo>
                      <a:pt x="173355" y="42005"/>
                    </a:lnTo>
                    <a:cubicBezTo>
                      <a:pt x="178308" y="46958"/>
                      <a:pt x="185071" y="49721"/>
                      <a:pt x="192119" y="49721"/>
                    </a:cubicBezTo>
                    <a:lnTo>
                      <a:pt x="418909" y="49721"/>
                    </a:lnTo>
                    <a:cubicBezTo>
                      <a:pt x="433578" y="49721"/>
                      <a:pt x="445389" y="61627"/>
                      <a:pt x="445389" y="76200"/>
                    </a:cubicBezTo>
                    <a:lnTo>
                      <a:pt x="445389" y="272986"/>
                    </a:lnTo>
                    <a:cubicBezTo>
                      <a:pt x="445389" y="287655"/>
                      <a:pt x="433483" y="299466"/>
                      <a:pt x="418909" y="299466"/>
                    </a:cubicBezTo>
                    <a:lnTo>
                      <a:pt x="26480" y="299466"/>
                    </a:lnTo>
                    <a:cubicBezTo>
                      <a:pt x="11811" y="299466"/>
                      <a:pt x="0" y="287560"/>
                      <a:pt x="0" y="272986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80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133;p6"/>
              <p:cNvSpPr/>
              <p:nvPr/>
            </p:nvSpPr>
            <p:spPr>
              <a:xfrm>
                <a:off x="1914620" y="2057876"/>
                <a:ext cx="445389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389" h="299466" extrusionOk="0">
                    <a:moveTo>
                      <a:pt x="139065" y="7715"/>
                    </a:moveTo>
                    <a:lnTo>
                      <a:pt x="173355" y="42005"/>
                    </a:lnTo>
                    <a:cubicBezTo>
                      <a:pt x="178308" y="46958"/>
                      <a:pt x="185071" y="49721"/>
                      <a:pt x="192119" y="49721"/>
                    </a:cubicBezTo>
                    <a:lnTo>
                      <a:pt x="418909" y="49721"/>
                    </a:lnTo>
                    <a:cubicBezTo>
                      <a:pt x="433578" y="49721"/>
                      <a:pt x="445389" y="61627"/>
                      <a:pt x="445389" y="76200"/>
                    </a:cubicBezTo>
                    <a:lnTo>
                      <a:pt x="445389" y="272987"/>
                    </a:lnTo>
                    <a:cubicBezTo>
                      <a:pt x="445389" y="287655"/>
                      <a:pt x="433483" y="299466"/>
                      <a:pt x="418909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4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4" name="Google Shape;134;p6"/>
            <p:cNvSpPr/>
            <p:nvPr/>
          </p:nvSpPr>
          <p:spPr>
            <a:xfrm>
              <a:off x="2024157" y="2180272"/>
              <a:ext cx="222980" cy="101917"/>
            </a:xfrm>
            <a:custGeom>
              <a:avLst/>
              <a:gdLst/>
              <a:ahLst/>
              <a:cxnLst/>
              <a:rect l="l" t="t" r="r" b="b"/>
              <a:pathLst>
                <a:path w="222980" h="101917" extrusionOk="0">
                  <a:moveTo>
                    <a:pt x="25051" y="45529"/>
                  </a:moveTo>
                  <a:lnTo>
                    <a:pt x="0" y="45529"/>
                  </a:lnTo>
                  <a:lnTo>
                    <a:pt x="0" y="56388"/>
                  </a:lnTo>
                  <a:lnTo>
                    <a:pt x="25051" y="56388"/>
                  </a:lnTo>
                  <a:lnTo>
                    <a:pt x="25051" y="45529"/>
                  </a:lnTo>
                  <a:close/>
                  <a:moveTo>
                    <a:pt x="115538" y="79153"/>
                  </a:moveTo>
                  <a:lnTo>
                    <a:pt x="184023" y="79153"/>
                  </a:lnTo>
                  <a:lnTo>
                    <a:pt x="184023" y="68294"/>
                  </a:lnTo>
                  <a:lnTo>
                    <a:pt x="115538" y="68294"/>
                  </a:lnTo>
                  <a:lnTo>
                    <a:pt x="115538" y="79153"/>
                  </a:lnTo>
                  <a:close/>
                  <a:moveTo>
                    <a:pt x="32766" y="56388"/>
                  </a:moveTo>
                  <a:lnTo>
                    <a:pt x="129730" y="56388"/>
                  </a:lnTo>
                  <a:lnTo>
                    <a:pt x="129730" y="45529"/>
                  </a:lnTo>
                  <a:lnTo>
                    <a:pt x="32766" y="45529"/>
                  </a:lnTo>
                  <a:lnTo>
                    <a:pt x="32766" y="56388"/>
                  </a:lnTo>
                  <a:close/>
                  <a:moveTo>
                    <a:pt x="184023" y="0"/>
                  </a:moveTo>
                  <a:lnTo>
                    <a:pt x="23908" y="0"/>
                  </a:lnTo>
                  <a:lnTo>
                    <a:pt x="23908" y="10858"/>
                  </a:lnTo>
                  <a:lnTo>
                    <a:pt x="184023" y="10858"/>
                  </a:lnTo>
                  <a:lnTo>
                    <a:pt x="184023" y="0"/>
                  </a:lnTo>
                  <a:close/>
                  <a:moveTo>
                    <a:pt x="47815" y="22765"/>
                  </a:moveTo>
                  <a:lnTo>
                    <a:pt x="0" y="22765"/>
                  </a:lnTo>
                  <a:lnTo>
                    <a:pt x="0" y="33623"/>
                  </a:lnTo>
                  <a:lnTo>
                    <a:pt x="47815" y="33623"/>
                  </a:lnTo>
                  <a:lnTo>
                    <a:pt x="47815" y="22765"/>
                  </a:lnTo>
                  <a:close/>
                  <a:moveTo>
                    <a:pt x="102584" y="68294"/>
                  </a:moveTo>
                  <a:lnTo>
                    <a:pt x="0" y="68294"/>
                  </a:lnTo>
                  <a:lnTo>
                    <a:pt x="0" y="79153"/>
                  </a:lnTo>
                  <a:lnTo>
                    <a:pt x="102584" y="79153"/>
                  </a:lnTo>
                  <a:lnTo>
                    <a:pt x="102584" y="68294"/>
                  </a:lnTo>
                  <a:close/>
                  <a:moveTo>
                    <a:pt x="146875" y="101918"/>
                  </a:moveTo>
                  <a:lnTo>
                    <a:pt x="195644" y="101918"/>
                  </a:lnTo>
                  <a:lnTo>
                    <a:pt x="195644" y="91059"/>
                  </a:lnTo>
                  <a:lnTo>
                    <a:pt x="146875" y="91059"/>
                  </a:lnTo>
                  <a:lnTo>
                    <a:pt x="146875" y="101918"/>
                  </a:lnTo>
                  <a:close/>
                  <a:moveTo>
                    <a:pt x="0" y="101918"/>
                  </a:moveTo>
                  <a:lnTo>
                    <a:pt x="62198" y="101918"/>
                  </a:lnTo>
                  <a:lnTo>
                    <a:pt x="62198" y="91059"/>
                  </a:lnTo>
                  <a:lnTo>
                    <a:pt x="0" y="91059"/>
                  </a:lnTo>
                  <a:lnTo>
                    <a:pt x="0" y="101918"/>
                  </a:lnTo>
                  <a:close/>
                  <a:moveTo>
                    <a:pt x="60769" y="33623"/>
                  </a:moveTo>
                  <a:lnTo>
                    <a:pt x="222980" y="33623"/>
                  </a:lnTo>
                  <a:lnTo>
                    <a:pt x="222980" y="22765"/>
                  </a:lnTo>
                  <a:lnTo>
                    <a:pt x="60769" y="22765"/>
                  </a:lnTo>
                  <a:lnTo>
                    <a:pt x="60769" y="33623"/>
                  </a:lnTo>
                  <a:close/>
                  <a:moveTo>
                    <a:pt x="190500" y="0"/>
                  </a:moveTo>
                  <a:lnTo>
                    <a:pt x="190500" y="10858"/>
                  </a:lnTo>
                  <a:lnTo>
                    <a:pt x="222980" y="10858"/>
                  </a:lnTo>
                  <a:lnTo>
                    <a:pt x="222980" y="0"/>
                  </a:lnTo>
                  <a:lnTo>
                    <a:pt x="190500" y="0"/>
                  </a:lnTo>
                  <a:close/>
                  <a:moveTo>
                    <a:pt x="137350" y="56388"/>
                  </a:moveTo>
                  <a:lnTo>
                    <a:pt x="222980" y="56388"/>
                  </a:lnTo>
                  <a:lnTo>
                    <a:pt x="222980" y="45529"/>
                  </a:lnTo>
                  <a:lnTo>
                    <a:pt x="137350" y="45529"/>
                  </a:lnTo>
                  <a:lnTo>
                    <a:pt x="137350" y="56388"/>
                  </a:lnTo>
                  <a:close/>
                  <a:moveTo>
                    <a:pt x="196882" y="79153"/>
                  </a:moveTo>
                  <a:lnTo>
                    <a:pt x="222885" y="79153"/>
                  </a:lnTo>
                  <a:lnTo>
                    <a:pt x="222885" y="68294"/>
                  </a:lnTo>
                  <a:lnTo>
                    <a:pt x="196882" y="68294"/>
                  </a:lnTo>
                  <a:lnTo>
                    <a:pt x="196882" y="79153"/>
                  </a:lnTo>
                  <a:close/>
                  <a:moveTo>
                    <a:pt x="75057" y="101918"/>
                  </a:moveTo>
                  <a:lnTo>
                    <a:pt x="139065" y="101918"/>
                  </a:lnTo>
                  <a:lnTo>
                    <a:pt x="139065" y="91059"/>
                  </a:lnTo>
                  <a:lnTo>
                    <a:pt x="75057" y="91059"/>
                  </a:lnTo>
                  <a:lnTo>
                    <a:pt x="75057" y="10191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5" name="Google Shape;135;p6"/>
          <p:cNvSpPr/>
          <p:nvPr/>
        </p:nvSpPr>
        <p:spPr>
          <a:xfrm rot="5844200">
            <a:off x="8030548" y="2339312"/>
            <a:ext cx="2404301" cy="1318596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2513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"/>
          <p:cNvSpPr txBox="1">
            <a:spLocks noGrp="1"/>
          </p:cNvSpPr>
          <p:nvPr>
            <p:ph type="title"/>
          </p:nvPr>
        </p:nvSpPr>
        <p:spPr>
          <a:xfrm>
            <a:off x="811975" y="1032900"/>
            <a:ext cx="2804400" cy="100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7"/>
          <p:cNvSpPr txBox="1">
            <a:spLocks noGrp="1"/>
          </p:cNvSpPr>
          <p:nvPr>
            <p:ph type="subTitle" idx="1"/>
          </p:nvPr>
        </p:nvSpPr>
        <p:spPr>
          <a:xfrm>
            <a:off x="811975" y="2039700"/>
            <a:ext cx="4294800" cy="207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139" name="Google Shape;139;p7"/>
          <p:cNvSpPr>
            <a:spLocks noGrp="1"/>
          </p:cNvSpPr>
          <p:nvPr>
            <p:ph type="pic" idx="2"/>
          </p:nvPr>
        </p:nvSpPr>
        <p:spPr>
          <a:xfrm>
            <a:off x="5668975" y="1076550"/>
            <a:ext cx="2990400" cy="29904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sp>
      <p:sp>
        <p:nvSpPr>
          <p:cNvPr id="140" name="Google Shape;140;p7"/>
          <p:cNvSpPr/>
          <p:nvPr/>
        </p:nvSpPr>
        <p:spPr>
          <a:xfrm rot="-2381697">
            <a:off x="-1265120" y="-661594"/>
            <a:ext cx="3096202" cy="2008988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7"/>
          <p:cNvSpPr/>
          <p:nvPr/>
        </p:nvSpPr>
        <p:spPr>
          <a:xfrm rot="-7296874">
            <a:off x="-735040" y="4231574"/>
            <a:ext cx="2036053" cy="1508864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2" name="Google Shape;142;p7"/>
          <p:cNvGrpSpPr/>
          <p:nvPr/>
        </p:nvGrpSpPr>
        <p:grpSpPr>
          <a:xfrm>
            <a:off x="65066" y="4373044"/>
            <a:ext cx="878158" cy="654532"/>
            <a:chOff x="1114425" y="4361211"/>
            <a:chExt cx="573023" cy="427101"/>
          </a:xfrm>
        </p:grpSpPr>
        <p:grpSp>
          <p:nvGrpSpPr>
            <p:cNvPr id="143" name="Google Shape;143;p7"/>
            <p:cNvGrpSpPr/>
            <p:nvPr/>
          </p:nvGrpSpPr>
          <p:grpSpPr>
            <a:xfrm>
              <a:off x="1114425" y="4361211"/>
              <a:ext cx="573023" cy="427101"/>
              <a:chOff x="1114425" y="4361211"/>
              <a:chExt cx="573023" cy="427101"/>
            </a:xfrm>
          </p:grpSpPr>
          <p:sp>
            <p:nvSpPr>
              <p:cNvPr id="144" name="Google Shape;144;p7"/>
              <p:cNvSpPr/>
              <p:nvPr/>
            </p:nvSpPr>
            <p:spPr>
              <a:xfrm>
                <a:off x="1241964" y="4361211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715"/>
                    </a:moveTo>
                    <a:lnTo>
                      <a:pt x="173450" y="42005"/>
                    </a:lnTo>
                    <a:cubicBezTo>
                      <a:pt x="178403" y="46958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35363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7"/>
              <p:cNvSpPr/>
              <p:nvPr/>
            </p:nvSpPr>
            <p:spPr>
              <a:xfrm>
                <a:off x="1178242" y="4425029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42444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7"/>
              <p:cNvSpPr/>
              <p:nvPr/>
            </p:nvSpPr>
            <p:spPr>
              <a:xfrm>
                <a:off x="1114425" y="4488846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80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80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811"/>
                    </a:cubicBezTo>
                    <a:close/>
                  </a:path>
                </a:pathLst>
              </a:custGeom>
              <a:solidFill>
                <a:srgbClr val="6F708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7" name="Google Shape;147;p7"/>
            <p:cNvSpPr/>
            <p:nvPr/>
          </p:nvSpPr>
          <p:spPr>
            <a:xfrm>
              <a:off x="1303210" y="4628965"/>
              <a:ext cx="68735" cy="82063"/>
            </a:xfrm>
            <a:custGeom>
              <a:avLst/>
              <a:gdLst/>
              <a:ahLst/>
              <a:cxnLst/>
              <a:rect l="l" t="t" r="r" b="b"/>
              <a:pathLst>
                <a:path w="68735" h="82063" extrusionOk="0">
                  <a:moveTo>
                    <a:pt x="0" y="6471"/>
                  </a:moveTo>
                  <a:lnTo>
                    <a:pt x="0" y="75527"/>
                  </a:lnTo>
                  <a:cubicBezTo>
                    <a:pt x="0" y="80575"/>
                    <a:pt x="5524" y="83719"/>
                    <a:pt x="9811" y="81147"/>
                  </a:cubicBezTo>
                  <a:lnTo>
                    <a:pt x="65532" y="48095"/>
                  </a:lnTo>
                  <a:cubicBezTo>
                    <a:pt x="69723" y="45619"/>
                    <a:pt x="69818" y="39618"/>
                    <a:pt x="65723" y="37046"/>
                  </a:cubicBezTo>
                  <a:lnTo>
                    <a:pt x="10001" y="1042"/>
                  </a:lnTo>
                  <a:cubicBezTo>
                    <a:pt x="5715" y="-1721"/>
                    <a:pt x="0" y="1327"/>
                    <a:pt x="0" y="64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2833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"/>
          <p:cNvSpPr txBox="1">
            <a:spLocks noGrp="1"/>
          </p:cNvSpPr>
          <p:nvPr>
            <p:ph type="title"/>
          </p:nvPr>
        </p:nvSpPr>
        <p:spPr>
          <a:xfrm>
            <a:off x="2317950" y="1307100"/>
            <a:ext cx="45081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0" name="Google Shape;150;p8"/>
          <p:cNvSpPr/>
          <p:nvPr/>
        </p:nvSpPr>
        <p:spPr>
          <a:xfrm rot="-3263452" flipH="1">
            <a:off x="5847147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8"/>
          <p:cNvSpPr/>
          <p:nvPr/>
        </p:nvSpPr>
        <p:spPr>
          <a:xfrm rot="460623" flipH="1">
            <a:off x="6387251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8"/>
          <p:cNvSpPr/>
          <p:nvPr/>
        </p:nvSpPr>
        <p:spPr>
          <a:xfrm rot="-4592116" flipH="1">
            <a:off x="6189" y="113200"/>
            <a:ext cx="642877" cy="519829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287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"/>
          <p:cNvSpPr txBox="1">
            <a:spLocks noGrp="1"/>
          </p:cNvSpPr>
          <p:nvPr>
            <p:ph type="title"/>
          </p:nvPr>
        </p:nvSpPr>
        <p:spPr>
          <a:xfrm>
            <a:off x="2135550" y="1189100"/>
            <a:ext cx="4872900" cy="19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9"/>
          <p:cNvSpPr txBox="1">
            <a:spLocks noGrp="1"/>
          </p:cNvSpPr>
          <p:nvPr>
            <p:ph type="subTitle" idx="1"/>
          </p:nvPr>
        </p:nvSpPr>
        <p:spPr>
          <a:xfrm>
            <a:off x="2135550" y="3153500"/>
            <a:ext cx="48729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9"/>
          <p:cNvSpPr/>
          <p:nvPr/>
        </p:nvSpPr>
        <p:spPr>
          <a:xfrm rot="3263452">
            <a:off x="-163955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9"/>
          <p:cNvSpPr/>
          <p:nvPr/>
        </p:nvSpPr>
        <p:spPr>
          <a:xfrm rot="-460623">
            <a:off x="-1793263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9"/>
          <p:cNvSpPr/>
          <p:nvPr/>
        </p:nvSpPr>
        <p:spPr>
          <a:xfrm rot="4592047">
            <a:off x="7797256" y="593203"/>
            <a:ext cx="1475158" cy="1192809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8936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79426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8185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21"/>
          <p:cNvSpPr/>
          <p:nvPr/>
        </p:nvSpPr>
        <p:spPr>
          <a:xfrm rot="-1900174" flipH="1">
            <a:off x="-500059" y="-436065"/>
            <a:ext cx="1729608" cy="1398556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21"/>
          <p:cNvSpPr/>
          <p:nvPr/>
        </p:nvSpPr>
        <p:spPr>
          <a:xfrm rot="-3263452" flipH="1">
            <a:off x="5847147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21"/>
          <p:cNvSpPr/>
          <p:nvPr/>
        </p:nvSpPr>
        <p:spPr>
          <a:xfrm rot="460623" flipH="1">
            <a:off x="6387251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21"/>
          <p:cNvSpPr/>
          <p:nvPr/>
        </p:nvSpPr>
        <p:spPr>
          <a:xfrm rot="531593" flipH="1">
            <a:off x="-1222788" y="3829381"/>
            <a:ext cx="2902962" cy="234732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0" name="Google Shape;640;p21"/>
          <p:cNvGrpSpPr/>
          <p:nvPr/>
        </p:nvGrpSpPr>
        <p:grpSpPr>
          <a:xfrm>
            <a:off x="7931872" y="177093"/>
            <a:ext cx="997823" cy="737095"/>
            <a:chOff x="7931872" y="177093"/>
            <a:chExt cx="997823" cy="737095"/>
          </a:xfrm>
        </p:grpSpPr>
        <p:grpSp>
          <p:nvGrpSpPr>
            <p:cNvPr id="641" name="Google Shape;641;p21"/>
            <p:cNvGrpSpPr/>
            <p:nvPr/>
          </p:nvGrpSpPr>
          <p:grpSpPr>
            <a:xfrm>
              <a:off x="7931872" y="177093"/>
              <a:ext cx="919725" cy="318025"/>
              <a:chOff x="7230903" y="4635722"/>
              <a:chExt cx="652843" cy="225742"/>
            </a:xfrm>
          </p:grpSpPr>
          <p:sp>
            <p:nvSpPr>
              <p:cNvPr id="642" name="Google Shape;642;p21"/>
              <p:cNvSpPr/>
              <p:nvPr/>
            </p:nvSpPr>
            <p:spPr>
              <a:xfrm>
                <a:off x="7230903" y="4635722"/>
                <a:ext cx="652843" cy="225742"/>
              </a:xfrm>
              <a:custGeom>
                <a:avLst/>
                <a:gdLst/>
                <a:ahLst/>
                <a:cxnLst/>
                <a:rect l="l" t="t" r="r" b="b"/>
                <a:pathLst>
                  <a:path w="652843" h="225742" extrusionOk="0">
                    <a:moveTo>
                      <a:pt x="619030" y="0"/>
                    </a:moveTo>
                    <a:cubicBezTo>
                      <a:pt x="637705" y="0"/>
                      <a:pt x="652844" y="15139"/>
                      <a:pt x="652844" y="33814"/>
                    </a:cubicBezTo>
                    <a:lnTo>
                      <a:pt x="652844" y="191929"/>
                    </a:lnTo>
                    <a:cubicBezTo>
                      <a:pt x="652844" y="210603"/>
                      <a:pt x="637704" y="225742"/>
                      <a:pt x="619030" y="225742"/>
                    </a:cubicBezTo>
                    <a:lnTo>
                      <a:pt x="33814" y="225742"/>
                    </a:lnTo>
                    <a:cubicBezTo>
                      <a:pt x="15139" y="225742"/>
                      <a:pt x="0" y="210603"/>
                      <a:pt x="0" y="191929"/>
                    </a:cubicBezTo>
                    <a:lnTo>
                      <a:pt x="0" y="33814"/>
                    </a:lnTo>
                    <a:cubicBezTo>
                      <a:pt x="0" y="15139"/>
                      <a:pt x="15139" y="0"/>
                      <a:pt x="3381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3" name="Google Shape;643;p21"/>
              <p:cNvSpPr/>
              <p:nvPr/>
            </p:nvSpPr>
            <p:spPr>
              <a:xfrm>
                <a:off x="7287577" y="4672107"/>
                <a:ext cx="151161" cy="151161"/>
              </a:xfrm>
              <a:custGeom>
                <a:avLst/>
                <a:gdLst/>
                <a:ahLst/>
                <a:cxnLst/>
                <a:rect l="l" t="t" r="r" b="b"/>
                <a:pathLst>
                  <a:path w="151161" h="151161" extrusionOk="0">
                    <a:moveTo>
                      <a:pt x="0" y="0"/>
                    </a:moveTo>
                    <a:lnTo>
                      <a:pt x="151161" y="0"/>
                    </a:lnTo>
                    <a:lnTo>
                      <a:pt x="151161" y="151162"/>
                    </a:lnTo>
                    <a:lnTo>
                      <a:pt x="0" y="151162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44" name="Google Shape;644;p21"/>
              <p:cNvGrpSpPr/>
              <p:nvPr/>
            </p:nvGrpSpPr>
            <p:grpSpPr>
              <a:xfrm>
                <a:off x="7487126" y="4676394"/>
                <a:ext cx="332041" cy="142684"/>
                <a:chOff x="7487126" y="4676394"/>
                <a:chExt cx="332041" cy="142684"/>
              </a:xfrm>
            </p:grpSpPr>
            <p:sp>
              <p:nvSpPr>
                <p:cNvPr id="645" name="Google Shape;645;p21"/>
                <p:cNvSpPr/>
                <p:nvPr/>
              </p:nvSpPr>
              <p:spPr>
                <a:xfrm>
                  <a:off x="7487126" y="4676394"/>
                  <a:ext cx="332041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041" h="20383" extrusionOk="0">
                      <a:moveTo>
                        <a:pt x="0" y="0"/>
                      </a:moveTo>
                      <a:lnTo>
                        <a:pt x="332041" y="0"/>
                      </a:lnTo>
                      <a:lnTo>
                        <a:pt x="332041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6" name="Google Shape;646;p21"/>
                <p:cNvSpPr/>
                <p:nvPr/>
              </p:nvSpPr>
              <p:spPr>
                <a:xfrm>
                  <a:off x="7487126" y="4717161"/>
                  <a:ext cx="290322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0322" h="20383" extrusionOk="0">
                      <a:moveTo>
                        <a:pt x="0" y="0"/>
                      </a:moveTo>
                      <a:lnTo>
                        <a:pt x="290322" y="0"/>
                      </a:lnTo>
                      <a:lnTo>
                        <a:pt x="290322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7" name="Google Shape;647;p21"/>
                <p:cNvSpPr/>
                <p:nvPr/>
              </p:nvSpPr>
              <p:spPr>
                <a:xfrm>
                  <a:off x="7487126" y="4757928"/>
                  <a:ext cx="303942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942" h="20383" extrusionOk="0">
                      <a:moveTo>
                        <a:pt x="0" y="0"/>
                      </a:moveTo>
                      <a:lnTo>
                        <a:pt x="303942" y="0"/>
                      </a:lnTo>
                      <a:lnTo>
                        <a:pt x="303942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8" name="Google Shape;648;p21"/>
                <p:cNvSpPr/>
                <p:nvPr/>
              </p:nvSpPr>
              <p:spPr>
                <a:xfrm>
                  <a:off x="7487126" y="4798695"/>
                  <a:ext cx="171545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545" h="20383" extrusionOk="0">
                      <a:moveTo>
                        <a:pt x="0" y="0"/>
                      </a:moveTo>
                      <a:lnTo>
                        <a:pt x="171545" y="0"/>
                      </a:lnTo>
                      <a:lnTo>
                        <a:pt x="171545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649" name="Google Shape;649;p21"/>
            <p:cNvGrpSpPr/>
            <p:nvPr/>
          </p:nvGrpSpPr>
          <p:grpSpPr>
            <a:xfrm>
              <a:off x="7931872" y="596163"/>
              <a:ext cx="919725" cy="318025"/>
              <a:chOff x="7230903" y="4933188"/>
              <a:chExt cx="652843" cy="225742"/>
            </a:xfrm>
          </p:grpSpPr>
          <p:grpSp>
            <p:nvGrpSpPr>
              <p:cNvPr id="650" name="Google Shape;650;p21"/>
              <p:cNvGrpSpPr/>
              <p:nvPr/>
            </p:nvGrpSpPr>
            <p:grpSpPr>
              <a:xfrm>
                <a:off x="7230903" y="4933188"/>
                <a:ext cx="652843" cy="225742"/>
                <a:chOff x="7230903" y="4933188"/>
                <a:chExt cx="652843" cy="225742"/>
              </a:xfrm>
            </p:grpSpPr>
            <p:sp>
              <p:nvSpPr>
                <p:cNvPr id="651" name="Google Shape;651;p21"/>
                <p:cNvSpPr/>
                <p:nvPr/>
              </p:nvSpPr>
              <p:spPr>
                <a:xfrm>
                  <a:off x="7230903" y="4933188"/>
                  <a:ext cx="652843" cy="2257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2843" h="225742" extrusionOk="0">
                      <a:moveTo>
                        <a:pt x="619030" y="0"/>
                      </a:moveTo>
                      <a:cubicBezTo>
                        <a:pt x="637705" y="0"/>
                        <a:pt x="652844" y="15139"/>
                        <a:pt x="652844" y="33814"/>
                      </a:cubicBezTo>
                      <a:lnTo>
                        <a:pt x="652844" y="191929"/>
                      </a:lnTo>
                      <a:cubicBezTo>
                        <a:pt x="652844" y="210604"/>
                        <a:pt x="637704" y="225742"/>
                        <a:pt x="619030" y="225742"/>
                      </a:cubicBezTo>
                      <a:lnTo>
                        <a:pt x="33814" y="225742"/>
                      </a:lnTo>
                      <a:cubicBezTo>
                        <a:pt x="15139" y="225742"/>
                        <a:pt x="0" y="210604"/>
                        <a:pt x="0" y="191929"/>
                      </a:cubicBezTo>
                      <a:lnTo>
                        <a:pt x="0" y="33814"/>
                      </a:lnTo>
                      <a:cubicBezTo>
                        <a:pt x="0" y="15139"/>
                        <a:pt x="15139" y="0"/>
                        <a:pt x="33814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2" name="Google Shape;652;p21"/>
                <p:cNvSpPr/>
                <p:nvPr/>
              </p:nvSpPr>
              <p:spPr>
                <a:xfrm>
                  <a:off x="7287577" y="4969668"/>
                  <a:ext cx="151161" cy="1511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161" h="151161" extrusionOk="0">
                      <a:moveTo>
                        <a:pt x="75534" y="151162"/>
                      </a:moveTo>
                      <a:lnTo>
                        <a:pt x="75534" y="151162"/>
                      </a:lnTo>
                      <a:cubicBezTo>
                        <a:pt x="33814" y="151162"/>
                        <a:pt x="0" y="117348"/>
                        <a:pt x="0" y="75629"/>
                      </a:cubicBezTo>
                      <a:lnTo>
                        <a:pt x="0" y="75629"/>
                      </a:lnTo>
                      <a:cubicBezTo>
                        <a:pt x="0" y="33909"/>
                        <a:pt x="33814" y="0"/>
                        <a:pt x="75534" y="0"/>
                      </a:cubicBezTo>
                      <a:lnTo>
                        <a:pt x="75534" y="0"/>
                      </a:lnTo>
                      <a:cubicBezTo>
                        <a:pt x="117253" y="0"/>
                        <a:pt x="151162" y="33814"/>
                        <a:pt x="151162" y="75533"/>
                      </a:cubicBezTo>
                      <a:lnTo>
                        <a:pt x="151162" y="75533"/>
                      </a:lnTo>
                      <a:cubicBezTo>
                        <a:pt x="151162" y="117253"/>
                        <a:pt x="117348" y="151162"/>
                        <a:pt x="75534" y="15116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653" name="Google Shape;653;p21"/>
                <p:cNvGrpSpPr/>
                <p:nvPr/>
              </p:nvGrpSpPr>
              <p:grpSpPr>
                <a:xfrm>
                  <a:off x="7487126" y="4973859"/>
                  <a:ext cx="332041" cy="142684"/>
                  <a:chOff x="7487126" y="4973859"/>
                  <a:chExt cx="332041" cy="142684"/>
                </a:xfrm>
              </p:grpSpPr>
              <p:sp>
                <p:nvSpPr>
                  <p:cNvPr id="654" name="Google Shape;654;p21"/>
                  <p:cNvSpPr/>
                  <p:nvPr/>
                </p:nvSpPr>
                <p:spPr>
                  <a:xfrm>
                    <a:off x="7506747" y="4973859"/>
                    <a:ext cx="280034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0034" h="20383" extrusionOk="0">
                        <a:moveTo>
                          <a:pt x="0" y="0"/>
                        </a:moveTo>
                        <a:lnTo>
                          <a:pt x="280035" y="0"/>
                        </a:lnTo>
                        <a:lnTo>
                          <a:pt x="280035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5" name="Google Shape;655;p21"/>
                  <p:cNvSpPr/>
                  <p:nvPr/>
                </p:nvSpPr>
                <p:spPr>
                  <a:xfrm>
                    <a:off x="7487126" y="5014626"/>
                    <a:ext cx="205073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5073" h="20383" extrusionOk="0">
                        <a:moveTo>
                          <a:pt x="0" y="0"/>
                        </a:moveTo>
                        <a:lnTo>
                          <a:pt x="205073" y="0"/>
                        </a:lnTo>
                        <a:lnTo>
                          <a:pt x="205073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6" name="Google Shape;656;p21"/>
                  <p:cNvSpPr/>
                  <p:nvPr/>
                </p:nvSpPr>
                <p:spPr>
                  <a:xfrm>
                    <a:off x="7487126" y="5055393"/>
                    <a:ext cx="332041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2041" h="20383" extrusionOk="0">
                        <a:moveTo>
                          <a:pt x="0" y="0"/>
                        </a:moveTo>
                        <a:lnTo>
                          <a:pt x="332041" y="0"/>
                        </a:lnTo>
                        <a:lnTo>
                          <a:pt x="332041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7" name="Google Shape;657;p21"/>
                  <p:cNvSpPr/>
                  <p:nvPr/>
                </p:nvSpPr>
                <p:spPr>
                  <a:xfrm>
                    <a:off x="7487126" y="5096160"/>
                    <a:ext cx="171545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545" h="20383" extrusionOk="0">
                        <a:moveTo>
                          <a:pt x="0" y="0"/>
                        </a:moveTo>
                        <a:lnTo>
                          <a:pt x="171545" y="0"/>
                        </a:lnTo>
                        <a:lnTo>
                          <a:pt x="171545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sp>
            <p:nvSpPr>
              <p:cNvPr id="658" name="Google Shape;658;p21"/>
              <p:cNvSpPr/>
              <p:nvPr/>
            </p:nvSpPr>
            <p:spPr>
              <a:xfrm>
                <a:off x="7338250" y="5011639"/>
                <a:ext cx="50734" cy="60632"/>
              </a:xfrm>
              <a:custGeom>
                <a:avLst/>
                <a:gdLst/>
                <a:ahLst/>
                <a:cxnLst/>
                <a:rect l="l" t="t" r="r" b="b"/>
                <a:pathLst>
                  <a:path w="50734" h="60632" extrusionOk="0">
                    <a:moveTo>
                      <a:pt x="0" y="4892"/>
                    </a:moveTo>
                    <a:lnTo>
                      <a:pt x="0" y="55851"/>
                    </a:lnTo>
                    <a:cubicBezTo>
                      <a:pt x="0" y="59566"/>
                      <a:pt x="4001" y="61851"/>
                      <a:pt x="7239" y="59947"/>
                    </a:cubicBezTo>
                    <a:lnTo>
                      <a:pt x="48387" y="35563"/>
                    </a:lnTo>
                    <a:cubicBezTo>
                      <a:pt x="51435" y="33753"/>
                      <a:pt x="51531" y="29371"/>
                      <a:pt x="48578" y="27371"/>
                    </a:cubicBezTo>
                    <a:lnTo>
                      <a:pt x="7430" y="796"/>
                    </a:lnTo>
                    <a:cubicBezTo>
                      <a:pt x="4191" y="-1299"/>
                      <a:pt x="0" y="987"/>
                      <a:pt x="0" y="479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59" name="Google Shape;659;p21"/>
            <p:cNvGrpSpPr/>
            <p:nvPr/>
          </p:nvGrpSpPr>
          <p:grpSpPr>
            <a:xfrm>
              <a:off x="8756326" y="539537"/>
              <a:ext cx="173370" cy="112691"/>
              <a:chOff x="7816120" y="4892994"/>
              <a:chExt cx="123062" cy="79991"/>
            </a:xfrm>
          </p:grpSpPr>
          <p:grpSp>
            <p:nvGrpSpPr>
              <p:cNvPr id="660" name="Google Shape;660;p21"/>
              <p:cNvGrpSpPr/>
              <p:nvPr/>
            </p:nvGrpSpPr>
            <p:grpSpPr>
              <a:xfrm>
                <a:off x="7816120" y="4902803"/>
                <a:ext cx="123062" cy="63817"/>
                <a:chOff x="7816120" y="4902803"/>
                <a:chExt cx="123062" cy="63817"/>
              </a:xfrm>
            </p:grpSpPr>
            <p:sp>
              <p:nvSpPr>
                <p:cNvPr id="661" name="Google Shape;661;p21"/>
                <p:cNvSpPr/>
                <p:nvPr/>
              </p:nvSpPr>
              <p:spPr>
                <a:xfrm>
                  <a:off x="7816120" y="4902803"/>
                  <a:ext cx="123062" cy="638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062" h="63817" extrusionOk="0">
                      <a:moveTo>
                        <a:pt x="61531" y="63817"/>
                      </a:moveTo>
                      <a:cubicBezTo>
                        <a:pt x="86963" y="63817"/>
                        <a:pt x="109442" y="51244"/>
                        <a:pt x="123063" y="31909"/>
                      </a:cubicBezTo>
                      <a:cubicBezTo>
                        <a:pt x="109442" y="12573"/>
                        <a:pt x="86963" y="0"/>
                        <a:pt x="61531" y="0"/>
                      </a:cubicBezTo>
                      <a:cubicBezTo>
                        <a:pt x="36100" y="0"/>
                        <a:pt x="13621" y="12573"/>
                        <a:pt x="0" y="31909"/>
                      </a:cubicBezTo>
                      <a:cubicBezTo>
                        <a:pt x="13621" y="51244"/>
                        <a:pt x="36100" y="63817"/>
                        <a:pt x="61531" y="63817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2" name="Google Shape;662;p21"/>
                <p:cNvSpPr/>
                <p:nvPr/>
              </p:nvSpPr>
              <p:spPr>
                <a:xfrm>
                  <a:off x="7858029" y="4915090"/>
                  <a:ext cx="39242" cy="39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42" h="39243" extrusionOk="0">
                      <a:moveTo>
                        <a:pt x="39243" y="19621"/>
                      </a:moveTo>
                      <a:cubicBezTo>
                        <a:pt x="39243" y="30458"/>
                        <a:pt x="30458" y="39243"/>
                        <a:pt x="19621" y="39243"/>
                      </a:cubicBezTo>
                      <a:cubicBezTo>
                        <a:pt x="8785" y="39243"/>
                        <a:pt x="0" y="30458"/>
                        <a:pt x="0" y="19621"/>
                      </a:cubicBezTo>
                      <a:cubicBezTo>
                        <a:pt x="0" y="8785"/>
                        <a:pt x="8785" y="0"/>
                        <a:pt x="19621" y="0"/>
                      </a:cubicBezTo>
                      <a:cubicBezTo>
                        <a:pt x="30458" y="0"/>
                        <a:pt x="39243" y="8785"/>
                        <a:pt x="39243" y="1962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63" name="Google Shape;663;p21"/>
              <p:cNvSpPr/>
              <p:nvPr/>
            </p:nvSpPr>
            <p:spPr>
              <a:xfrm rot="-2700000">
                <a:off x="7825456" y="4928129"/>
                <a:ext cx="103403" cy="9720"/>
              </a:xfrm>
              <a:custGeom>
                <a:avLst/>
                <a:gdLst/>
                <a:ahLst/>
                <a:cxnLst/>
                <a:rect l="l" t="t" r="r" b="b"/>
                <a:pathLst>
                  <a:path w="103346" h="9715" extrusionOk="0">
                    <a:moveTo>
                      <a:pt x="0" y="0"/>
                    </a:moveTo>
                    <a:lnTo>
                      <a:pt x="103346" y="0"/>
                    </a:lnTo>
                    <a:lnTo>
                      <a:pt x="103346" y="9716"/>
                    </a:lnTo>
                    <a:lnTo>
                      <a:pt x="0" y="971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7623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22"/>
          <p:cNvSpPr/>
          <p:nvPr/>
        </p:nvSpPr>
        <p:spPr>
          <a:xfrm rot="8819869" flipH="1">
            <a:off x="7035528" y="3933627"/>
            <a:ext cx="3158468" cy="2509642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22"/>
          <p:cNvSpPr/>
          <p:nvPr/>
        </p:nvSpPr>
        <p:spPr>
          <a:xfrm rot="-3657034" flipH="1">
            <a:off x="-1336268" y="-858934"/>
            <a:ext cx="2746020" cy="1921695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7" name="Google Shape;667;p22"/>
          <p:cNvGrpSpPr/>
          <p:nvPr/>
        </p:nvGrpSpPr>
        <p:grpSpPr>
          <a:xfrm>
            <a:off x="65066" y="4373044"/>
            <a:ext cx="878158" cy="654532"/>
            <a:chOff x="1114425" y="4361211"/>
            <a:chExt cx="573023" cy="427101"/>
          </a:xfrm>
        </p:grpSpPr>
        <p:grpSp>
          <p:nvGrpSpPr>
            <p:cNvPr id="668" name="Google Shape;668;p22"/>
            <p:cNvGrpSpPr/>
            <p:nvPr/>
          </p:nvGrpSpPr>
          <p:grpSpPr>
            <a:xfrm>
              <a:off x="1114425" y="4361211"/>
              <a:ext cx="573023" cy="427101"/>
              <a:chOff x="1114425" y="4361211"/>
              <a:chExt cx="573023" cy="427101"/>
            </a:xfrm>
          </p:grpSpPr>
          <p:sp>
            <p:nvSpPr>
              <p:cNvPr id="669" name="Google Shape;669;p22"/>
              <p:cNvSpPr/>
              <p:nvPr/>
            </p:nvSpPr>
            <p:spPr>
              <a:xfrm>
                <a:off x="1241964" y="4361211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715"/>
                    </a:moveTo>
                    <a:lnTo>
                      <a:pt x="173450" y="42005"/>
                    </a:lnTo>
                    <a:cubicBezTo>
                      <a:pt x="178403" y="46958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35363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0" name="Google Shape;670;p22"/>
              <p:cNvSpPr/>
              <p:nvPr/>
            </p:nvSpPr>
            <p:spPr>
              <a:xfrm>
                <a:off x="1178242" y="4425029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42444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1" name="Google Shape;671;p22"/>
              <p:cNvSpPr/>
              <p:nvPr/>
            </p:nvSpPr>
            <p:spPr>
              <a:xfrm>
                <a:off x="1114425" y="4488846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80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80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811"/>
                    </a:cubicBezTo>
                    <a:close/>
                  </a:path>
                </a:pathLst>
              </a:custGeom>
              <a:solidFill>
                <a:srgbClr val="6F708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72" name="Google Shape;672;p22"/>
            <p:cNvSpPr/>
            <p:nvPr/>
          </p:nvSpPr>
          <p:spPr>
            <a:xfrm>
              <a:off x="1303210" y="4628965"/>
              <a:ext cx="68735" cy="82063"/>
            </a:xfrm>
            <a:custGeom>
              <a:avLst/>
              <a:gdLst/>
              <a:ahLst/>
              <a:cxnLst/>
              <a:rect l="l" t="t" r="r" b="b"/>
              <a:pathLst>
                <a:path w="68735" h="82063" extrusionOk="0">
                  <a:moveTo>
                    <a:pt x="0" y="6471"/>
                  </a:moveTo>
                  <a:lnTo>
                    <a:pt x="0" y="75527"/>
                  </a:lnTo>
                  <a:cubicBezTo>
                    <a:pt x="0" y="80575"/>
                    <a:pt x="5524" y="83719"/>
                    <a:pt x="9811" y="81147"/>
                  </a:cubicBezTo>
                  <a:lnTo>
                    <a:pt x="65532" y="48095"/>
                  </a:lnTo>
                  <a:cubicBezTo>
                    <a:pt x="69723" y="45619"/>
                    <a:pt x="69818" y="39618"/>
                    <a:pt x="65723" y="37046"/>
                  </a:cubicBezTo>
                  <a:lnTo>
                    <a:pt x="10001" y="1042"/>
                  </a:lnTo>
                  <a:cubicBezTo>
                    <a:pt x="5715" y="-1721"/>
                    <a:pt x="0" y="1327"/>
                    <a:pt x="0" y="64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3" name="Google Shape;673;p22"/>
          <p:cNvGrpSpPr/>
          <p:nvPr/>
        </p:nvGrpSpPr>
        <p:grpSpPr>
          <a:xfrm>
            <a:off x="8114970" y="266839"/>
            <a:ext cx="829992" cy="750888"/>
            <a:chOff x="8114596" y="445039"/>
            <a:chExt cx="633002" cy="572716"/>
          </a:xfrm>
        </p:grpSpPr>
        <p:grpSp>
          <p:nvGrpSpPr>
            <p:cNvPr id="674" name="Google Shape;674;p22"/>
            <p:cNvGrpSpPr/>
            <p:nvPr/>
          </p:nvGrpSpPr>
          <p:grpSpPr>
            <a:xfrm>
              <a:off x="8114596" y="445039"/>
              <a:ext cx="633002" cy="572716"/>
              <a:chOff x="7189660" y="520827"/>
              <a:chExt cx="598074" cy="541115"/>
            </a:xfrm>
          </p:grpSpPr>
          <p:sp>
            <p:nvSpPr>
              <p:cNvPr id="675" name="Google Shape;675;p22"/>
              <p:cNvSpPr/>
              <p:nvPr/>
            </p:nvSpPr>
            <p:spPr>
              <a:xfrm>
                <a:off x="7189660" y="520827"/>
                <a:ext cx="598074" cy="541115"/>
              </a:xfrm>
              <a:custGeom>
                <a:avLst/>
                <a:gdLst/>
                <a:ahLst/>
                <a:cxnLst/>
                <a:rect l="l" t="t" r="r" b="b"/>
                <a:pathLst>
                  <a:path w="598074" h="541115" extrusionOk="0">
                    <a:moveTo>
                      <a:pt x="557022" y="0"/>
                    </a:moveTo>
                    <a:cubicBezTo>
                      <a:pt x="579695" y="0"/>
                      <a:pt x="598075" y="18380"/>
                      <a:pt x="598075" y="41053"/>
                    </a:cubicBezTo>
                    <a:lnTo>
                      <a:pt x="598075" y="500063"/>
                    </a:lnTo>
                    <a:cubicBezTo>
                      <a:pt x="598075" y="522735"/>
                      <a:pt x="579695" y="541115"/>
                      <a:pt x="557022" y="541115"/>
                    </a:cubicBezTo>
                    <a:lnTo>
                      <a:pt x="41053" y="541115"/>
                    </a:lnTo>
                    <a:cubicBezTo>
                      <a:pt x="18380" y="541115"/>
                      <a:pt x="0" y="522735"/>
                      <a:pt x="0" y="500063"/>
                    </a:cubicBezTo>
                    <a:lnTo>
                      <a:pt x="0" y="41053"/>
                    </a:lnTo>
                    <a:cubicBezTo>
                      <a:pt x="0" y="18380"/>
                      <a:pt x="18380" y="0"/>
                      <a:pt x="410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76" name="Google Shape;676;p22"/>
              <p:cNvGrpSpPr/>
              <p:nvPr/>
            </p:nvGrpSpPr>
            <p:grpSpPr>
              <a:xfrm>
                <a:off x="7579137" y="551973"/>
                <a:ext cx="164782" cy="41529"/>
                <a:chOff x="7579137" y="551973"/>
                <a:chExt cx="164782" cy="41529"/>
              </a:xfrm>
            </p:grpSpPr>
            <p:sp>
              <p:nvSpPr>
                <p:cNvPr id="677" name="Google Shape;677;p22"/>
                <p:cNvSpPr/>
                <p:nvPr/>
              </p:nvSpPr>
              <p:spPr>
                <a:xfrm>
                  <a:off x="7702391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8" name="Google Shape;678;p22"/>
                <p:cNvSpPr/>
                <p:nvPr/>
              </p:nvSpPr>
              <p:spPr>
                <a:xfrm>
                  <a:off x="7640764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9" name="Google Shape;679;p22"/>
                <p:cNvSpPr/>
                <p:nvPr/>
              </p:nvSpPr>
              <p:spPr>
                <a:xfrm>
                  <a:off x="7579137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680" name="Google Shape;680;p22"/>
            <p:cNvGrpSpPr/>
            <p:nvPr/>
          </p:nvGrpSpPr>
          <p:grpSpPr>
            <a:xfrm>
              <a:off x="8184962" y="619646"/>
              <a:ext cx="498115" cy="257273"/>
              <a:chOff x="7256144" y="685800"/>
              <a:chExt cx="470630" cy="243077"/>
            </a:xfrm>
          </p:grpSpPr>
          <p:sp>
            <p:nvSpPr>
              <p:cNvPr id="681" name="Google Shape;681;p22"/>
              <p:cNvSpPr/>
              <p:nvPr/>
            </p:nvSpPr>
            <p:spPr>
              <a:xfrm>
                <a:off x="7256144" y="694753"/>
                <a:ext cx="218503" cy="218217"/>
              </a:xfrm>
              <a:custGeom>
                <a:avLst/>
                <a:gdLst/>
                <a:ahLst/>
                <a:cxnLst/>
                <a:rect l="l" t="t" r="r" b="b"/>
                <a:pathLst>
                  <a:path w="218503" h="218217" extrusionOk="0">
                    <a:moveTo>
                      <a:pt x="216598" y="129540"/>
                    </a:moveTo>
                    <a:cubicBezTo>
                      <a:pt x="217837" y="122968"/>
                      <a:pt x="218504" y="116110"/>
                      <a:pt x="218504" y="109156"/>
                    </a:cubicBezTo>
                    <a:cubicBezTo>
                      <a:pt x="218504" y="102203"/>
                      <a:pt x="217837" y="95440"/>
                      <a:pt x="216598" y="88773"/>
                    </a:cubicBezTo>
                    <a:lnTo>
                      <a:pt x="181261" y="88773"/>
                    </a:lnTo>
                    <a:cubicBezTo>
                      <a:pt x="179641" y="83058"/>
                      <a:pt x="177451" y="77724"/>
                      <a:pt x="174593" y="72676"/>
                    </a:cubicBezTo>
                    <a:lnTo>
                      <a:pt x="199549" y="47720"/>
                    </a:lnTo>
                    <a:cubicBezTo>
                      <a:pt x="191834" y="36385"/>
                      <a:pt x="182118" y="26670"/>
                      <a:pt x="170783" y="18955"/>
                    </a:cubicBezTo>
                    <a:lnTo>
                      <a:pt x="145732" y="44005"/>
                    </a:lnTo>
                    <a:cubicBezTo>
                      <a:pt x="140684" y="41148"/>
                      <a:pt x="135255" y="38957"/>
                      <a:pt x="129635" y="37338"/>
                    </a:cubicBezTo>
                    <a:lnTo>
                      <a:pt x="129635" y="1905"/>
                    </a:lnTo>
                    <a:cubicBezTo>
                      <a:pt x="123063" y="667"/>
                      <a:pt x="116205" y="0"/>
                      <a:pt x="109252" y="0"/>
                    </a:cubicBezTo>
                    <a:cubicBezTo>
                      <a:pt x="102298" y="0"/>
                      <a:pt x="95536" y="667"/>
                      <a:pt x="88868" y="1905"/>
                    </a:cubicBezTo>
                    <a:lnTo>
                      <a:pt x="88868" y="37338"/>
                    </a:lnTo>
                    <a:cubicBezTo>
                      <a:pt x="83154" y="38957"/>
                      <a:pt x="77819" y="41148"/>
                      <a:pt x="72771" y="44005"/>
                    </a:cubicBezTo>
                    <a:lnTo>
                      <a:pt x="47720" y="18955"/>
                    </a:lnTo>
                    <a:cubicBezTo>
                      <a:pt x="36386" y="26670"/>
                      <a:pt x="26670" y="36481"/>
                      <a:pt x="18955" y="47720"/>
                    </a:cubicBezTo>
                    <a:lnTo>
                      <a:pt x="43910" y="72676"/>
                    </a:lnTo>
                    <a:cubicBezTo>
                      <a:pt x="41053" y="77724"/>
                      <a:pt x="38862" y="83153"/>
                      <a:pt x="37243" y="88773"/>
                    </a:cubicBezTo>
                    <a:lnTo>
                      <a:pt x="1905" y="88773"/>
                    </a:lnTo>
                    <a:cubicBezTo>
                      <a:pt x="667" y="95345"/>
                      <a:pt x="0" y="102203"/>
                      <a:pt x="0" y="109156"/>
                    </a:cubicBezTo>
                    <a:cubicBezTo>
                      <a:pt x="0" y="116110"/>
                      <a:pt x="667" y="122873"/>
                      <a:pt x="1905" y="129540"/>
                    </a:cubicBezTo>
                    <a:lnTo>
                      <a:pt x="37243" y="129540"/>
                    </a:lnTo>
                    <a:cubicBezTo>
                      <a:pt x="38862" y="135255"/>
                      <a:pt x="41053" y="140589"/>
                      <a:pt x="43910" y="145637"/>
                    </a:cubicBezTo>
                    <a:lnTo>
                      <a:pt x="18955" y="170593"/>
                    </a:lnTo>
                    <a:cubicBezTo>
                      <a:pt x="26670" y="181928"/>
                      <a:pt x="36386" y="191643"/>
                      <a:pt x="47720" y="199358"/>
                    </a:cubicBezTo>
                    <a:lnTo>
                      <a:pt x="72771" y="174308"/>
                    </a:lnTo>
                    <a:cubicBezTo>
                      <a:pt x="77819" y="177165"/>
                      <a:pt x="83248" y="179356"/>
                      <a:pt x="88868" y="180975"/>
                    </a:cubicBezTo>
                    <a:lnTo>
                      <a:pt x="88868" y="216313"/>
                    </a:lnTo>
                    <a:cubicBezTo>
                      <a:pt x="95441" y="217551"/>
                      <a:pt x="102298" y="218218"/>
                      <a:pt x="109252" y="218218"/>
                    </a:cubicBezTo>
                    <a:cubicBezTo>
                      <a:pt x="116205" y="218218"/>
                      <a:pt x="122968" y="217551"/>
                      <a:pt x="129635" y="216313"/>
                    </a:cubicBezTo>
                    <a:lnTo>
                      <a:pt x="129635" y="180975"/>
                    </a:lnTo>
                    <a:cubicBezTo>
                      <a:pt x="135350" y="179356"/>
                      <a:pt x="140684" y="177070"/>
                      <a:pt x="145732" y="174308"/>
                    </a:cubicBezTo>
                    <a:lnTo>
                      <a:pt x="170783" y="199358"/>
                    </a:lnTo>
                    <a:cubicBezTo>
                      <a:pt x="182118" y="191643"/>
                      <a:pt x="191834" y="181928"/>
                      <a:pt x="199549" y="170593"/>
                    </a:cubicBezTo>
                    <a:lnTo>
                      <a:pt x="174593" y="145542"/>
                    </a:lnTo>
                    <a:cubicBezTo>
                      <a:pt x="177451" y="140494"/>
                      <a:pt x="179641" y="135064"/>
                      <a:pt x="181261" y="129445"/>
                    </a:cubicBezTo>
                    <a:lnTo>
                      <a:pt x="216598" y="129445"/>
                    </a:lnTo>
                    <a:close/>
                    <a:moveTo>
                      <a:pt x="109252" y="131255"/>
                    </a:moveTo>
                    <a:cubicBezTo>
                      <a:pt x="97060" y="131255"/>
                      <a:pt x="87249" y="121349"/>
                      <a:pt x="87249" y="109252"/>
                    </a:cubicBezTo>
                    <a:cubicBezTo>
                      <a:pt x="87249" y="97155"/>
                      <a:pt x="97155" y="87249"/>
                      <a:pt x="109252" y="87249"/>
                    </a:cubicBezTo>
                    <a:cubicBezTo>
                      <a:pt x="121348" y="87249"/>
                      <a:pt x="131255" y="97155"/>
                      <a:pt x="131255" y="109252"/>
                    </a:cubicBezTo>
                    <a:cubicBezTo>
                      <a:pt x="131255" y="121349"/>
                      <a:pt x="121348" y="131255"/>
                      <a:pt x="109252" y="13125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82" name="Google Shape;682;p22"/>
              <p:cNvGrpSpPr/>
              <p:nvPr/>
            </p:nvGrpSpPr>
            <p:grpSpPr>
              <a:xfrm>
                <a:off x="7512843" y="685800"/>
                <a:ext cx="213931" cy="243077"/>
                <a:chOff x="7512843" y="685800"/>
                <a:chExt cx="213931" cy="243077"/>
              </a:xfrm>
            </p:grpSpPr>
            <p:grpSp>
              <p:nvGrpSpPr>
                <p:cNvPr id="683" name="Google Shape;683;p22"/>
                <p:cNvGrpSpPr/>
                <p:nvPr/>
              </p:nvGrpSpPr>
              <p:grpSpPr>
                <a:xfrm>
                  <a:off x="7512843" y="836580"/>
                  <a:ext cx="213931" cy="92297"/>
                  <a:chOff x="7512843" y="836580"/>
                  <a:chExt cx="213931" cy="92297"/>
                </a:xfrm>
              </p:grpSpPr>
              <p:sp>
                <p:nvSpPr>
                  <p:cNvPr id="684" name="Google Shape;684;p22"/>
                  <p:cNvSpPr/>
                  <p:nvPr/>
                </p:nvSpPr>
                <p:spPr>
                  <a:xfrm>
                    <a:off x="7512843" y="85601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85" name="Google Shape;685;p22"/>
                  <p:cNvSpPr/>
                  <p:nvPr/>
                </p:nvSpPr>
                <p:spPr>
                  <a:xfrm>
                    <a:off x="7512843" y="83658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86" name="Google Shape;686;p22"/>
                <p:cNvGrpSpPr/>
                <p:nvPr/>
              </p:nvGrpSpPr>
              <p:grpSpPr>
                <a:xfrm>
                  <a:off x="7512843" y="761238"/>
                  <a:ext cx="213931" cy="92296"/>
                  <a:chOff x="7512843" y="761238"/>
                  <a:chExt cx="213931" cy="92296"/>
                </a:xfrm>
              </p:grpSpPr>
              <p:sp>
                <p:nvSpPr>
                  <p:cNvPr id="687" name="Google Shape;687;p22"/>
                  <p:cNvSpPr/>
                  <p:nvPr/>
                </p:nvSpPr>
                <p:spPr>
                  <a:xfrm>
                    <a:off x="7512843" y="780668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88" name="Google Shape;688;p22"/>
                  <p:cNvSpPr/>
                  <p:nvPr/>
                </p:nvSpPr>
                <p:spPr>
                  <a:xfrm>
                    <a:off x="7512843" y="761238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89" name="Google Shape;689;p22"/>
                <p:cNvGrpSpPr/>
                <p:nvPr/>
              </p:nvGrpSpPr>
              <p:grpSpPr>
                <a:xfrm>
                  <a:off x="7512843" y="685800"/>
                  <a:ext cx="213931" cy="92297"/>
                  <a:chOff x="7512843" y="685800"/>
                  <a:chExt cx="213931" cy="92297"/>
                </a:xfrm>
              </p:grpSpPr>
              <p:sp>
                <p:nvSpPr>
                  <p:cNvPr id="690" name="Google Shape;690;p22"/>
                  <p:cNvSpPr/>
                  <p:nvPr/>
                </p:nvSpPr>
                <p:spPr>
                  <a:xfrm>
                    <a:off x="7512843" y="70523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8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8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91" name="Google Shape;691;p22"/>
                  <p:cNvSpPr/>
                  <p:nvPr/>
                </p:nvSpPr>
                <p:spPr>
                  <a:xfrm>
                    <a:off x="7512843" y="68580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416528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720000" y="1215752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/>
          <p:nvPr/>
        </p:nvSpPr>
        <p:spPr>
          <a:xfrm rot="-4014673" flipH="1">
            <a:off x="-1798429" y="-1029372"/>
            <a:ext cx="3158476" cy="2509636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/>
          <p:nvPr/>
        </p:nvSpPr>
        <p:spPr>
          <a:xfrm flipH="1">
            <a:off x="8355841" y="2667287"/>
            <a:ext cx="734045" cy="45268"/>
          </a:xfrm>
          <a:custGeom>
            <a:avLst/>
            <a:gdLst/>
            <a:ahLst/>
            <a:cxnLst/>
            <a:rect l="l" t="t" r="r" b="b"/>
            <a:pathLst>
              <a:path w="824770" h="50863" extrusionOk="0">
                <a:moveTo>
                  <a:pt x="799338" y="50863"/>
                </a:moveTo>
                <a:lnTo>
                  <a:pt x="25432" y="50863"/>
                </a:lnTo>
                <a:cubicBezTo>
                  <a:pt x="11430" y="50863"/>
                  <a:pt x="0" y="39433"/>
                  <a:pt x="0" y="25432"/>
                </a:cubicBezTo>
                <a:lnTo>
                  <a:pt x="0" y="25432"/>
                </a:lnTo>
                <a:cubicBezTo>
                  <a:pt x="0" y="11430"/>
                  <a:pt x="11430" y="0"/>
                  <a:pt x="25432" y="0"/>
                </a:cubicBezTo>
                <a:lnTo>
                  <a:pt x="799338" y="0"/>
                </a:lnTo>
                <a:cubicBezTo>
                  <a:pt x="813339" y="0"/>
                  <a:pt x="824770" y="11430"/>
                  <a:pt x="824770" y="25432"/>
                </a:cubicBezTo>
                <a:lnTo>
                  <a:pt x="824770" y="25432"/>
                </a:lnTo>
                <a:cubicBezTo>
                  <a:pt x="824770" y="39433"/>
                  <a:pt x="813339" y="50863"/>
                  <a:pt x="799338" y="5086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" name="Google Shape;25;p4"/>
          <p:cNvGrpSpPr/>
          <p:nvPr/>
        </p:nvGrpSpPr>
        <p:grpSpPr>
          <a:xfrm flipH="1">
            <a:off x="8380540" y="1729933"/>
            <a:ext cx="668783" cy="959747"/>
            <a:chOff x="10519314" y="4728596"/>
            <a:chExt cx="751780" cy="1078731"/>
          </a:xfrm>
        </p:grpSpPr>
        <p:grpSp>
          <p:nvGrpSpPr>
            <p:cNvPr id="26" name="Google Shape;26;p4"/>
            <p:cNvGrpSpPr/>
            <p:nvPr/>
          </p:nvGrpSpPr>
          <p:grpSpPr>
            <a:xfrm>
              <a:off x="10519314" y="4728596"/>
              <a:ext cx="626662" cy="1078731"/>
              <a:chOff x="10519314" y="4728596"/>
              <a:chExt cx="626662" cy="1078731"/>
            </a:xfrm>
          </p:grpSpPr>
          <p:grpSp>
            <p:nvGrpSpPr>
              <p:cNvPr id="27" name="Google Shape;27;p4"/>
              <p:cNvGrpSpPr/>
              <p:nvPr/>
            </p:nvGrpSpPr>
            <p:grpSpPr>
              <a:xfrm>
                <a:off x="10903220" y="4888205"/>
                <a:ext cx="242756" cy="919122"/>
                <a:chOff x="10903220" y="4888205"/>
                <a:chExt cx="242756" cy="919122"/>
              </a:xfrm>
            </p:grpSpPr>
            <p:sp>
              <p:nvSpPr>
                <p:cNvPr id="28" name="Google Shape;28;p4"/>
                <p:cNvSpPr/>
                <p:nvPr/>
              </p:nvSpPr>
              <p:spPr>
                <a:xfrm rot="-447735">
                  <a:off x="10961814" y="4892503"/>
                  <a:ext cx="125567" cy="9105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444" h="909637" extrusionOk="0">
                      <a:moveTo>
                        <a:pt x="0" y="0"/>
                      </a:moveTo>
                      <a:lnTo>
                        <a:pt x="125445" y="0"/>
                      </a:lnTo>
                      <a:lnTo>
                        <a:pt x="125445" y="909637"/>
                      </a:lnTo>
                      <a:lnTo>
                        <a:pt x="0" y="909637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" name="Google Shape;29;p4"/>
                <p:cNvSpPr/>
                <p:nvPr/>
              </p:nvSpPr>
              <p:spPr>
                <a:xfrm>
                  <a:off x="10952422" y="4933194"/>
                  <a:ext cx="42088" cy="420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88" h="42088" extrusionOk="0">
                      <a:moveTo>
                        <a:pt x="41904" y="18282"/>
                      </a:moveTo>
                      <a:cubicBezTo>
                        <a:pt x="43428" y="29807"/>
                        <a:pt x="35331" y="40380"/>
                        <a:pt x="23806" y="41904"/>
                      </a:cubicBezTo>
                      <a:cubicBezTo>
                        <a:pt x="12281" y="43428"/>
                        <a:pt x="1709" y="35332"/>
                        <a:pt x="184" y="23806"/>
                      </a:cubicBezTo>
                      <a:cubicBezTo>
                        <a:pt x="-1340" y="12281"/>
                        <a:pt x="6756" y="1708"/>
                        <a:pt x="18282" y="184"/>
                      </a:cubicBezTo>
                      <a:cubicBezTo>
                        <a:pt x="29807" y="-1340"/>
                        <a:pt x="40380" y="6757"/>
                        <a:pt x="41904" y="1828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" name="Google Shape;30;p4"/>
                <p:cNvSpPr/>
                <p:nvPr/>
              </p:nvSpPr>
              <p:spPr>
                <a:xfrm>
                  <a:off x="10961186" y="5000250"/>
                  <a:ext cx="42087" cy="420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87" h="42087" extrusionOk="0">
                      <a:moveTo>
                        <a:pt x="41904" y="18282"/>
                      </a:moveTo>
                      <a:cubicBezTo>
                        <a:pt x="43427" y="29807"/>
                        <a:pt x="35331" y="40380"/>
                        <a:pt x="23806" y="41904"/>
                      </a:cubicBezTo>
                      <a:cubicBezTo>
                        <a:pt x="12280" y="43428"/>
                        <a:pt x="1708" y="35332"/>
                        <a:pt x="184" y="23806"/>
                      </a:cubicBezTo>
                      <a:cubicBezTo>
                        <a:pt x="-1340" y="12281"/>
                        <a:pt x="6756" y="1708"/>
                        <a:pt x="18281" y="184"/>
                      </a:cubicBezTo>
                      <a:cubicBezTo>
                        <a:pt x="29807" y="-1340"/>
                        <a:pt x="40380" y="6757"/>
                        <a:pt x="41904" y="1828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1" name="Google Shape;31;p4"/>
                <p:cNvGrpSpPr/>
                <p:nvPr/>
              </p:nvGrpSpPr>
              <p:grpSpPr>
                <a:xfrm>
                  <a:off x="11014221" y="5588618"/>
                  <a:ext cx="100021" cy="114784"/>
                  <a:chOff x="11014221" y="5588618"/>
                  <a:chExt cx="100021" cy="114784"/>
                </a:xfrm>
              </p:grpSpPr>
              <p:sp>
                <p:nvSpPr>
                  <p:cNvPr id="32" name="Google Shape;32;p4"/>
                  <p:cNvSpPr/>
                  <p:nvPr/>
                </p:nvSpPr>
                <p:spPr>
                  <a:xfrm rot="-447735">
                    <a:off x="11014826" y="5594269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49"/>
                        </a:lnTo>
                        <a:lnTo>
                          <a:pt x="0" y="15049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3" name="Google Shape;33;p4"/>
                  <p:cNvSpPr/>
                  <p:nvPr/>
                </p:nvSpPr>
                <p:spPr>
                  <a:xfrm rot="-447735">
                    <a:off x="11018646" y="5623150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4" name="Google Shape;34;p4"/>
                  <p:cNvSpPr/>
                  <p:nvPr/>
                </p:nvSpPr>
                <p:spPr>
                  <a:xfrm rot="-447735">
                    <a:off x="11021820" y="5653805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5" name="Google Shape;35;p4"/>
                  <p:cNvSpPr/>
                  <p:nvPr/>
                </p:nvSpPr>
                <p:spPr>
                  <a:xfrm rot="-447735">
                    <a:off x="11025635" y="5682688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5" y="0"/>
                        </a:lnTo>
                        <a:lnTo>
                          <a:pt x="87915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36" name="Google Shape;36;p4"/>
              <p:cNvGrpSpPr/>
              <p:nvPr/>
            </p:nvGrpSpPr>
            <p:grpSpPr>
              <a:xfrm>
                <a:off x="10718623" y="4728596"/>
                <a:ext cx="229169" cy="1075979"/>
                <a:chOff x="10718623" y="4728596"/>
                <a:chExt cx="229169" cy="1075979"/>
              </a:xfrm>
            </p:grpSpPr>
            <p:sp>
              <p:nvSpPr>
                <p:cNvPr id="37" name="Google Shape;37;p4"/>
                <p:cNvSpPr/>
                <p:nvPr/>
              </p:nvSpPr>
              <p:spPr>
                <a:xfrm rot="-172174">
                  <a:off x="10745259" y="4732329"/>
                  <a:ext cx="175897" cy="10685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117" h="1069848" extrusionOk="0">
                      <a:moveTo>
                        <a:pt x="0" y="0"/>
                      </a:moveTo>
                      <a:lnTo>
                        <a:pt x="176117" y="0"/>
                      </a:lnTo>
                      <a:lnTo>
                        <a:pt x="176117" y="1069848"/>
                      </a:lnTo>
                      <a:lnTo>
                        <a:pt x="0" y="106984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" name="Google Shape;38;p4"/>
                <p:cNvSpPr/>
                <p:nvPr/>
              </p:nvSpPr>
              <p:spPr>
                <a:xfrm>
                  <a:off x="10787634" y="5182743"/>
                  <a:ext cx="87629" cy="876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629" h="87630" extrusionOk="0">
                      <a:moveTo>
                        <a:pt x="87630" y="43815"/>
                      </a:moveTo>
                      <a:cubicBezTo>
                        <a:pt x="87630" y="68013"/>
                        <a:pt x="68014" y="87630"/>
                        <a:pt x="43815" y="87630"/>
                      </a:cubicBezTo>
                      <a:cubicBezTo>
                        <a:pt x="19617" y="87630"/>
                        <a:pt x="1" y="68014"/>
                        <a:pt x="1" y="43815"/>
                      </a:cubicBezTo>
                      <a:cubicBezTo>
                        <a:pt x="1" y="19617"/>
                        <a:pt x="19617" y="0"/>
                        <a:pt x="43815" y="0"/>
                      </a:cubicBezTo>
                      <a:cubicBezTo>
                        <a:pt x="68014" y="0"/>
                        <a:pt x="87630" y="19616"/>
                        <a:pt x="87630" y="43815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9" name="Google Shape;39;p4"/>
                <p:cNvGrpSpPr/>
                <p:nvPr/>
              </p:nvGrpSpPr>
              <p:grpSpPr>
                <a:xfrm>
                  <a:off x="10765015" y="5040134"/>
                  <a:ext cx="116314" cy="49775"/>
                  <a:chOff x="10765015" y="5040134"/>
                  <a:chExt cx="116314" cy="49775"/>
                </a:xfrm>
              </p:grpSpPr>
              <p:sp>
                <p:nvSpPr>
                  <p:cNvPr id="40" name="Google Shape;40;p4"/>
                  <p:cNvSpPr/>
                  <p:nvPr/>
                </p:nvSpPr>
                <p:spPr>
                  <a:xfrm rot="-172174">
                    <a:off x="10765318" y="504298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0" y="0"/>
                        </a:lnTo>
                        <a:lnTo>
                          <a:pt x="114490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1" name="Google Shape;41;p4"/>
                  <p:cNvSpPr/>
                  <p:nvPr/>
                </p:nvSpPr>
                <p:spPr>
                  <a:xfrm rot="-172174">
                    <a:off x="10766681" y="5072121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1" y="0"/>
                        </a:lnTo>
                        <a:lnTo>
                          <a:pt x="114491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42" name="Google Shape;42;p4"/>
                <p:cNvGrpSpPr/>
                <p:nvPr/>
              </p:nvGrpSpPr>
              <p:grpSpPr>
                <a:xfrm>
                  <a:off x="10784825" y="5436314"/>
                  <a:ext cx="116414" cy="49961"/>
                  <a:chOff x="10784825" y="5436314"/>
                  <a:chExt cx="116414" cy="49961"/>
                </a:xfrm>
              </p:grpSpPr>
              <p:sp>
                <p:nvSpPr>
                  <p:cNvPr id="43" name="Google Shape;43;p4"/>
                  <p:cNvSpPr/>
                  <p:nvPr/>
                </p:nvSpPr>
                <p:spPr>
                  <a:xfrm rot="-172174">
                    <a:off x="10785128" y="543916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1" y="0"/>
                        </a:lnTo>
                        <a:lnTo>
                          <a:pt x="114491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4" name="Google Shape;44;p4"/>
                  <p:cNvSpPr/>
                  <p:nvPr/>
                </p:nvSpPr>
                <p:spPr>
                  <a:xfrm rot="-172174">
                    <a:off x="10786591" y="546848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0" y="0"/>
                        </a:lnTo>
                        <a:lnTo>
                          <a:pt x="114490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45" name="Google Shape;45;p4"/>
              <p:cNvGrpSpPr/>
              <p:nvPr/>
            </p:nvGrpSpPr>
            <p:grpSpPr>
              <a:xfrm>
                <a:off x="10519314" y="4813458"/>
                <a:ext cx="202120" cy="992123"/>
                <a:chOff x="10519314" y="4813458"/>
                <a:chExt cx="202120" cy="992123"/>
              </a:xfrm>
            </p:grpSpPr>
            <p:sp>
              <p:nvSpPr>
                <p:cNvPr id="46" name="Google Shape;46;p4"/>
                <p:cNvSpPr/>
                <p:nvPr/>
              </p:nvSpPr>
              <p:spPr>
                <a:xfrm>
                  <a:off x="10519314" y="4813458"/>
                  <a:ext cx="202120" cy="992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120" h="992123" extrusionOk="0">
                      <a:moveTo>
                        <a:pt x="0" y="0"/>
                      </a:moveTo>
                      <a:lnTo>
                        <a:pt x="202120" y="0"/>
                      </a:lnTo>
                      <a:lnTo>
                        <a:pt x="202120" y="992124"/>
                      </a:lnTo>
                      <a:lnTo>
                        <a:pt x="0" y="992124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7" name="Google Shape;47;p4"/>
                <p:cNvSpPr/>
                <p:nvPr/>
              </p:nvSpPr>
              <p:spPr>
                <a:xfrm>
                  <a:off x="10558843" y="4891468"/>
                  <a:ext cx="123063" cy="1230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063" h="123062" extrusionOk="0">
                      <a:moveTo>
                        <a:pt x="123063" y="61532"/>
                      </a:moveTo>
                      <a:cubicBezTo>
                        <a:pt x="123063" y="95514"/>
                        <a:pt x="95514" y="123063"/>
                        <a:pt x="61531" y="123063"/>
                      </a:cubicBezTo>
                      <a:cubicBezTo>
                        <a:pt x="27548" y="123063"/>
                        <a:pt x="-1" y="95514"/>
                        <a:pt x="-1" y="61532"/>
                      </a:cubicBezTo>
                      <a:cubicBezTo>
                        <a:pt x="-1" y="27549"/>
                        <a:pt x="27548" y="0"/>
                        <a:pt x="61531" y="0"/>
                      </a:cubicBezTo>
                      <a:cubicBezTo>
                        <a:pt x="95514" y="0"/>
                        <a:pt x="123063" y="27549"/>
                        <a:pt x="123063" y="6153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8" name="Google Shape;48;p4"/>
                <p:cNvGrpSpPr/>
                <p:nvPr/>
              </p:nvGrpSpPr>
              <p:grpSpPr>
                <a:xfrm>
                  <a:off x="10556176" y="5465730"/>
                  <a:ext cx="128397" cy="44196"/>
                  <a:chOff x="10556176" y="5465730"/>
                  <a:chExt cx="128397" cy="44196"/>
                </a:xfrm>
              </p:grpSpPr>
              <p:sp>
                <p:nvSpPr>
                  <p:cNvPr id="49" name="Google Shape;49;p4"/>
                  <p:cNvSpPr/>
                  <p:nvPr/>
                </p:nvSpPr>
                <p:spPr>
                  <a:xfrm>
                    <a:off x="10556176" y="5465730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0" name="Google Shape;50;p4"/>
                  <p:cNvSpPr/>
                  <p:nvPr/>
                </p:nvSpPr>
                <p:spPr>
                  <a:xfrm>
                    <a:off x="10556176" y="5494972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51" name="Google Shape;51;p4"/>
                <p:cNvGrpSpPr/>
                <p:nvPr/>
              </p:nvGrpSpPr>
              <p:grpSpPr>
                <a:xfrm>
                  <a:off x="10556176" y="5689187"/>
                  <a:ext cx="128397" cy="44196"/>
                  <a:chOff x="10556176" y="5689187"/>
                  <a:chExt cx="128397" cy="44196"/>
                </a:xfrm>
              </p:grpSpPr>
              <p:sp>
                <p:nvSpPr>
                  <p:cNvPr id="52" name="Google Shape;52;p4"/>
                  <p:cNvSpPr/>
                  <p:nvPr/>
                </p:nvSpPr>
                <p:spPr>
                  <a:xfrm>
                    <a:off x="10556176" y="5689187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3" name="Google Shape;53;p4"/>
                  <p:cNvSpPr/>
                  <p:nvPr/>
                </p:nvSpPr>
                <p:spPr>
                  <a:xfrm>
                    <a:off x="10556176" y="5718429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54" name="Google Shape;54;p4"/>
            <p:cNvGrpSpPr/>
            <p:nvPr/>
          </p:nvGrpSpPr>
          <p:grpSpPr>
            <a:xfrm>
              <a:off x="11058042" y="5088325"/>
              <a:ext cx="213052" cy="717953"/>
              <a:chOff x="11058042" y="5088325"/>
              <a:chExt cx="213052" cy="717953"/>
            </a:xfrm>
          </p:grpSpPr>
          <p:sp>
            <p:nvSpPr>
              <p:cNvPr id="55" name="Google Shape;55;p4"/>
              <p:cNvSpPr/>
              <p:nvPr/>
            </p:nvSpPr>
            <p:spPr>
              <a:xfrm rot="-631368">
                <a:off x="11122592" y="5089982"/>
                <a:ext cx="83952" cy="714640"/>
              </a:xfrm>
              <a:custGeom>
                <a:avLst/>
                <a:gdLst/>
                <a:ahLst/>
                <a:cxnLst/>
                <a:rect l="l" t="t" r="r" b="b"/>
                <a:pathLst>
                  <a:path w="84010" h="715136" extrusionOk="0">
                    <a:moveTo>
                      <a:pt x="0" y="0"/>
                    </a:moveTo>
                    <a:lnTo>
                      <a:pt x="84010" y="0"/>
                    </a:lnTo>
                    <a:lnTo>
                      <a:pt x="84010" y="715137"/>
                    </a:lnTo>
                    <a:lnTo>
                      <a:pt x="0" y="715137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56;p4"/>
              <p:cNvSpPr/>
              <p:nvPr/>
            </p:nvSpPr>
            <p:spPr>
              <a:xfrm rot="-631368">
                <a:off x="11154645" y="5271518"/>
                <a:ext cx="25985" cy="411004"/>
              </a:xfrm>
              <a:custGeom>
                <a:avLst/>
                <a:gdLst/>
                <a:ahLst/>
                <a:cxnLst/>
                <a:rect l="l" t="t" r="r" b="b"/>
                <a:pathLst>
                  <a:path w="26003" h="411289" extrusionOk="0">
                    <a:moveTo>
                      <a:pt x="0" y="0"/>
                    </a:moveTo>
                    <a:lnTo>
                      <a:pt x="26003" y="0"/>
                    </a:lnTo>
                    <a:lnTo>
                      <a:pt x="26003" y="411289"/>
                    </a:lnTo>
                    <a:lnTo>
                      <a:pt x="0" y="411289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7" name="Google Shape;57;p4"/>
          <p:cNvGrpSpPr/>
          <p:nvPr/>
        </p:nvGrpSpPr>
        <p:grpSpPr>
          <a:xfrm flipH="1">
            <a:off x="8485925" y="662239"/>
            <a:ext cx="516117" cy="779220"/>
            <a:chOff x="10572463" y="3528536"/>
            <a:chExt cx="580168" cy="875823"/>
          </a:xfrm>
        </p:grpSpPr>
        <p:grpSp>
          <p:nvGrpSpPr>
            <p:cNvPr id="58" name="Google Shape;58;p4"/>
            <p:cNvGrpSpPr/>
            <p:nvPr/>
          </p:nvGrpSpPr>
          <p:grpSpPr>
            <a:xfrm>
              <a:off x="10713815" y="3528536"/>
              <a:ext cx="438816" cy="746664"/>
              <a:chOff x="10713815" y="3528536"/>
              <a:chExt cx="438816" cy="746664"/>
            </a:xfrm>
          </p:grpSpPr>
          <p:sp>
            <p:nvSpPr>
              <p:cNvPr id="59" name="Google Shape;59;p4"/>
              <p:cNvSpPr/>
              <p:nvPr/>
            </p:nvSpPr>
            <p:spPr>
              <a:xfrm>
                <a:off x="10713815" y="3528536"/>
                <a:ext cx="438816" cy="746664"/>
              </a:xfrm>
              <a:custGeom>
                <a:avLst/>
                <a:gdLst/>
                <a:ahLst/>
                <a:cxnLst/>
                <a:rect l="l" t="t" r="r" b="b"/>
                <a:pathLst>
                  <a:path w="438816" h="746664" extrusionOk="0">
                    <a:moveTo>
                      <a:pt x="438721" y="746569"/>
                    </a:moveTo>
                    <a:lnTo>
                      <a:pt x="0" y="746569"/>
                    </a:lnTo>
                    <a:lnTo>
                      <a:pt x="0" y="0"/>
                    </a:lnTo>
                    <a:lnTo>
                      <a:pt x="326231" y="0"/>
                    </a:lnTo>
                    <a:cubicBezTo>
                      <a:pt x="370141" y="43910"/>
                      <a:pt x="394811" y="68580"/>
                      <a:pt x="438816" y="112585"/>
                    </a:cubicBezTo>
                    <a:lnTo>
                      <a:pt x="438816" y="746665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0" name="Google Shape;60;p4"/>
              <p:cNvGrpSpPr/>
              <p:nvPr/>
            </p:nvGrpSpPr>
            <p:grpSpPr>
              <a:xfrm>
                <a:off x="10776489" y="3625310"/>
                <a:ext cx="313848" cy="288226"/>
                <a:chOff x="10776489" y="3625310"/>
                <a:chExt cx="313848" cy="288226"/>
              </a:xfrm>
            </p:grpSpPr>
            <p:sp>
              <p:nvSpPr>
                <p:cNvPr id="61" name="Google Shape;61;p4"/>
                <p:cNvSpPr/>
                <p:nvPr/>
              </p:nvSpPr>
              <p:spPr>
                <a:xfrm>
                  <a:off x="10776489" y="362531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" name="Google Shape;62;p4"/>
                <p:cNvSpPr/>
                <p:nvPr/>
              </p:nvSpPr>
              <p:spPr>
                <a:xfrm>
                  <a:off x="10776489" y="367865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" name="Google Shape;63;p4"/>
                <p:cNvSpPr/>
                <p:nvPr/>
              </p:nvSpPr>
              <p:spPr>
                <a:xfrm>
                  <a:off x="10776489" y="373199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" name="Google Shape;64;p4"/>
                <p:cNvSpPr/>
                <p:nvPr/>
              </p:nvSpPr>
              <p:spPr>
                <a:xfrm>
                  <a:off x="10776489" y="3785425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" name="Google Shape;65;p4"/>
                <p:cNvSpPr/>
                <p:nvPr/>
              </p:nvSpPr>
              <p:spPr>
                <a:xfrm>
                  <a:off x="10776489" y="3838765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" name="Google Shape;66;p4"/>
                <p:cNvSpPr/>
                <p:nvPr/>
              </p:nvSpPr>
              <p:spPr>
                <a:xfrm>
                  <a:off x="10776489" y="3892105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90" y="0"/>
                      </a:lnTo>
                      <a:lnTo>
                        <a:pt x="184690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rgbClr val="42444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7" name="Google Shape;67;p4"/>
              <p:cNvGrpSpPr/>
              <p:nvPr/>
            </p:nvGrpSpPr>
            <p:grpSpPr>
              <a:xfrm>
                <a:off x="10776489" y="3999547"/>
                <a:ext cx="313848" cy="181546"/>
                <a:chOff x="10776489" y="3999547"/>
                <a:chExt cx="313848" cy="181546"/>
              </a:xfrm>
            </p:grpSpPr>
            <p:sp>
              <p:nvSpPr>
                <p:cNvPr id="68" name="Google Shape;68;p4"/>
                <p:cNvSpPr/>
                <p:nvPr/>
              </p:nvSpPr>
              <p:spPr>
                <a:xfrm>
                  <a:off x="10776489" y="3999547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" name="Google Shape;69;p4"/>
                <p:cNvSpPr/>
                <p:nvPr/>
              </p:nvSpPr>
              <p:spPr>
                <a:xfrm>
                  <a:off x="10776489" y="4052887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" name="Google Shape;70;p4"/>
                <p:cNvSpPr/>
                <p:nvPr/>
              </p:nvSpPr>
              <p:spPr>
                <a:xfrm>
                  <a:off x="10776489" y="4106322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" name="Google Shape;71;p4"/>
                <p:cNvSpPr/>
                <p:nvPr/>
              </p:nvSpPr>
              <p:spPr>
                <a:xfrm>
                  <a:off x="10776489" y="4159662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90" y="0"/>
                      </a:lnTo>
                      <a:lnTo>
                        <a:pt x="184690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rgbClr val="42444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2" name="Google Shape;72;p4"/>
              <p:cNvSpPr/>
              <p:nvPr/>
            </p:nvSpPr>
            <p:spPr>
              <a:xfrm>
                <a:off x="11039951" y="3528536"/>
                <a:ext cx="112584" cy="112585"/>
              </a:xfrm>
              <a:custGeom>
                <a:avLst/>
                <a:gdLst/>
                <a:ahLst/>
                <a:cxnLst/>
                <a:rect l="l" t="t" r="r" b="b"/>
                <a:pathLst>
                  <a:path w="112584" h="112585" extrusionOk="0">
                    <a:moveTo>
                      <a:pt x="112585" y="112585"/>
                    </a:moveTo>
                    <a:lnTo>
                      <a:pt x="0" y="112585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43910" y="43910"/>
                      <a:pt x="68580" y="68580"/>
                      <a:pt x="112585" y="112585"/>
                    </a:cubicBezTo>
                    <a:lnTo>
                      <a:pt x="112585" y="11258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3" name="Google Shape;73;p4"/>
            <p:cNvGrpSpPr/>
            <p:nvPr/>
          </p:nvGrpSpPr>
          <p:grpSpPr>
            <a:xfrm>
              <a:off x="10572463" y="3657790"/>
              <a:ext cx="438817" cy="746569"/>
              <a:chOff x="10572463" y="3657790"/>
              <a:chExt cx="438817" cy="746569"/>
            </a:xfrm>
          </p:grpSpPr>
          <p:sp>
            <p:nvSpPr>
              <p:cNvPr id="74" name="Google Shape;74;p4"/>
              <p:cNvSpPr/>
              <p:nvPr/>
            </p:nvSpPr>
            <p:spPr>
              <a:xfrm>
                <a:off x="10572463" y="3657790"/>
                <a:ext cx="438817" cy="746569"/>
              </a:xfrm>
              <a:custGeom>
                <a:avLst/>
                <a:gdLst/>
                <a:ahLst/>
                <a:cxnLst/>
                <a:rect l="l" t="t" r="r" b="b"/>
                <a:pathLst>
                  <a:path w="438817" h="746569" extrusionOk="0">
                    <a:moveTo>
                      <a:pt x="438722" y="746570"/>
                    </a:moveTo>
                    <a:lnTo>
                      <a:pt x="0" y="746570"/>
                    </a:lnTo>
                    <a:lnTo>
                      <a:pt x="0" y="0"/>
                    </a:lnTo>
                    <a:lnTo>
                      <a:pt x="326231" y="0"/>
                    </a:lnTo>
                    <a:cubicBezTo>
                      <a:pt x="370141" y="43910"/>
                      <a:pt x="394812" y="68580"/>
                      <a:pt x="438817" y="112586"/>
                    </a:cubicBezTo>
                    <a:lnTo>
                      <a:pt x="438817" y="74657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5" name="Google Shape;75;p4"/>
              <p:cNvGrpSpPr/>
              <p:nvPr/>
            </p:nvGrpSpPr>
            <p:grpSpPr>
              <a:xfrm>
                <a:off x="10635138" y="3754469"/>
                <a:ext cx="313848" cy="288321"/>
                <a:chOff x="10635138" y="3754469"/>
                <a:chExt cx="313848" cy="288321"/>
              </a:xfrm>
            </p:grpSpPr>
            <p:sp>
              <p:nvSpPr>
                <p:cNvPr id="76" name="Google Shape;76;p4"/>
                <p:cNvSpPr/>
                <p:nvPr/>
              </p:nvSpPr>
              <p:spPr>
                <a:xfrm>
                  <a:off x="10635138" y="3754469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" name="Google Shape;77;p4"/>
                <p:cNvSpPr/>
                <p:nvPr/>
              </p:nvSpPr>
              <p:spPr>
                <a:xfrm>
                  <a:off x="10635138" y="380790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" name="Google Shape;78;p4"/>
                <p:cNvSpPr/>
                <p:nvPr/>
              </p:nvSpPr>
              <p:spPr>
                <a:xfrm>
                  <a:off x="10635138" y="386124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" name="Google Shape;79;p4"/>
                <p:cNvSpPr/>
                <p:nvPr/>
              </p:nvSpPr>
              <p:spPr>
                <a:xfrm>
                  <a:off x="10635138" y="391458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0" name="Google Shape;80;p4"/>
                <p:cNvSpPr/>
                <p:nvPr/>
              </p:nvSpPr>
              <p:spPr>
                <a:xfrm>
                  <a:off x="10635138" y="3968019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1" name="Google Shape;81;p4"/>
                <p:cNvSpPr/>
                <p:nvPr/>
              </p:nvSpPr>
              <p:spPr>
                <a:xfrm>
                  <a:off x="10635138" y="4021359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89" y="0"/>
                      </a:lnTo>
                      <a:lnTo>
                        <a:pt x="184689" y="21431"/>
                      </a:lnTo>
                      <a:lnTo>
                        <a:pt x="-1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2" name="Google Shape;82;p4"/>
              <p:cNvGrpSpPr/>
              <p:nvPr/>
            </p:nvGrpSpPr>
            <p:grpSpPr>
              <a:xfrm>
                <a:off x="10635138" y="4128801"/>
                <a:ext cx="313848" cy="181547"/>
                <a:chOff x="10635138" y="4128801"/>
                <a:chExt cx="313848" cy="181547"/>
              </a:xfrm>
            </p:grpSpPr>
            <p:sp>
              <p:nvSpPr>
                <p:cNvPr id="83" name="Google Shape;83;p4"/>
                <p:cNvSpPr/>
                <p:nvPr/>
              </p:nvSpPr>
              <p:spPr>
                <a:xfrm>
                  <a:off x="10635138" y="412880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4" name="Google Shape;84;p4"/>
                <p:cNvSpPr/>
                <p:nvPr/>
              </p:nvSpPr>
              <p:spPr>
                <a:xfrm>
                  <a:off x="10635138" y="418214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" name="Google Shape;85;p4"/>
                <p:cNvSpPr/>
                <p:nvPr/>
              </p:nvSpPr>
              <p:spPr>
                <a:xfrm>
                  <a:off x="10635138" y="423548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" name="Google Shape;86;p4"/>
                <p:cNvSpPr/>
                <p:nvPr/>
              </p:nvSpPr>
              <p:spPr>
                <a:xfrm>
                  <a:off x="10635138" y="4288917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89" y="0"/>
                      </a:lnTo>
                      <a:lnTo>
                        <a:pt x="184689" y="21431"/>
                      </a:lnTo>
                      <a:lnTo>
                        <a:pt x="-1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87" name="Google Shape;87;p4"/>
              <p:cNvSpPr/>
              <p:nvPr/>
            </p:nvSpPr>
            <p:spPr>
              <a:xfrm>
                <a:off x="10898599" y="3657790"/>
                <a:ext cx="112586" cy="112585"/>
              </a:xfrm>
              <a:custGeom>
                <a:avLst/>
                <a:gdLst/>
                <a:ahLst/>
                <a:cxnLst/>
                <a:rect l="l" t="t" r="r" b="b"/>
                <a:pathLst>
                  <a:path w="112586" h="112585" extrusionOk="0">
                    <a:moveTo>
                      <a:pt x="112586" y="112586"/>
                    </a:moveTo>
                    <a:lnTo>
                      <a:pt x="0" y="112586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43910" y="43910"/>
                      <a:pt x="68581" y="68580"/>
                      <a:pt x="112586" y="112586"/>
                    </a:cubicBezTo>
                    <a:lnTo>
                      <a:pt x="112586" y="112586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8" name="Google Shape;88;p4"/>
          <p:cNvGrpSpPr/>
          <p:nvPr/>
        </p:nvGrpSpPr>
        <p:grpSpPr>
          <a:xfrm flipH="1">
            <a:off x="8768853" y="1439765"/>
            <a:ext cx="22030" cy="294484"/>
            <a:chOff x="10809827" y="4402455"/>
            <a:chExt cx="24764" cy="330993"/>
          </a:xfrm>
        </p:grpSpPr>
        <p:sp>
          <p:nvSpPr>
            <p:cNvPr id="89" name="Google Shape;89;p4"/>
            <p:cNvSpPr/>
            <p:nvPr/>
          </p:nvSpPr>
          <p:spPr>
            <a:xfrm>
              <a:off x="10822209" y="4414266"/>
              <a:ext cx="9525" cy="307467"/>
            </a:xfrm>
            <a:custGeom>
              <a:avLst/>
              <a:gdLst/>
              <a:ahLst/>
              <a:cxnLst/>
              <a:rect l="l" t="t" r="r" b="b"/>
              <a:pathLst>
                <a:path w="9525" h="307467" extrusionOk="0">
                  <a:moveTo>
                    <a:pt x="-1" y="307467"/>
                  </a:moveTo>
                  <a:lnTo>
                    <a:pt x="-1" y="0"/>
                  </a:lnTo>
                </a:path>
              </a:pathLst>
            </a:custGeom>
            <a:solidFill>
              <a:schemeClr val="accent4"/>
            </a:solidFill>
            <a:ln w="10950" cap="flat" cmpd="sng">
              <a:solidFill>
                <a:schemeClr val="accent4"/>
              </a:solidFill>
              <a:prstDash val="dashDot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10809827" y="4708683"/>
              <a:ext cx="24764" cy="24765"/>
            </a:xfrm>
            <a:custGeom>
              <a:avLst/>
              <a:gdLst/>
              <a:ahLst/>
              <a:cxnLst/>
              <a:rect l="l" t="t" r="r" b="b"/>
              <a:pathLst>
                <a:path w="24764" h="24765" extrusionOk="0">
                  <a:moveTo>
                    <a:pt x="24765" y="12382"/>
                  </a:moveTo>
                  <a:cubicBezTo>
                    <a:pt x="24765" y="19240"/>
                    <a:pt x="19241" y="24765"/>
                    <a:pt x="12382" y="24765"/>
                  </a:cubicBezTo>
                  <a:cubicBezTo>
                    <a:pt x="5524" y="24765"/>
                    <a:pt x="0" y="19240"/>
                    <a:pt x="0" y="12382"/>
                  </a:cubicBezTo>
                  <a:cubicBezTo>
                    <a:pt x="0" y="5524"/>
                    <a:pt x="5524" y="0"/>
                    <a:pt x="12382" y="0"/>
                  </a:cubicBezTo>
                  <a:cubicBezTo>
                    <a:pt x="19241" y="0"/>
                    <a:pt x="24765" y="5524"/>
                    <a:pt x="24765" y="1238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10809827" y="4402455"/>
              <a:ext cx="24764" cy="24764"/>
            </a:xfrm>
            <a:custGeom>
              <a:avLst/>
              <a:gdLst/>
              <a:ahLst/>
              <a:cxnLst/>
              <a:rect l="l" t="t" r="r" b="b"/>
              <a:pathLst>
                <a:path w="24764" h="24764" extrusionOk="0">
                  <a:moveTo>
                    <a:pt x="24765" y="12382"/>
                  </a:moveTo>
                  <a:cubicBezTo>
                    <a:pt x="24765" y="5524"/>
                    <a:pt x="19241" y="0"/>
                    <a:pt x="12382" y="0"/>
                  </a:cubicBezTo>
                  <a:cubicBezTo>
                    <a:pt x="5524" y="0"/>
                    <a:pt x="0" y="5524"/>
                    <a:pt x="0" y="12382"/>
                  </a:cubicBezTo>
                  <a:cubicBezTo>
                    <a:pt x="0" y="19240"/>
                    <a:pt x="5524" y="24765"/>
                    <a:pt x="12382" y="24765"/>
                  </a:cubicBezTo>
                  <a:cubicBezTo>
                    <a:pt x="19241" y="24765"/>
                    <a:pt x="24765" y="19240"/>
                    <a:pt x="24765" y="1238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2" name="Google Shape;92;p4"/>
          <p:cNvSpPr/>
          <p:nvPr/>
        </p:nvSpPr>
        <p:spPr>
          <a:xfrm rot="8662747" flipH="1">
            <a:off x="7370974" y="4168319"/>
            <a:ext cx="2746019" cy="192168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4"/>
          <p:cNvGrpSpPr/>
          <p:nvPr/>
        </p:nvGrpSpPr>
        <p:grpSpPr>
          <a:xfrm flipH="1">
            <a:off x="122956" y="4228558"/>
            <a:ext cx="829992" cy="750888"/>
            <a:chOff x="8114596" y="445039"/>
            <a:chExt cx="633002" cy="572716"/>
          </a:xfrm>
        </p:grpSpPr>
        <p:grpSp>
          <p:nvGrpSpPr>
            <p:cNvPr id="94" name="Google Shape;94;p4"/>
            <p:cNvGrpSpPr/>
            <p:nvPr/>
          </p:nvGrpSpPr>
          <p:grpSpPr>
            <a:xfrm>
              <a:off x="8114596" y="445039"/>
              <a:ext cx="633002" cy="572716"/>
              <a:chOff x="7189660" y="520827"/>
              <a:chExt cx="598074" cy="541115"/>
            </a:xfrm>
          </p:grpSpPr>
          <p:sp>
            <p:nvSpPr>
              <p:cNvPr id="95" name="Google Shape;95;p4"/>
              <p:cNvSpPr/>
              <p:nvPr/>
            </p:nvSpPr>
            <p:spPr>
              <a:xfrm>
                <a:off x="7189660" y="520827"/>
                <a:ext cx="598074" cy="541115"/>
              </a:xfrm>
              <a:custGeom>
                <a:avLst/>
                <a:gdLst/>
                <a:ahLst/>
                <a:cxnLst/>
                <a:rect l="l" t="t" r="r" b="b"/>
                <a:pathLst>
                  <a:path w="598074" h="541115" extrusionOk="0">
                    <a:moveTo>
                      <a:pt x="557022" y="0"/>
                    </a:moveTo>
                    <a:cubicBezTo>
                      <a:pt x="579695" y="0"/>
                      <a:pt x="598075" y="18380"/>
                      <a:pt x="598075" y="41053"/>
                    </a:cubicBezTo>
                    <a:lnTo>
                      <a:pt x="598075" y="500063"/>
                    </a:lnTo>
                    <a:cubicBezTo>
                      <a:pt x="598075" y="522735"/>
                      <a:pt x="579695" y="541115"/>
                      <a:pt x="557022" y="541115"/>
                    </a:cubicBezTo>
                    <a:lnTo>
                      <a:pt x="41053" y="541115"/>
                    </a:lnTo>
                    <a:cubicBezTo>
                      <a:pt x="18380" y="541115"/>
                      <a:pt x="0" y="522735"/>
                      <a:pt x="0" y="500063"/>
                    </a:cubicBezTo>
                    <a:lnTo>
                      <a:pt x="0" y="41053"/>
                    </a:lnTo>
                    <a:cubicBezTo>
                      <a:pt x="0" y="18380"/>
                      <a:pt x="18380" y="0"/>
                      <a:pt x="410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6" name="Google Shape;96;p4"/>
              <p:cNvGrpSpPr/>
              <p:nvPr/>
            </p:nvGrpSpPr>
            <p:grpSpPr>
              <a:xfrm>
                <a:off x="7579137" y="551973"/>
                <a:ext cx="164782" cy="41529"/>
                <a:chOff x="7579137" y="551973"/>
                <a:chExt cx="164782" cy="41529"/>
              </a:xfrm>
            </p:grpSpPr>
            <p:sp>
              <p:nvSpPr>
                <p:cNvPr id="97" name="Google Shape;97;p4"/>
                <p:cNvSpPr/>
                <p:nvPr/>
              </p:nvSpPr>
              <p:spPr>
                <a:xfrm>
                  <a:off x="7702391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" name="Google Shape;98;p4"/>
                <p:cNvSpPr/>
                <p:nvPr/>
              </p:nvSpPr>
              <p:spPr>
                <a:xfrm>
                  <a:off x="7640764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" name="Google Shape;99;p4"/>
                <p:cNvSpPr/>
                <p:nvPr/>
              </p:nvSpPr>
              <p:spPr>
                <a:xfrm>
                  <a:off x="7579137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100" name="Google Shape;100;p4"/>
            <p:cNvGrpSpPr/>
            <p:nvPr/>
          </p:nvGrpSpPr>
          <p:grpSpPr>
            <a:xfrm>
              <a:off x="8184962" y="619646"/>
              <a:ext cx="498115" cy="257273"/>
              <a:chOff x="7256144" y="685800"/>
              <a:chExt cx="470630" cy="243077"/>
            </a:xfrm>
          </p:grpSpPr>
          <p:sp>
            <p:nvSpPr>
              <p:cNvPr id="101" name="Google Shape;101;p4"/>
              <p:cNvSpPr/>
              <p:nvPr/>
            </p:nvSpPr>
            <p:spPr>
              <a:xfrm>
                <a:off x="7256144" y="694753"/>
                <a:ext cx="218503" cy="218217"/>
              </a:xfrm>
              <a:custGeom>
                <a:avLst/>
                <a:gdLst/>
                <a:ahLst/>
                <a:cxnLst/>
                <a:rect l="l" t="t" r="r" b="b"/>
                <a:pathLst>
                  <a:path w="218503" h="218217" extrusionOk="0">
                    <a:moveTo>
                      <a:pt x="216598" y="129540"/>
                    </a:moveTo>
                    <a:cubicBezTo>
                      <a:pt x="217837" y="122968"/>
                      <a:pt x="218504" y="116110"/>
                      <a:pt x="218504" y="109156"/>
                    </a:cubicBezTo>
                    <a:cubicBezTo>
                      <a:pt x="218504" y="102203"/>
                      <a:pt x="217837" y="95440"/>
                      <a:pt x="216598" y="88773"/>
                    </a:cubicBezTo>
                    <a:lnTo>
                      <a:pt x="181261" y="88773"/>
                    </a:lnTo>
                    <a:cubicBezTo>
                      <a:pt x="179641" y="83058"/>
                      <a:pt x="177451" y="77724"/>
                      <a:pt x="174593" y="72676"/>
                    </a:cubicBezTo>
                    <a:lnTo>
                      <a:pt x="199549" y="47720"/>
                    </a:lnTo>
                    <a:cubicBezTo>
                      <a:pt x="191834" y="36385"/>
                      <a:pt x="182118" y="26670"/>
                      <a:pt x="170783" y="18955"/>
                    </a:cubicBezTo>
                    <a:lnTo>
                      <a:pt x="145732" y="44005"/>
                    </a:lnTo>
                    <a:cubicBezTo>
                      <a:pt x="140684" y="41148"/>
                      <a:pt x="135255" y="38957"/>
                      <a:pt x="129635" y="37338"/>
                    </a:cubicBezTo>
                    <a:lnTo>
                      <a:pt x="129635" y="1905"/>
                    </a:lnTo>
                    <a:cubicBezTo>
                      <a:pt x="123063" y="667"/>
                      <a:pt x="116205" y="0"/>
                      <a:pt x="109252" y="0"/>
                    </a:cubicBezTo>
                    <a:cubicBezTo>
                      <a:pt x="102298" y="0"/>
                      <a:pt x="95536" y="667"/>
                      <a:pt x="88868" y="1905"/>
                    </a:cubicBezTo>
                    <a:lnTo>
                      <a:pt x="88868" y="37338"/>
                    </a:lnTo>
                    <a:cubicBezTo>
                      <a:pt x="83154" y="38957"/>
                      <a:pt x="77819" y="41148"/>
                      <a:pt x="72771" y="44005"/>
                    </a:cubicBezTo>
                    <a:lnTo>
                      <a:pt x="47720" y="18955"/>
                    </a:lnTo>
                    <a:cubicBezTo>
                      <a:pt x="36386" y="26670"/>
                      <a:pt x="26670" y="36481"/>
                      <a:pt x="18955" y="47720"/>
                    </a:cubicBezTo>
                    <a:lnTo>
                      <a:pt x="43910" y="72676"/>
                    </a:lnTo>
                    <a:cubicBezTo>
                      <a:pt x="41053" y="77724"/>
                      <a:pt x="38862" y="83153"/>
                      <a:pt x="37243" y="88773"/>
                    </a:cubicBezTo>
                    <a:lnTo>
                      <a:pt x="1905" y="88773"/>
                    </a:lnTo>
                    <a:cubicBezTo>
                      <a:pt x="667" y="95345"/>
                      <a:pt x="0" y="102203"/>
                      <a:pt x="0" y="109156"/>
                    </a:cubicBezTo>
                    <a:cubicBezTo>
                      <a:pt x="0" y="116110"/>
                      <a:pt x="667" y="122873"/>
                      <a:pt x="1905" y="129540"/>
                    </a:cubicBezTo>
                    <a:lnTo>
                      <a:pt x="37243" y="129540"/>
                    </a:lnTo>
                    <a:cubicBezTo>
                      <a:pt x="38862" y="135255"/>
                      <a:pt x="41053" y="140589"/>
                      <a:pt x="43910" y="145637"/>
                    </a:cubicBezTo>
                    <a:lnTo>
                      <a:pt x="18955" y="170593"/>
                    </a:lnTo>
                    <a:cubicBezTo>
                      <a:pt x="26670" y="181928"/>
                      <a:pt x="36386" y="191643"/>
                      <a:pt x="47720" y="199358"/>
                    </a:cubicBezTo>
                    <a:lnTo>
                      <a:pt x="72771" y="174308"/>
                    </a:lnTo>
                    <a:cubicBezTo>
                      <a:pt x="77819" y="177165"/>
                      <a:pt x="83248" y="179356"/>
                      <a:pt x="88868" y="180975"/>
                    </a:cubicBezTo>
                    <a:lnTo>
                      <a:pt x="88868" y="216313"/>
                    </a:lnTo>
                    <a:cubicBezTo>
                      <a:pt x="95441" y="217551"/>
                      <a:pt x="102298" y="218218"/>
                      <a:pt x="109252" y="218218"/>
                    </a:cubicBezTo>
                    <a:cubicBezTo>
                      <a:pt x="116205" y="218218"/>
                      <a:pt x="122968" y="217551"/>
                      <a:pt x="129635" y="216313"/>
                    </a:cubicBezTo>
                    <a:lnTo>
                      <a:pt x="129635" y="180975"/>
                    </a:lnTo>
                    <a:cubicBezTo>
                      <a:pt x="135350" y="179356"/>
                      <a:pt x="140684" y="177070"/>
                      <a:pt x="145732" y="174308"/>
                    </a:cubicBezTo>
                    <a:lnTo>
                      <a:pt x="170783" y="199358"/>
                    </a:lnTo>
                    <a:cubicBezTo>
                      <a:pt x="182118" y="191643"/>
                      <a:pt x="191834" y="181928"/>
                      <a:pt x="199549" y="170593"/>
                    </a:cubicBezTo>
                    <a:lnTo>
                      <a:pt x="174593" y="145542"/>
                    </a:lnTo>
                    <a:cubicBezTo>
                      <a:pt x="177451" y="140494"/>
                      <a:pt x="179641" y="135064"/>
                      <a:pt x="181261" y="129445"/>
                    </a:cubicBezTo>
                    <a:lnTo>
                      <a:pt x="216598" y="129445"/>
                    </a:lnTo>
                    <a:close/>
                    <a:moveTo>
                      <a:pt x="109252" y="131255"/>
                    </a:moveTo>
                    <a:cubicBezTo>
                      <a:pt x="97060" y="131255"/>
                      <a:pt x="87249" y="121349"/>
                      <a:pt x="87249" y="109252"/>
                    </a:cubicBezTo>
                    <a:cubicBezTo>
                      <a:pt x="87249" y="97155"/>
                      <a:pt x="97155" y="87249"/>
                      <a:pt x="109252" y="87249"/>
                    </a:cubicBezTo>
                    <a:cubicBezTo>
                      <a:pt x="121348" y="87249"/>
                      <a:pt x="131255" y="97155"/>
                      <a:pt x="131255" y="109252"/>
                    </a:cubicBezTo>
                    <a:cubicBezTo>
                      <a:pt x="131255" y="121349"/>
                      <a:pt x="121348" y="131255"/>
                      <a:pt x="109252" y="13125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2" name="Google Shape;102;p4"/>
              <p:cNvGrpSpPr/>
              <p:nvPr/>
            </p:nvGrpSpPr>
            <p:grpSpPr>
              <a:xfrm>
                <a:off x="7512843" y="685800"/>
                <a:ext cx="213931" cy="243077"/>
                <a:chOff x="7512843" y="685800"/>
                <a:chExt cx="213931" cy="243077"/>
              </a:xfrm>
            </p:grpSpPr>
            <p:grpSp>
              <p:nvGrpSpPr>
                <p:cNvPr id="103" name="Google Shape;103;p4"/>
                <p:cNvGrpSpPr/>
                <p:nvPr/>
              </p:nvGrpSpPr>
              <p:grpSpPr>
                <a:xfrm>
                  <a:off x="7512843" y="836580"/>
                  <a:ext cx="213931" cy="92297"/>
                  <a:chOff x="7512843" y="836580"/>
                  <a:chExt cx="213931" cy="92297"/>
                </a:xfrm>
              </p:grpSpPr>
              <p:sp>
                <p:nvSpPr>
                  <p:cNvPr id="104" name="Google Shape;104;p4"/>
                  <p:cNvSpPr/>
                  <p:nvPr/>
                </p:nvSpPr>
                <p:spPr>
                  <a:xfrm>
                    <a:off x="7512843" y="85601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5" name="Google Shape;105;p4"/>
                  <p:cNvSpPr/>
                  <p:nvPr/>
                </p:nvSpPr>
                <p:spPr>
                  <a:xfrm>
                    <a:off x="7512843" y="83658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06" name="Google Shape;106;p4"/>
                <p:cNvGrpSpPr/>
                <p:nvPr/>
              </p:nvGrpSpPr>
              <p:grpSpPr>
                <a:xfrm>
                  <a:off x="7512843" y="761238"/>
                  <a:ext cx="213931" cy="92296"/>
                  <a:chOff x="7512843" y="761238"/>
                  <a:chExt cx="213931" cy="92296"/>
                </a:xfrm>
              </p:grpSpPr>
              <p:sp>
                <p:nvSpPr>
                  <p:cNvPr id="107" name="Google Shape;107;p4"/>
                  <p:cNvSpPr/>
                  <p:nvPr/>
                </p:nvSpPr>
                <p:spPr>
                  <a:xfrm>
                    <a:off x="7512843" y="780668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8" name="Google Shape;108;p4"/>
                  <p:cNvSpPr/>
                  <p:nvPr/>
                </p:nvSpPr>
                <p:spPr>
                  <a:xfrm>
                    <a:off x="7512843" y="761238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09" name="Google Shape;109;p4"/>
                <p:cNvGrpSpPr/>
                <p:nvPr/>
              </p:nvGrpSpPr>
              <p:grpSpPr>
                <a:xfrm>
                  <a:off x="7512843" y="685800"/>
                  <a:ext cx="213931" cy="92297"/>
                  <a:chOff x="7512843" y="685800"/>
                  <a:chExt cx="213931" cy="92297"/>
                </a:xfrm>
              </p:grpSpPr>
              <p:sp>
                <p:nvSpPr>
                  <p:cNvPr id="110" name="Google Shape;110;p4"/>
                  <p:cNvSpPr/>
                  <p:nvPr/>
                </p:nvSpPr>
                <p:spPr>
                  <a:xfrm>
                    <a:off x="7512843" y="70523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8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8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11" name="Google Shape;111;p4"/>
                  <p:cNvSpPr/>
                  <p:nvPr/>
                </p:nvSpPr>
                <p:spPr>
                  <a:xfrm>
                    <a:off x="7512843" y="68580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"/>
          <p:cNvSpPr txBox="1">
            <a:spLocks noGrp="1"/>
          </p:cNvSpPr>
          <p:nvPr>
            <p:ph type="title"/>
          </p:nvPr>
        </p:nvSpPr>
        <p:spPr>
          <a:xfrm>
            <a:off x="2317950" y="1307100"/>
            <a:ext cx="45081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0" name="Google Shape;150;p8"/>
          <p:cNvSpPr/>
          <p:nvPr/>
        </p:nvSpPr>
        <p:spPr>
          <a:xfrm rot="-3263452" flipH="1">
            <a:off x="5847147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8"/>
          <p:cNvSpPr/>
          <p:nvPr/>
        </p:nvSpPr>
        <p:spPr>
          <a:xfrm rot="460623" flipH="1">
            <a:off x="6387251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8"/>
          <p:cNvSpPr/>
          <p:nvPr/>
        </p:nvSpPr>
        <p:spPr>
          <a:xfrm rot="-4592116" flipH="1">
            <a:off x="6189" y="113200"/>
            <a:ext cx="642877" cy="519829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"/>
          <p:cNvSpPr txBox="1">
            <a:spLocks noGrp="1"/>
          </p:cNvSpPr>
          <p:nvPr>
            <p:ph type="title"/>
          </p:nvPr>
        </p:nvSpPr>
        <p:spPr>
          <a:xfrm>
            <a:off x="2135550" y="1189100"/>
            <a:ext cx="4872900" cy="19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9"/>
          <p:cNvSpPr txBox="1">
            <a:spLocks noGrp="1"/>
          </p:cNvSpPr>
          <p:nvPr>
            <p:ph type="subTitle" idx="1"/>
          </p:nvPr>
        </p:nvSpPr>
        <p:spPr>
          <a:xfrm>
            <a:off x="2135550" y="3153500"/>
            <a:ext cx="48729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9"/>
          <p:cNvSpPr/>
          <p:nvPr/>
        </p:nvSpPr>
        <p:spPr>
          <a:xfrm rot="3263452">
            <a:off x="-163955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9"/>
          <p:cNvSpPr/>
          <p:nvPr/>
        </p:nvSpPr>
        <p:spPr>
          <a:xfrm rot="-460623">
            <a:off x="-1793263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9"/>
          <p:cNvSpPr/>
          <p:nvPr/>
        </p:nvSpPr>
        <p:spPr>
          <a:xfrm rot="4592047">
            <a:off x="7797256" y="593203"/>
            <a:ext cx="1475158" cy="1192809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21"/>
          <p:cNvSpPr/>
          <p:nvPr/>
        </p:nvSpPr>
        <p:spPr>
          <a:xfrm rot="-1900174" flipH="1">
            <a:off x="-500059" y="-436065"/>
            <a:ext cx="1729608" cy="1398556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21"/>
          <p:cNvSpPr/>
          <p:nvPr/>
        </p:nvSpPr>
        <p:spPr>
          <a:xfrm rot="-3263452" flipH="1">
            <a:off x="5847147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21"/>
          <p:cNvSpPr/>
          <p:nvPr/>
        </p:nvSpPr>
        <p:spPr>
          <a:xfrm rot="460623" flipH="1">
            <a:off x="6387251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21"/>
          <p:cNvSpPr/>
          <p:nvPr/>
        </p:nvSpPr>
        <p:spPr>
          <a:xfrm rot="531593" flipH="1">
            <a:off x="-1222788" y="3829381"/>
            <a:ext cx="2902962" cy="234732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0" name="Google Shape;640;p21"/>
          <p:cNvGrpSpPr/>
          <p:nvPr/>
        </p:nvGrpSpPr>
        <p:grpSpPr>
          <a:xfrm>
            <a:off x="7931872" y="177093"/>
            <a:ext cx="997823" cy="737095"/>
            <a:chOff x="7931872" y="177093"/>
            <a:chExt cx="997823" cy="737095"/>
          </a:xfrm>
        </p:grpSpPr>
        <p:grpSp>
          <p:nvGrpSpPr>
            <p:cNvPr id="641" name="Google Shape;641;p21"/>
            <p:cNvGrpSpPr/>
            <p:nvPr/>
          </p:nvGrpSpPr>
          <p:grpSpPr>
            <a:xfrm>
              <a:off x="7931872" y="177093"/>
              <a:ext cx="919725" cy="318025"/>
              <a:chOff x="7230903" y="4635722"/>
              <a:chExt cx="652843" cy="225742"/>
            </a:xfrm>
          </p:grpSpPr>
          <p:sp>
            <p:nvSpPr>
              <p:cNvPr id="642" name="Google Shape;642;p21"/>
              <p:cNvSpPr/>
              <p:nvPr/>
            </p:nvSpPr>
            <p:spPr>
              <a:xfrm>
                <a:off x="7230903" y="4635722"/>
                <a:ext cx="652843" cy="225742"/>
              </a:xfrm>
              <a:custGeom>
                <a:avLst/>
                <a:gdLst/>
                <a:ahLst/>
                <a:cxnLst/>
                <a:rect l="l" t="t" r="r" b="b"/>
                <a:pathLst>
                  <a:path w="652843" h="225742" extrusionOk="0">
                    <a:moveTo>
                      <a:pt x="619030" y="0"/>
                    </a:moveTo>
                    <a:cubicBezTo>
                      <a:pt x="637705" y="0"/>
                      <a:pt x="652844" y="15139"/>
                      <a:pt x="652844" y="33814"/>
                    </a:cubicBezTo>
                    <a:lnTo>
                      <a:pt x="652844" y="191929"/>
                    </a:lnTo>
                    <a:cubicBezTo>
                      <a:pt x="652844" y="210603"/>
                      <a:pt x="637704" y="225742"/>
                      <a:pt x="619030" y="225742"/>
                    </a:cubicBezTo>
                    <a:lnTo>
                      <a:pt x="33814" y="225742"/>
                    </a:lnTo>
                    <a:cubicBezTo>
                      <a:pt x="15139" y="225742"/>
                      <a:pt x="0" y="210603"/>
                      <a:pt x="0" y="191929"/>
                    </a:cubicBezTo>
                    <a:lnTo>
                      <a:pt x="0" y="33814"/>
                    </a:lnTo>
                    <a:cubicBezTo>
                      <a:pt x="0" y="15139"/>
                      <a:pt x="15139" y="0"/>
                      <a:pt x="3381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3" name="Google Shape;643;p21"/>
              <p:cNvSpPr/>
              <p:nvPr/>
            </p:nvSpPr>
            <p:spPr>
              <a:xfrm>
                <a:off x="7287577" y="4672107"/>
                <a:ext cx="151161" cy="151161"/>
              </a:xfrm>
              <a:custGeom>
                <a:avLst/>
                <a:gdLst/>
                <a:ahLst/>
                <a:cxnLst/>
                <a:rect l="l" t="t" r="r" b="b"/>
                <a:pathLst>
                  <a:path w="151161" h="151161" extrusionOk="0">
                    <a:moveTo>
                      <a:pt x="0" y="0"/>
                    </a:moveTo>
                    <a:lnTo>
                      <a:pt x="151161" y="0"/>
                    </a:lnTo>
                    <a:lnTo>
                      <a:pt x="151161" y="151162"/>
                    </a:lnTo>
                    <a:lnTo>
                      <a:pt x="0" y="151162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44" name="Google Shape;644;p21"/>
              <p:cNvGrpSpPr/>
              <p:nvPr/>
            </p:nvGrpSpPr>
            <p:grpSpPr>
              <a:xfrm>
                <a:off x="7487126" y="4676394"/>
                <a:ext cx="332041" cy="142684"/>
                <a:chOff x="7487126" y="4676394"/>
                <a:chExt cx="332041" cy="142684"/>
              </a:xfrm>
            </p:grpSpPr>
            <p:sp>
              <p:nvSpPr>
                <p:cNvPr id="645" name="Google Shape;645;p21"/>
                <p:cNvSpPr/>
                <p:nvPr/>
              </p:nvSpPr>
              <p:spPr>
                <a:xfrm>
                  <a:off x="7487126" y="4676394"/>
                  <a:ext cx="332041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041" h="20383" extrusionOk="0">
                      <a:moveTo>
                        <a:pt x="0" y="0"/>
                      </a:moveTo>
                      <a:lnTo>
                        <a:pt x="332041" y="0"/>
                      </a:lnTo>
                      <a:lnTo>
                        <a:pt x="332041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6" name="Google Shape;646;p21"/>
                <p:cNvSpPr/>
                <p:nvPr/>
              </p:nvSpPr>
              <p:spPr>
                <a:xfrm>
                  <a:off x="7487126" y="4717161"/>
                  <a:ext cx="290322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0322" h="20383" extrusionOk="0">
                      <a:moveTo>
                        <a:pt x="0" y="0"/>
                      </a:moveTo>
                      <a:lnTo>
                        <a:pt x="290322" y="0"/>
                      </a:lnTo>
                      <a:lnTo>
                        <a:pt x="290322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7" name="Google Shape;647;p21"/>
                <p:cNvSpPr/>
                <p:nvPr/>
              </p:nvSpPr>
              <p:spPr>
                <a:xfrm>
                  <a:off x="7487126" y="4757928"/>
                  <a:ext cx="303942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942" h="20383" extrusionOk="0">
                      <a:moveTo>
                        <a:pt x="0" y="0"/>
                      </a:moveTo>
                      <a:lnTo>
                        <a:pt x="303942" y="0"/>
                      </a:lnTo>
                      <a:lnTo>
                        <a:pt x="303942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8" name="Google Shape;648;p21"/>
                <p:cNvSpPr/>
                <p:nvPr/>
              </p:nvSpPr>
              <p:spPr>
                <a:xfrm>
                  <a:off x="7487126" y="4798695"/>
                  <a:ext cx="171545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545" h="20383" extrusionOk="0">
                      <a:moveTo>
                        <a:pt x="0" y="0"/>
                      </a:moveTo>
                      <a:lnTo>
                        <a:pt x="171545" y="0"/>
                      </a:lnTo>
                      <a:lnTo>
                        <a:pt x="171545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649" name="Google Shape;649;p21"/>
            <p:cNvGrpSpPr/>
            <p:nvPr/>
          </p:nvGrpSpPr>
          <p:grpSpPr>
            <a:xfrm>
              <a:off x="7931872" y="596163"/>
              <a:ext cx="919725" cy="318025"/>
              <a:chOff x="7230903" y="4933188"/>
              <a:chExt cx="652843" cy="225742"/>
            </a:xfrm>
          </p:grpSpPr>
          <p:grpSp>
            <p:nvGrpSpPr>
              <p:cNvPr id="650" name="Google Shape;650;p21"/>
              <p:cNvGrpSpPr/>
              <p:nvPr/>
            </p:nvGrpSpPr>
            <p:grpSpPr>
              <a:xfrm>
                <a:off x="7230903" y="4933188"/>
                <a:ext cx="652843" cy="225742"/>
                <a:chOff x="7230903" y="4933188"/>
                <a:chExt cx="652843" cy="225742"/>
              </a:xfrm>
            </p:grpSpPr>
            <p:sp>
              <p:nvSpPr>
                <p:cNvPr id="651" name="Google Shape;651;p21"/>
                <p:cNvSpPr/>
                <p:nvPr/>
              </p:nvSpPr>
              <p:spPr>
                <a:xfrm>
                  <a:off x="7230903" y="4933188"/>
                  <a:ext cx="652843" cy="2257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2843" h="225742" extrusionOk="0">
                      <a:moveTo>
                        <a:pt x="619030" y="0"/>
                      </a:moveTo>
                      <a:cubicBezTo>
                        <a:pt x="637705" y="0"/>
                        <a:pt x="652844" y="15139"/>
                        <a:pt x="652844" y="33814"/>
                      </a:cubicBezTo>
                      <a:lnTo>
                        <a:pt x="652844" y="191929"/>
                      </a:lnTo>
                      <a:cubicBezTo>
                        <a:pt x="652844" y="210604"/>
                        <a:pt x="637704" y="225742"/>
                        <a:pt x="619030" y="225742"/>
                      </a:cubicBezTo>
                      <a:lnTo>
                        <a:pt x="33814" y="225742"/>
                      </a:lnTo>
                      <a:cubicBezTo>
                        <a:pt x="15139" y="225742"/>
                        <a:pt x="0" y="210604"/>
                        <a:pt x="0" y="191929"/>
                      </a:cubicBezTo>
                      <a:lnTo>
                        <a:pt x="0" y="33814"/>
                      </a:lnTo>
                      <a:cubicBezTo>
                        <a:pt x="0" y="15139"/>
                        <a:pt x="15139" y="0"/>
                        <a:pt x="33814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2" name="Google Shape;652;p21"/>
                <p:cNvSpPr/>
                <p:nvPr/>
              </p:nvSpPr>
              <p:spPr>
                <a:xfrm>
                  <a:off x="7287577" y="4969668"/>
                  <a:ext cx="151161" cy="1511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161" h="151161" extrusionOk="0">
                      <a:moveTo>
                        <a:pt x="75534" y="151162"/>
                      </a:moveTo>
                      <a:lnTo>
                        <a:pt x="75534" y="151162"/>
                      </a:lnTo>
                      <a:cubicBezTo>
                        <a:pt x="33814" y="151162"/>
                        <a:pt x="0" y="117348"/>
                        <a:pt x="0" y="75629"/>
                      </a:cubicBezTo>
                      <a:lnTo>
                        <a:pt x="0" y="75629"/>
                      </a:lnTo>
                      <a:cubicBezTo>
                        <a:pt x="0" y="33909"/>
                        <a:pt x="33814" y="0"/>
                        <a:pt x="75534" y="0"/>
                      </a:cubicBezTo>
                      <a:lnTo>
                        <a:pt x="75534" y="0"/>
                      </a:lnTo>
                      <a:cubicBezTo>
                        <a:pt x="117253" y="0"/>
                        <a:pt x="151162" y="33814"/>
                        <a:pt x="151162" y="75533"/>
                      </a:cubicBezTo>
                      <a:lnTo>
                        <a:pt x="151162" y="75533"/>
                      </a:lnTo>
                      <a:cubicBezTo>
                        <a:pt x="151162" y="117253"/>
                        <a:pt x="117348" y="151162"/>
                        <a:pt x="75534" y="15116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653" name="Google Shape;653;p21"/>
                <p:cNvGrpSpPr/>
                <p:nvPr/>
              </p:nvGrpSpPr>
              <p:grpSpPr>
                <a:xfrm>
                  <a:off x="7487126" y="4973859"/>
                  <a:ext cx="332041" cy="142684"/>
                  <a:chOff x="7487126" y="4973859"/>
                  <a:chExt cx="332041" cy="142684"/>
                </a:xfrm>
              </p:grpSpPr>
              <p:sp>
                <p:nvSpPr>
                  <p:cNvPr id="654" name="Google Shape;654;p21"/>
                  <p:cNvSpPr/>
                  <p:nvPr/>
                </p:nvSpPr>
                <p:spPr>
                  <a:xfrm>
                    <a:off x="7506747" y="4973859"/>
                    <a:ext cx="280034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0034" h="20383" extrusionOk="0">
                        <a:moveTo>
                          <a:pt x="0" y="0"/>
                        </a:moveTo>
                        <a:lnTo>
                          <a:pt x="280035" y="0"/>
                        </a:lnTo>
                        <a:lnTo>
                          <a:pt x="280035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5" name="Google Shape;655;p21"/>
                  <p:cNvSpPr/>
                  <p:nvPr/>
                </p:nvSpPr>
                <p:spPr>
                  <a:xfrm>
                    <a:off x="7487126" y="5014626"/>
                    <a:ext cx="205073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5073" h="20383" extrusionOk="0">
                        <a:moveTo>
                          <a:pt x="0" y="0"/>
                        </a:moveTo>
                        <a:lnTo>
                          <a:pt x="205073" y="0"/>
                        </a:lnTo>
                        <a:lnTo>
                          <a:pt x="205073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6" name="Google Shape;656;p21"/>
                  <p:cNvSpPr/>
                  <p:nvPr/>
                </p:nvSpPr>
                <p:spPr>
                  <a:xfrm>
                    <a:off x="7487126" y="5055393"/>
                    <a:ext cx="332041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2041" h="20383" extrusionOk="0">
                        <a:moveTo>
                          <a:pt x="0" y="0"/>
                        </a:moveTo>
                        <a:lnTo>
                          <a:pt x="332041" y="0"/>
                        </a:lnTo>
                        <a:lnTo>
                          <a:pt x="332041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7" name="Google Shape;657;p21"/>
                  <p:cNvSpPr/>
                  <p:nvPr/>
                </p:nvSpPr>
                <p:spPr>
                  <a:xfrm>
                    <a:off x="7487126" y="5096160"/>
                    <a:ext cx="171545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545" h="20383" extrusionOk="0">
                        <a:moveTo>
                          <a:pt x="0" y="0"/>
                        </a:moveTo>
                        <a:lnTo>
                          <a:pt x="171545" y="0"/>
                        </a:lnTo>
                        <a:lnTo>
                          <a:pt x="171545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sp>
            <p:nvSpPr>
              <p:cNvPr id="658" name="Google Shape;658;p21"/>
              <p:cNvSpPr/>
              <p:nvPr/>
            </p:nvSpPr>
            <p:spPr>
              <a:xfrm>
                <a:off x="7338250" y="5011639"/>
                <a:ext cx="50734" cy="60632"/>
              </a:xfrm>
              <a:custGeom>
                <a:avLst/>
                <a:gdLst/>
                <a:ahLst/>
                <a:cxnLst/>
                <a:rect l="l" t="t" r="r" b="b"/>
                <a:pathLst>
                  <a:path w="50734" h="60632" extrusionOk="0">
                    <a:moveTo>
                      <a:pt x="0" y="4892"/>
                    </a:moveTo>
                    <a:lnTo>
                      <a:pt x="0" y="55851"/>
                    </a:lnTo>
                    <a:cubicBezTo>
                      <a:pt x="0" y="59566"/>
                      <a:pt x="4001" y="61851"/>
                      <a:pt x="7239" y="59947"/>
                    </a:cubicBezTo>
                    <a:lnTo>
                      <a:pt x="48387" y="35563"/>
                    </a:lnTo>
                    <a:cubicBezTo>
                      <a:pt x="51435" y="33753"/>
                      <a:pt x="51531" y="29371"/>
                      <a:pt x="48578" y="27371"/>
                    </a:cubicBezTo>
                    <a:lnTo>
                      <a:pt x="7430" y="796"/>
                    </a:lnTo>
                    <a:cubicBezTo>
                      <a:pt x="4191" y="-1299"/>
                      <a:pt x="0" y="987"/>
                      <a:pt x="0" y="479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59" name="Google Shape;659;p21"/>
            <p:cNvGrpSpPr/>
            <p:nvPr/>
          </p:nvGrpSpPr>
          <p:grpSpPr>
            <a:xfrm>
              <a:off x="8756326" y="539537"/>
              <a:ext cx="173370" cy="112691"/>
              <a:chOff x="7816120" y="4892994"/>
              <a:chExt cx="123062" cy="79991"/>
            </a:xfrm>
          </p:grpSpPr>
          <p:grpSp>
            <p:nvGrpSpPr>
              <p:cNvPr id="660" name="Google Shape;660;p21"/>
              <p:cNvGrpSpPr/>
              <p:nvPr/>
            </p:nvGrpSpPr>
            <p:grpSpPr>
              <a:xfrm>
                <a:off x="7816120" y="4902803"/>
                <a:ext cx="123062" cy="63817"/>
                <a:chOff x="7816120" y="4902803"/>
                <a:chExt cx="123062" cy="63817"/>
              </a:xfrm>
            </p:grpSpPr>
            <p:sp>
              <p:nvSpPr>
                <p:cNvPr id="661" name="Google Shape;661;p21"/>
                <p:cNvSpPr/>
                <p:nvPr/>
              </p:nvSpPr>
              <p:spPr>
                <a:xfrm>
                  <a:off x="7816120" y="4902803"/>
                  <a:ext cx="123062" cy="638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062" h="63817" extrusionOk="0">
                      <a:moveTo>
                        <a:pt x="61531" y="63817"/>
                      </a:moveTo>
                      <a:cubicBezTo>
                        <a:pt x="86963" y="63817"/>
                        <a:pt x="109442" y="51244"/>
                        <a:pt x="123063" y="31909"/>
                      </a:cubicBezTo>
                      <a:cubicBezTo>
                        <a:pt x="109442" y="12573"/>
                        <a:pt x="86963" y="0"/>
                        <a:pt x="61531" y="0"/>
                      </a:cubicBezTo>
                      <a:cubicBezTo>
                        <a:pt x="36100" y="0"/>
                        <a:pt x="13621" y="12573"/>
                        <a:pt x="0" y="31909"/>
                      </a:cubicBezTo>
                      <a:cubicBezTo>
                        <a:pt x="13621" y="51244"/>
                        <a:pt x="36100" y="63817"/>
                        <a:pt x="61531" y="63817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2" name="Google Shape;662;p21"/>
                <p:cNvSpPr/>
                <p:nvPr/>
              </p:nvSpPr>
              <p:spPr>
                <a:xfrm>
                  <a:off x="7858029" y="4915090"/>
                  <a:ext cx="39242" cy="39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42" h="39243" extrusionOk="0">
                      <a:moveTo>
                        <a:pt x="39243" y="19621"/>
                      </a:moveTo>
                      <a:cubicBezTo>
                        <a:pt x="39243" y="30458"/>
                        <a:pt x="30458" y="39243"/>
                        <a:pt x="19621" y="39243"/>
                      </a:cubicBezTo>
                      <a:cubicBezTo>
                        <a:pt x="8785" y="39243"/>
                        <a:pt x="0" y="30458"/>
                        <a:pt x="0" y="19621"/>
                      </a:cubicBezTo>
                      <a:cubicBezTo>
                        <a:pt x="0" y="8785"/>
                        <a:pt x="8785" y="0"/>
                        <a:pt x="19621" y="0"/>
                      </a:cubicBezTo>
                      <a:cubicBezTo>
                        <a:pt x="30458" y="0"/>
                        <a:pt x="39243" y="8785"/>
                        <a:pt x="39243" y="1962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63" name="Google Shape;663;p21"/>
              <p:cNvSpPr/>
              <p:nvPr/>
            </p:nvSpPr>
            <p:spPr>
              <a:xfrm rot="-2700000">
                <a:off x="7825456" y="4928129"/>
                <a:ext cx="103403" cy="9720"/>
              </a:xfrm>
              <a:custGeom>
                <a:avLst/>
                <a:gdLst/>
                <a:ahLst/>
                <a:cxnLst/>
                <a:rect l="l" t="t" r="r" b="b"/>
                <a:pathLst>
                  <a:path w="103346" h="9715" extrusionOk="0">
                    <a:moveTo>
                      <a:pt x="0" y="0"/>
                    </a:moveTo>
                    <a:lnTo>
                      <a:pt x="103346" y="0"/>
                    </a:lnTo>
                    <a:lnTo>
                      <a:pt x="103346" y="9716"/>
                    </a:lnTo>
                    <a:lnTo>
                      <a:pt x="0" y="971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22"/>
          <p:cNvSpPr/>
          <p:nvPr/>
        </p:nvSpPr>
        <p:spPr>
          <a:xfrm rot="8819869" flipH="1">
            <a:off x="7035528" y="3933627"/>
            <a:ext cx="3158468" cy="2509642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22"/>
          <p:cNvSpPr/>
          <p:nvPr/>
        </p:nvSpPr>
        <p:spPr>
          <a:xfrm rot="-3657034" flipH="1">
            <a:off x="-1336268" y="-858934"/>
            <a:ext cx="2746020" cy="1921695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7" name="Google Shape;667;p22"/>
          <p:cNvGrpSpPr/>
          <p:nvPr/>
        </p:nvGrpSpPr>
        <p:grpSpPr>
          <a:xfrm>
            <a:off x="65066" y="4373044"/>
            <a:ext cx="878158" cy="654532"/>
            <a:chOff x="1114425" y="4361211"/>
            <a:chExt cx="573023" cy="427101"/>
          </a:xfrm>
        </p:grpSpPr>
        <p:grpSp>
          <p:nvGrpSpPr>
            <p:cNvPr id="668" name="Google Shape;668;p22"/>
            <p:cNvGrpSpPr/>
            <p:nvPr/>
          </p:nvGrpSpPr>
          <p:grpSpPr>
            <a:xfrm>
              <a:off x="1114425" y="4361211"/>
              <a:ext cx="573023" cy="427101"/>
              <a:chOff x="1114425" y="4361211"/>
              <a:chExt cx="573023" cy="427101"/>
            </a:xfrm>
          </p:grpSpPr>
          <p:sp>
            <p:nvSpPr>
              <p:cNvPr id="669" name="Google Shape;669;p22"/>
              <p:cNvSpPr/>
              <p:nvPr/>
            </p:nvSpPr>
            <p:spPr>
              <a:xfrm>
                <a:off x="1241964" y="4361211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715"/>
                    </a:moveTo>
                    <a:lnTo>
                      <a:pt x="173450" y="42005"/>
                    </a:lnTo>
                    <a:cubicBezTo>
                      <a:pt x="178403" y="46958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35363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0" name="Google Shape;670;p22"/>
              <p:cNvSpPr/>
              <p:nvPr/>
            </p:nvSpPr>
            <p:spPr>
              <a:xfrm>
                <a:off x="1178242" y="4425029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42444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1" name="Google Shape;671;p22"/>
              <p:cNvSpPr/>
              <p:nvPr/>
            </p:nvSpPr>
            <p:spPr>
              <a:xfrm>
                <a:off x="1114425" y="4488846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80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80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811"/>
                    </a:cubicBezTo>
                    <a:close/>
                  </a:path>
                </a:pathLst>
              </a:custGeom>
              <a:solidFill>
                <a:srgbClr val="6F708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72" name="Google Shape;672;p22"/>
            <p:cNvSpPr/>
            <p:nvPr/>
          </p:nvSpPr>
          <p:spPr>
            <a:xfrm>
              <a:off x="1303210" y="4628965"/>
              <a:ext cx="68735" cy="82063"/>
            </a:xfrm>
            <a:custGeom>
              <a:avLst/>
              <a:gdLst/>
              <a:ahLst/>
              <a:cxnLst/>
              <a:rect l="l" t="t" r="r" b="b"/>
              <a:pathLst>
                <a:path w="68735" h="82063" extrusionOk="0">
                  <a:moveTo>
                    <a:pt x="0" y="6471"/>
                  </a:moveTo>
                  <a:lnTo>
                    <a:pt x="0" y="75527"/>
                  </a:lnTo>
                  <a:cubicBezTo>
                    <a:pt x="0" y="80575"/>
                    <a:pt x="5524" y="83719"/>
                    <a:pt x="9811" y="81147"/>
                  </a:cubicBezTo>
                  <a:lnTo>
                    <a:pt x="65532" y="48095"/>
                  </a:lnTo>
                  <a:cubicBezTo>
                    <a:pt x="69723" y="45619"/>
                    <a:pt x="69818" y="39618"/>
                    <a:pt x="65723" y="37046"/>
                  </a:cubicBezTo>
                  <a:lnTo>
                    <a:pt x="10001" y="1042"/>
                  </a:lnTo>
                  <a:cubicBezTo>
                    <a:pt x="5715" y="-1721"/>
                    <a:pt x="0" y="1327"/>
                    <a:pt x="0" y="64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3" name="Google Shape;673;p22"/>
          <p:cNvGrpSpPr/>
          <p:nvPr/>
        </p:nvGrpSpPr>
        <p:grpSpPr>
          <a:xfrm>
            <a:off x="8114970" y="266839"/>
            <a:ext cx="829992" cy="750888"/>
            <a:chOff x="8114596" y="445039"/>
            <a:chExt cx="633002" cy="572716"/>
          </a:xfrm>
        </p:grpSpPr>
        <p:grpSp>
          <p:nvGrpSpPr>
            <p:cNvPr id="674" name="Google Shape;674;p22"/>
            <p:cNvGrpSpPr/>
            <p:nvPr/>
          </p:nvGrpSpPr>
          <p:grpSpPr>
            <a:xfrm>
              <a:off x="8114596" y="445039"/>
              <a:ext cx="633002" cy="572716"/>
              <a:chOff x="7189660" y="520827"/>
              <a:chExt cx="598074" cy="541115"/>
            </a:xfrm>
          </p:grpSpPr>
          <p:sp>
            <p:nvSpPr>
              <p:cNvPr id="675" name="Google Shape;675;p22"/>
              <p:cNvSpPr/>
              <p:nvPr/>
            </p:nvSpPr>
            <p:spPr>
              <a:xfrm>
                <a:off x="7189660" y="520827"/>
                <a:ext cx="598074" cy="541115"/>
              </a:xfrm>
              <a:custGeom>
                <a:avLst/>
                <a:gdLst/>
                <a:ahLst/>
                <a:cxnLst/>
                <a:rect l="l" t="t" r="r" b="b"/>
                <a:pathLst>
                  <a:path w="598074" h="541115" extrusionOk="0">
                    <a:moveTo>
                      <a:pt x="557022" y="0"/>
                    </a:moveTo>
                    <a:cubicBezTo>
                      <a:pt x="579695" y="0"/>
                      <a:pt x="598075" y="18380"/>
                      <a:pt x="598075" y="41053"/>
                    </a:cubicBezTo>
                    <a:lnTo>
                      <a:pt x="598075" y="500063"/>
                    </a:lnTo>
                    <a:cubicBezTo>
                      <a:pt x="598075" y="522735"/>
                      <a:pt x="579695" y="541115"/>
                      <a:pt x="557022" y="541115"/>
                    </a:cubicBezTo>
                    <a:lnTo>
                      <a:pt x="41053" y="541115"/>
                    </a:lnTo>
                    <a:cubicBezTo>
                      <a:pt x="18380" y="541115"/>
                      <a:pt x="0" y="522735"/>
                      <a:pt x="0" y="500063"/>
                    </a:cubicBezTo>
                    <a:lnTo>
                      <a:pt x="0" y="41053"/>
                    </a:lnTo>
                    <a:cubicBezTo>
                      <a:pt x="0" y="18380"/>
                      <a:pt x="18380" y="0"/>
                      <a:pt x="410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76" name="Google Shape;676;p22"/>
              <p:cNvGrpSpPr/>
              <p:nvPr/>
            </p:nvGrpSpPr>
            <p:grpSpPr>
              <a:xfrm>
                <a:off x="7579137" y="551973"/>
                <a:ext cx="164782" cy="41529"/>
                <a:chOff x="7579137" y="551973"/>
                <a:chExt cx="164782" cy="41529"/>
              </a:xfrm>
            </p:grpSpPr>
            <p:sp>
              <p:nvSpPr>
                <p:cNvPr id="677" name="Google Shape;677;p22"/>
                <p:cNvSpPr/>
                <p:nvPr/>
              </p:nvSpPr>
              <p:spPr>
                <a:xfrm>
                  <a:off x="7702391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8" name="Google Shape;678;p22"/>
                <p:cNvSpPr/>
                <p:nvPr/>
              </p:nvSpPr>
              <p:spPr>
                <a:xfrm>
                  <a:off x="7640764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9" name="Google Shape;679;p22"/>
                <p:cNvSpPr/>
                <p:nvPr/>
              </p:nvSpPr>
              <p:spPr>
                <a:xfrm>
                  <a:off x="7579137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680" name="Google Shape;680;p22"/>
            <p:cNvGrpSpPr/>
            <p:nvPr/>
          </p:nvGrpSpPr>
          <p:grpSpPr>
            <a:xfrm>
              <a:off x="8184962" y="619646"/>
              <a:ext cx="498115" cy="257273"/>
              <a:chOff x="7256144" y="685800"/>
              <a:chExt cx="470630" cy="243077"/>
            </a:xfrm>
          </p:grpSpPr>
          <p:sp>
            <p:nvSpPr>
              <p:cNvPr id="681" name="Google Shape;681;p22"/>
              <p:cNvSpPr/>
              <p:nvPr/>
            </p:nvSpPr>
            <p:spPr>
              <a:xfrm>
                <a:off x="7256144" y="694753"/>
                <a:ext cx="218503" cy="218217"/>
              </a:xfrm>
              <a:custGeom>
                <a:avLst/>
                <a:gdLst/>
                <a:ahLst/>
                <a:cxnLst/>
                <a:rect l="l" t="t" r="r" b="b"/>
                <a:pathLst>
                  <a:path w="218503" h="218217" extrusionOk="0">
                    <a:moveTo>
                      <a:pt x="216598" y="129540"/>
                    </a:moveTo>
                    <a:cubicBezTo>
                      <a:pt x="217837" y="122968"/>
                      <a:pt x="218504" y="116110"/>
                      <a:pt x="218504" y="109156"/>
                    </a:cubicBezTo>
                    <a:cubicBezTo>
                      <a:pt x="218504" y="102203"/>
                      <a:pt x="217837" y="95440"/>
                      <a:pt x="216598" y="88773"/>
                    </a:cubicBezTo>
                    <a:lnTo>
                      <a:pt x="181261" y="88773"/>
                    </a:lnTo>
                    <a:cubicBezTo>
                      <a:pt x="179641" y="83058"/>
                      <a:pt x="177451" y="77724"/>
                      <a:pt x="174593" y="72676"/>
                    </a:cubicBezTo>
                    <a:lnTo>
                      <a:pt x="199549" y="47720"/>
                    </a:lnTo>
                    <a:cubicBezTo>
                      <a:pt x="191834" y="36385"/>
                      <a:pt x="182118" y="26670"/>
                      <a:pt x="170783" y="18955"/>
                    </a:cubicBezTo>
                    <a:lnTo>
                      <a:pt x="145732" y="44005"/>
                    </a:lnTo>
                    <a:cubicBezTo>
                      <a:pt x="140684" y="41148"/>
                      <a:pt x="135255" y="38957"/>
                      <a:pt x="129635" y="37338"/>
                    </a:cubicBezTo>
                    <a:lnTo>
                      <a:pt x="129635" y="1905"/>
                    </a:lnTo>
                    <a:cubicBezTo>
                      <a:pt x="123063" y="667"/>
                      <a:pt x="116205" y="0"/>
                      <a:pt x="109252" y="0"/>
                    </a:cubicBezTo>
                    <a:cubicBezTo>
                      <a:pt x="102298" y="0"/>
                      <a:pt x="95536" y="667"/>
                      <a:pt x="88868" y="1905"/>
                    </a:cubicBezTo>
                    <a:lnTo>
                      <a:pt x="88868" y="37338"/>
                    </a:lnTo>
                    <a:cubicBezTo>
                      <a:pt x="83154" y="38957"/>
                      <a:pt x="77819" y="41148"/>
                      <a:pt x="72771" y="44005"/>
                    </a:cubicBezTo>
                    <a:lnTo>
                      <a:pt x="47720" y="18955"/>
                    </a:lnTo>
                    <a:cubicBezTo>
                      <a:pt x="36386" y="26670"/>
                      <a:pt x="26670" y="36481"/>
                      <a:pt x="18955" y="47720"/>
                    </a:cubicBezTo>
                    <a:lnTo>
                      <a:pt x="43910" y="72676"/>
                    </a:lnTo>
                    <a:cubicBezTo>
                      <a:pt x="41053" y="77724"/>
                      <a:pt x="38862" y="83153"/>
                      <a:pt x="37243" y="88773"/>
                    </a:cubicBezTo>
                    <a:lnTo>
                      <a:pt x="1905" y="88773"/>
                    </a:lnTo>
                    <a:cubicBezTo>
                      <a:pt x="667" y="95345"/>
                      <a:pt x="0" y="102203"/>
                      <a:pt x="0" y="109156"/>
                    </a:cubicBezTo>
                    <a:cubicBezTo>
                      <a:pt x="0" y="116110"/>
                      <a:pt x="667" y="122873"/>
                      <a:pt x="1905" y="129540"/>
                    </a:cubicBezTo>
                    <a:lnTo>
                      <a:pt x="37243" y="129540"/>
                    </a:lnTo>
                    <a:cubicBezTo>
                      <a:pt x="38862" y="135255"/>
                      <a:pt x="41053" y="140589"/>
                      <a:pt x="43910" y="145637"/>
                    </a:cubicBezTo>
                    <a:lnTo>
                      <a:pt x="18955" y="170593"/>
                    </a:lnTo>
                    <a:cubicBezTo>
                      <a:pt x="26670" y="181928"/>
                      <a:pt x="36386" y="191643"/>
                      <a:pt x="47720" y="199358"/>
                    </a:cubicBezTo>
                    <a:lnTo>
                      <a:pt x="72771" y="174308"/>
                    </a:lnTo>
                    <a:cubicBezTo>
                      <a:pt x="77819" y="177165"/>
                      <a:pt x="83248" y="179356"/>
                      <a:pt x="88868" y="180975"/>
                    </a:cubicBezTo>
                    <a:lnTo>
                      <a:pt x="88868" y="216313"/>
                    </a:lnTo>
                    <a:cubicBezTo>
                      <a:pt x="95441" y="217551"/>
                      <a:pt x="102298" y="218218"/>
                      <a:pt x="109252" y="218218"/>
                    </a:cubicBezTo>
                    <a:cubicBezTo>
                      <a:pt x="116205" y="218218"/>
                      <a:pt x="122968" y="217551"/>
                      <a:pt x="129635" y="216313"/>
                    </a:cubicBezTo>
                    <a:lnTo>
                      <a:pt x="129635" y="180975"/>
                    </a:lnTo>
                    <a:cubicBezTo>
                      <a:pt x="135350" y="179356"/>
                      <a:pt x="140684" y="177070"/>
                      <a:pt x="145732" y="174308"/>
                    </a:cubicBezTo>
                    <a:lnTo>
                      <a:pt x="170783" y="199358"/>
                    </a:lnTo>
                    <a:cubicBezTo>
                      <a:pt x="182118" y="191643"/>
                      <a:pt x="191834" y="181928"/>
                      <a:pt x="199549" y="170593"/>
                    </a:cubicBezTo>
                    <a:lnTo>
                      <a:pt x="174593" y="145542"/>
                    </a:lnTo>
                    <a:cubicBezTo>
                      <a:pt x="177451" y="140494"/>
                      <a:pt x="179641" y="135064"/>
                      <a:pt x="181261" y="129445"/>
                    </a:cubicBezTo>
                    <a:lnTo>
                      <a:pt x="216598" y="129445"/>
                    </a:lnTo>
                    <a:close/>
                    <a:moveTo>
                      <a:pt x="109252" y="131255"/>
                    </a:moveTo>
                    <a:cubicBezTo>
                      <a:pt x="97060" y="131255"/>
                      <a:pt x="87249" y="121349"/>
                      <a:pt x="87249" y="109252"/>
                    </a:cubicBezTo>
                    <a:cubicBezTo>
                      <a:pt x="87249" y="97155"/>
                      <a:pt x="97155" y="87249"/>
                      <a:pt x="109252" y="87249"/>
                    </a:cubicBezTo>
                    <a:cubicBezTo>
                      <a:pt x="121348" y="87249"/>
                      <a:pt x="131255" y="97155"/>
                      <a:pt x="131255" y="109252"/>
                    </a:cubicBezTo>
                    <a:cubicBezTo>
                      <a:pt x="131255" y="121349"/>
                      <a:pt x="121348" y="131255"/>
                      <a:pt x="109252" y="13125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82" name="Google Shape;682;p22"/>
              <p:cNvGrpSpPr/>
              <p:nvPr/>
            </p:nvGrpSpPr>
            <p:grpSpPr>
              <a:xfrm>
                <a:off x="7512843" y="685800"/>
                <a:ext cx="213931" cy="243077"/>
                <a:chOff x="7512843" y="685800"/>
                <a:chExt cx="213931" cy="243077"/>
              </a:xfrm>
            </p:grpSpPr>
            <p:grpSp>
              <p:nvGrpSpPr>
                <p:cNvPr id="683" name="Google Shape;683;p22"/>
                <p:cNvGrpSpPr/>
                <p:nvPr/>
              </p:nvGrpSpPr>
              <p:grpSpPr>
                <a:xfrm>
                  <a:off x="7512843" y="836580"/>
                  <a:ext cx="213931" cy="92297"/>
                  <a:chOff x="7512843" y="836580"/>
                  <a:chExt cx="213931" cy="92297"/>
                </a:xfrm>
              </p:grpSpPr>
              <p:sp>
                <p:nvSpPr>
                  <p:cNvPr id="684" name="Google Shape;684;p22"/>
                  <p:cNvSpPr/>
                  <p:nvPr/>
                </p:nvSpPr>
                <p:spPr>
                  <a:xfrm>
                    <a:off x="7512843" y="85601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85" name="Google Shape;685;p22"/>
                  <p:cNvSpPr/>
                  <p:nvPr/>
                </p:nvSpPr>
                <p:spPr>
                  <a:xfrm>
                    <a:off x="7512843" y="83658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86" name="Google Shape;686;p22"/>
                <p:cNvGrpSpPr/>
                <p:nvPr/>
              </p:nvGrpSpPr>
              <p:grpSpPr>
                <a:xfrm>
                  <a:off x="7512843" y="761238"/>
                  <a:ext cx="213931" cy="92296"/>
                  <a:chOff x="7512843" y="761238"/>
                  <a:chExt cx="213931" cy="92296"/>
                </a:xfrm>
              </p:grpSpPr>
              <p:sp>
                <p:nvSpPr>
                  <p:cNvPr id="687" name="Google Shape;687;p22"/>
                  <p:cNvSpPr/>
                  <p:nvPr/>
                </p:nvSpPr>
                <p:spPr>
                  <a:xfrm>
                    <a:off x="7512843" y="780668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88" name="Google Shape;688;p22"/>
                  <p:cNvSpPr/>
                  <p:nvPr/>
                </p:nvSpPr>
                <p:spPr>
                  <a:xfrm>
                    <a:off x="7512843" y="761238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89" name="Google Shape;689;p22"/>
                <p:cNvGrpSpPr/>
                <p:nvPr/>
              </p:nvGrpSpPr>
              <p:grpSpPr>
                <a:xfrm>
                  <a:off x="7512843" y="685800"/>
                  <a:ext cx="213931" cy="92297"/>
                  <a:chOff x="7512843" y="685800"/>
                  <a:chExt cx="213931" cy="92297"/>
                </a:xfrm>
              </p:grpSpPr>
              <p:sp>
                <p:nvSpPr>
                  <p:cNvPr id="690" name="Google Shape;690;p22"/>
                  <p:cNvSpPr/>
                  <p:nvPr/>
                </p:nvSpPr>
                <p:spPr>
                  <a:xfrm>
                    <a:off x="7512843" y="70523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8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8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91" name="Google Shape;691;p22"/>
                  <p:cNvSpPr/>
                  <p:nvPr/>
                </p:nvSpPr>
                <p:spPr>
                  <a:xfrm>
                    <a:off x="7512843" y="68580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1144500"/>
            <a:ext cx="4112100" cy="237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>
                <a:latin typeface="Epilogue"/>
                <a:ea typeface="Epilogue"/>
                <a:cs typeface="Epilogue"/>
                <a:sym typeface="Epilogu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225" y="3523200"/>
            <a:ext cx="41121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10800000">
            <a:off x="-1604593" y="-845132"/>
            <a:ext cx="3281418" cy="2132806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-9899992" flipH="1">
            <a:off x="-1515196" y="4121356"/>
            <a:ext cx="3953580" cy="1921771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113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5" r:id="rId4"/>
    <p:sldLayoutId id="2147483656" r:id="rId5"/>
    <p:sldLayoutId id="2147483658" r:id="rId6"/>
    <p:sldLayoutId id="2147483667" r:id="rId7"/>
    <p:sldLayoutId id="2147483668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033300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forms.gle/Va4x8DgDM7Sn8R8N6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26"/>
          <p:cNvSpPr txBox="1">
            <a:spLocks noGrp="1"/>
          </p:cNvSpPr>
          <p:nvPr>
            <p:ph type="ctrTitle"/>
          </p:nvPr>
        </p:nvSpPr>
        <p:spPr>
          <a:xfrm>
            <a:off x="661411" y="2934226"/>
            <a:ext cx="7821175" cy="7990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indent="2286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srgbClr val="35363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CON. 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Epilogue"/>
              </a:rPr>
              <a:t>Logic Gates</a:t>
            </a:r>
            <a:b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Epilogue"/>
              </a:rPr>
            </a:b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Epilogue"/>
              </a:rPr>
              <a:t>1</a:t>
            </a:r>
            <a:r>
              <a:rPr kumimoji="0" lang="en-US" sz="1800" b="1" i="0" u="none" strike="noStrike" kern="0" cap="none" spc="0" normalizeH="0" baseline="3000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Epilogue"/>
              </a:rPr>
              <a:t>st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Epilogue"/>
              </a:rPr>
              <a:t> stage</a:t>
            </a:r>
            <a:endParaRPr lang="en-US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4" name="Google Shape;704;p26"/>
          <p:cNvSpPr txBox="1">
            <a:spLocks noGrp="1"/>
          </p:cNvSpPr>
          <p:nvPr>
            <p:ph type="subTitle" idx="1"/>
          </p:nvPr>
        </p:nvSpPr>
        <p:spPr>
          <a:xfrm>
            <a:off x="2895599" y="3837979"/>
            <a:ext cx="33528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/>
            <a:r>
              <a:rPr lang="ar-IQ" dirty="0"/>
              <a:t> رقيه احمد مطر الجادري</a:t>
            </a:r>
          </a:p>
        </p:txBody>
      </p:sp>
      <p:sp>
        <p:nvSpPr>
          <p:cNvPr id="183" name="Google Shape;704;p26"/>
          <p:cNvSpPr txBox="1">
            <a:spLocks/>
          </p:cNvSpPr>
          <p:nvPr/>
        </p:nvSpPr>
        <p:spPr>
          <a:xfrm>
            <a:off x="32657" y="0"/>
            <a:ext cx="3429000" cy="2419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None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Lato"/>
              <a:buNone/>
              <a:tabLst/>
              <a:defRPr/>
            </a:pPr>
            <a:r>
              <a:rPr kumimoji="0" lang="ar-IQ" sz="2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وزارة التعليم العالي والبحث العلمي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Lato"/>
              <a:buNone/>
              <a:tabLst/>
              <a:defRPr/>
            </a:pPr>
            <a:r>
              <a:rPr kumimoji="0" lang="ar-IQ" sz="2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جامعة المستقبل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Lato"/>
              <a:buNone/>
              <a:tabLst/>
              <a:defRPr/>
            </a:pPr>
            <a:r>
              <a:rPr kumimoji="0" lang="ar-IQ" sz="2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كلية الهندسة والتقنيات الهندسية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Lato"/>
              <a:buNone/>
              <a:tabLst/>
              <a:defRPr/>
            </a:pPr>
            <a:r>
              <a:rPr kumimoji="0" lang="ar-IQ" sz="2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قسم تقنيات الهندسة الكهربائية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Lato"/>
              <a:buNone/>
              <a:tabLst/>
              <a:defRPr/>
            </a:pPr>
            <a:r>
              <a:rPr kumimoji="0" lang="ar-IQ" sz="2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cs typeface="Lato"/>
                <a:sym typeface="Lato"/>
              </a:rPr>
              <a:t>المحاضرة الرابع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26" name="Picture 2" descr="https://uomus.edu.iq/assetsv2/img/uomus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050" y="28575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918422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XOR Gate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466850"/>
            <a:ext cx="8382000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The '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Exclusive-OR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' gate is a circuit which will give a high output if either, but not both, of its two inputs are high.  An encircled plus sign (</a:t>
            </a:r>
            <a:r>
              <a:rPr kumimoji="0" lang="ar-IQ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+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) is used to show the Exclusive -OR operation.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6AB3829-D9CE-1532-75E9-3A609311B75D}"/>
              </a:ext>
            </a:extLst>
          </p:cNvPr>
          <p:cNvSpPr/>
          <p:nvPr/>
        </p:nvSpPr>
        <p:spPr>
          <a:xfrm>
            <a:off x="5105400" y="2495550"/>
            <a:ext cx="228600" cy="30480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22173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XOR Gate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CB7B6370-5FBA-FEDB-55C5-5E5678B374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542971" y="1885950"/>
              <a:ext cx="3840480" cy="193357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280160">
                      <a:extLst>
                        <a:ext uri="{9D8B030D-6E8A-4147-A177-3AD203B41FA5}">
                          <a16:colId xmlns:a16="http://schemas.microsoft.com/office/drawing/2014/main" val="58965660"/>
                        </a:ext>
                      </a:extLst>
                    </a:gridCol>
                    <a:gridCol w="1280160">
                      <a:extLst>
                        <a:ext uri="{9D8B030D-6E8A-4147-A177-3AD203B41FA5}">
                          <a16:colId xmlns:a16="http://schemas.microsoft.com/office/drawing/2014/main" val="3717171659"/>
                        </a:ext>
                      </a:extLst>
                    </a:gridCol>
                    <a:gridCol w="1280160">
                      <a:extLst>
                        <a:ext uri="{9D8B030D-6E8A-4147-A177-3AD203B41FA5}">
                          <a16:colId xmlns:a16="http://schemas.microsoft.com/office/drawing/2014/main" val="397863680"/>
                        </a:ext>
                      </a:extLst>
                    </a:gridCol>
                  </a:tblGrid>
                  <a:tr h="0">
                    <a:tc gridSpan="3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Truth table for a Two-Input XOR Gate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27593468"/>
                      </a:ext>
                    </a:extLst>
                  </a:tr>
                  <a:tr h="274320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9715980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X=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𝐀</m:t>
                              </m:r>
                              <m:nary>
                                <m:naryPr>
                                  <m:chr m:val="⨁"/>
                                  <m:subHide m:val="on"/>
                                  <m:supHide m:val="on"/>
                                  <m:ctrlPr>
                                    <a:rPr lang="en-US" sz="16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600" b="1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𝐁</m:t>
                                  </m:r>
                                </m:e>
                              </m:nary>
                            </m:oMath>
                          </a14:m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043479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8679514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6726759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2383084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54669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CB7B6370-5FBA-FEDB-55C5-5E5678B374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9603522"/>
                  </p:ext>
                </p:extLst>
              </p:nvPr>
            </p:nvGraphicFramePr>
            <p:xfrm>
              <a:off x="4542971" y="1885950"/>
              <a:ext cx="3840480" cy="193357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280160">
                      <a:extLst>
                        <a:ext uri="{9D8B030D-6E8A-4147-A177-3AD203B41FA5}">
                          <a16:colId xmlns:a16="http://schemas.microsoft.com/office/drawing/2014/main" val="58965660"/>
                        </a:ext>
                      </a:extLst>
                    </a:gridCol>
                    <a:gridCol w="1280160">
                      <a:extLst>
                        <a:ext uri="{9D8B030D-6E8A-4147-A177-3AD203B41FA5}">
                          <a16:colId xmlns:a16="http://schemas.microsoft.com/office/drawing/2014/main" val="3717171659"/>
                        </a:ext>
                      </a:extLst>
                    </a:gridCol>
                    <a:gridCol w="1280160">
                      <a:extLst>
                        <a:ext uri="{9D8B030D-6E8A-4147-A177-3AD203B41FA5}">
                          <a16:colId xmlns:a16="http://schemas.microsoft.com/office/drawing/2014/main" val="397863680"/>
                        </a:ext>
                      </a:extLst>
                    </a:gridCol>
                  </a:tblGrid>
                  <a:tr h="321945">
                    <a:tc gridSpan="3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Truth table for a Two-Input XOR Gate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27593468"/>
                      </a:ext>
                    </a:extLst>
                  </a:tr>
                  <a:tr h="321945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97159808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952" t="-254762" r="-952" b="-45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0434798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86795142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67267598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23830849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5466907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CA72DCD5-4C2C-722E-BB62-F6D3539BCD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495549"/>
            <a:ext cx="2487930" cy="714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2445489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XOR Gate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466850"/>
            <a:ext cx="8382000" cy="11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Figure below shows timing diagram for XOR gate with A = (1100)2  , B = (1010)2 </a:t>
            </a:r>
          </a:p>
        </p:txBody>
      </p:sp>
      <p:sp>
        <p:nvSpPr>
          <p:cNvPr id="2" name="Rectangle 13">
            <a:extLst>
              <a:ext uri="{FF2B5EF4-FFF2-40B4-BE49-F238E27FC236}">
                <a16:creationId xmlns:a16="http://schemas.microsoft.com/office/drawing/2014/main" id="{38B984F3-6770-9189-26BC-DCAA25B44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69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3" name="Canvas 539">
            <a:extLst>
              <a:ext uri="{FF2B5EF4-FFF2-40B4-BE49-F238E27FC236}">
                <a16:creationId xmlns:a16="http://schemas.microsoft.com/office/drawing/2014/main" id="{BA6ABAC8-0761-88AD-EE8B-724831FE51E0}"/>
              </a:ext>
            </a:extLst>
          </p:cNvPr>
          <p:cNvGrpSpPr/>
          <p:nvPr/>
        </p:nvGrpSpPr>
        <p:grpSpPr>
          <a:xfrm>
            <a:off x="1752600" y="2692400"/>
            <a:ext cx="3954780" cy="1626235"/>
            <a:chOff x="0" y="0"/>
            <a:chExt cx="3954780" cy="162623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9AF4C21-6E95-482C-2567-C16166904D68}"/>
                </a:ext>
              </a:extLst>
            </p:cNvPr>
            <p:cNvSpPr/>
            <p:nvPr/>
          </p:nvSpPr>
          <p:spPr>
            <a:xfrm>
              <a:off x="0" y="0"/>
              <a:ext cx="3954780" cy="1626235"/>
            </a:xfrm>
            <a:prstGeom prst="rect">
              <a:avLst/>
            </a:prstGeom>
          </p:spPr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FABA045-85B1-4381-D03F-5255C6E185B1}"/>
                </a:ext>
              </a:extLst>
            </p:cNvPr>
            <p:cNvSpPr/>
            <p:nvPr/>
          </p:nvSpPr>
          <p:spPr>
            <a:xfrm>
              <a:off x="584789" y="170121"/>
              <a:ext cx="499730" cy="14141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3F3F3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6" name="Text Box 534">
              <a:extLst>
                <a:ext uri="{FF2B5EF4-FFF2-40B4-BE49-F238E27FC236}">
                  <a16:creationId xmlns:a16="http://schemas.microsoft.com/office/drawing/2014/main" id="{3CDC07D4-3D77-C5E8-8F27-AF323AA98478}"/>
                </a:ext>
              </a:extLst>
            </p:cNvPr>
            <p:cNvSpPr txBox="1"/>
            <p:nvPr/>
          </p:nvSpPr>
          <p:spPr>
            <a:xfrm>
              <a:off x="583993" y="74428"/>
              <a:ext cx="394202" cy="3508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  <a:sym typeface="Arial"/>
                </a:rPr>
                <a:t>A</a:t>
              </a:r>
            </a:p>
          </p:txBody>
        </p:sp>
        <p:sp>
          <p:nvSpPr>
            <p:cNvPr id="7" name="Text Box 15">
              <a:extLst>
                <a:ext uri="{FF2B5EF4-FFF2-40B4-BE49-F238E27FC236}">
                  <a16:creationId xmlns:a16="http://schemas.microsoft.com/office/drawing/2014/main" id="{B9EE7991-BC36-7C06-04BB-C3BC74B93FD6}"/>
                </a:ext>
              </a:extLst>
            </p:cNvPr>
            <p:cNvSpPr txBox="1"/>
            <p:nvPr/>
          </p:nvSpPr>
          <p:spPr>
            <a:xfrm>
              <a:off x="583998" y="658469"/>
              <a:ext cx="393700" cy="35052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/>
                  <a:sym typeface="Arial"/>
                </a:rPr>
                <a:t>B</a:t>
              </a: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 Box 15">
                  <a:extLst>
                    <a:ext uri="{FF2B5EF4-FFF2-40B4-BE49-F238E27FC236}">
                      <a16:creationId xmlns:a16="http://schemas.microsoft.com/office/drawing/2014/main" id="{48B3A806-182E-3830-C210-E2C1BF4ECA1B}"/>
                    </a:ext>
                  </a:extLst>
                </p:cNvPr>
                <p:cNvSpPr txBox="1"/>
                <p:nvPr/>
              </p:nvSpPr>
              <p:spPr>
                <a:xfrm>
                  <a:off x="127589" y="1179108"/>
                  <a:ext cx="914400" cy="35052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just" defTabSz="914400" rtl="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Times New Roman" panose="02020603050405020304" pitchFamily="18" charset="0"/>
                      <a:cs typeface="Arial"/>
                      <a:sym typeface="Arial"/>
                    </a:rPr>
                    <a:t>X=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n-U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m:t>A</m:t>
                      </m:r>
                      <m:nary>
                        <m:naryPr>
                          <m:chr m:val="⨁"/>
                          <m:subHide m:val="on"/>
                          <m:supHide m:val="on"/>
                          <m:ctrlPr>
                            <a:rPr kumimoji="0" lang="en-US" sz="1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  <a:sym typeface="Arial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sty m:val="p"/>
                            </m:rPr>
                            <a:rPr kumimoji="0" lang="en-US" sz="14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  <a:sym typeface="Arial"/>
                            </a:rPr>
                            <m:t>B</m:t>
                          </m:r>
                        </m:e>
                      </m:nary>
                    </m:oMath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Arial"/>
                    <a:sym typeface="Arial"/>
                  </a:endParaRPr>
                </a:p>
              </p:txBody>
            </p:sp>
          </mc:Choice>
          <mc:Fallback xmlns="">
            <p:sp>
              <p:nvSpPr>
                <p:cNvPr id="8" name="Text Box 15">
                  <a:extLst>
                    <a:ext uri="{FF2B5EF4-FFF2-40B4-BE49-F238E27FC236}">
                      <a16:creationId xmlns:a16="http://schemas.microsoft.com/office/drawing/2014/main" id="{48B3A806-182E-3830-C210-E2C1BF4ECA1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7589" y="1179108"/>
                  <a:ext cx="914400" cy="350520"/>
                </a:xfrm>
                <a:prstGeom prst="rect">
                  <a:avLst/>
                </a:prstGeom>
                <a:blipFill>
                  <a:blip r:embed="rId3"/>
                  <a:stretch>
                    <a:fillRect l="-2000" t="-48276" r="-46667" b="-118966"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320E458-4D7E-5487-442F-2786DDF5F5AA}"/>
                </a:ext>
              </a:extLst>
            </p:cNvPr>
            <p:cNvSpPr/>
            <p:nvPr/>
          </p:nvSpPr>
          <p:spPr>
            <a:xfrm>
              <a:off x="3317358" y="1105786"/>
              <a:ext cx="74428" cy="2977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3F3F3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EB3ED64-3747-4B04-A957-DC522DB50CD1}"/>
                </a:ext>
              </a:extLst>
            </p:cNvPr>
            <p:cNvPicPr/>
            <p:nvPr/>
          </p:nvPicPr>
          <p:blipFill rotWithShape="1">
            <a:blip r:embed="rId4"/>
            <a:srcRect l="22557" t="40463" r="25454" b="26007"/>
            <a:stretch/>
          </p:blipFill>
          <p:spPr>
            <a:xfrm>
              <a:off x="1019984" y="73671"/>
              <a:ext cx="2625725" cy="960438"/>
            </a:xfrm>
            <a:prstGeom prst="rect">
              <a:avLst/>
            </a:prstGeom>
          </p:spPr>
        </p:pic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8012FB0-2F50-402F-9B8A-118D70A1F22E}"/>
                </a:ext>
              </a:extLst>
            </p:cNvPr>
            <p:cNvSpPr/>
            <p:nvPr/>
          </p:nvSpPr>
          <p:spPr>
            <a:xfrm>
              <a:off x="1037447" y="1138883"/>
              <a:ext cx="2581275" cy="314325"/>
            </a:xfrm>
            <a:custGeom>
              <a:avLst/>
              <a:gdLst>
                <a:gd name="connsiteX0" fmla="*/ 0 w 2581275"/>
                <a:gd name="connsiteY0" fmla="*/ 304800 h 314325"/>
                <a:gd name="connsiteX1" fmla="*/ 685800 w 2581275"/>
                <a:gd name="connsiteY1" fmla="*/ 304800 h 314325"/>
                <a:gd name="connsiteX2" fmla="*/ 685800 w 2581275"/>
                <a:gd name="connsiteY2" fmla="*/ 0 h 314325"/>
                <a:gd name="connsiteX3" fmla="*/ 1924050 w 2581275"/>
                <a:gd name="connsiteY3" fmla="*/ 0 h 314325"/>
                <a:gd name="connsiteX4" fmla="*/ 1924050 w 2581275"/>
                <a:gd name="connsiteY4" fmla="*/ 314325 h 314325"/>
                <a:gd name="connsiteX5" fmla="*/ 2581275 w 2581275"/>
                <a:gd name="connsiteY5" fmla="*/ 314325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81275" h="314325">
                  <a:moveTo>
                    <a:pt x="0" y="304800"/>
                  </a:moveTo>
                  <a:lnTo>
                    <a:pt x="685800" y="304800"/>
                  </a:lnTo>
                  <a:lnTo>
                    <a:pt x="685800" y="0"/>
                  </a:lnTo>
                  <a:lnTo>
                    <a:pt x="1924050" y="0"/>
                  </a:lnTo>
                  <a:lnTo>
                    <a:pt x="1924050" y="314325"/>
                  </a:lnTo>
                  <a:lnTo>
                    <a:pt x="2581275" y="314325"/>
                  </a:lnTo>
                </a:path>
              </a:pathLst>
            </a:custGeom>
            <a:ln w="28575">
              <a:solidFill>
                <a:srgbClr val="4F4F4F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EB3ED64-3747-4B04-A957-DC522DB50CD1}"/>
                </a:ext>
              </a:extLst>
            </p:cNvPr>
            <p:cNvPicPr/>
            <p:nvPr/>
          </p:nvPicPr>
          <p:blipFill rotWithShape="1">
            <a:blip r:embed="rId4"/>
            <a:srcRect l="50782" t="43462" r="30271" b="46512"/>
            <a:stretch/>
          </p:blipFill>
          <p:spPr>
            <a:xfrm>
              <a:off x="1850065" y="1190847"/>
              <a:ext cx="956930" cy="286892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6EB3ED64-3747-4B04-A957-DC522DB50CD1}"/>
                </a:ext>
              </a:extLst>
            </p:cNvPr>
            <p:cNvPicPr/>
            <p:nvPr/>
          </p:nvPicPr>
          <p:blipFill rotWithShape="1">
            <a:blip r:embed="rId4"/>
            <a:srcRect l="27399" t="41585" r="65635" b="49073"/>
            <a:stretch/>
          </p:blipFill>
          <p:spPr>
            <a:xfrm>
              <a:off x="1264522" y="1136165"/>
              <a:ext cx="351628" cy="266860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6EB3ED64-3747-4B04-A957-DC522DB50CD1}"/>
                </a:ext>
              </a:extLst>
            </p:cNvPr>
            <p:cNvPicPr/>
            <p:nvPr/>
          </p:nvPicPr>
          <p:blipFill rotWithShape="1">
            <a:blip r:embed="rId4"/>
            <a:srcRect l="27399" t="41585" r="65635" b="49073"/>
            <a:stretch/>
          </p:blipFill>
          <p:spPr>
            <a:xfrm>
              <a:off x="3008261" y="1158195"/>
              <a:ext cx="351155" cy="2667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6450263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XNOR Gate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466850"/>
            <a:ext cx="8382000" cy="11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The 'Exclusive-NOR' gate circuit does the opposite to the EOR gate. It will give a low output if either, but not both, of its two inputs are high. The symbol is an EXOR gate with a small circle on the output. The small circle represents inversion.</a:t>
            </a:r>
          </a:p>
        </p:txBody>
      </p:sp>
      <p:sp>
        <p:nvSpPr>
          <p:cNvPr id="2" name="Rectangle 13">
            <a:extLst>
              <a:ext uri="{FF2B5EF4-FFF2-40B4-BE49-F238E27FC236}">
                <a16:creationId xmlns:a16="http://schemas.microsoft.com/office/drawing/2014/main" id="{38B984F3-6770-9189-26BC-DCAA25B44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69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575881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XNOR Gate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4B1F256D-C0B9-CFEF-4FB6-144AA645DE2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962400" y="1809750"/>
              <a:ext cx="4389120" cy="193357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463040">
                      <a:extLst>
                        <a:ext uri="{9D8B030D-6E8A-4147-A177-3AD203B41FA5}">
                          <a16:colId xmlns:a16="http://schemas.microsoft.com/office/drawing/2014/main" val="1429211542"/>
                        </a:ext>
                      </a:extLst>
                    </a:gridCol>
                    <a:gridCol w="1463040">
                      <a:extLst>
                        <a:ext uri="{9D8B030D-6E8A-4147-A177-3AD203B41FA5}">
                          <a16:colId xmlns:a16="http://schemas.microsoft.com/office/drawing/2014/main" val="2882217350"/>
                        </a:ext>
                      </a:extLst>
                    </a:gridCol>
                    <a:gridCol w="1463040">
                      <a:extLst>
                        <a:ext uri="{9D8B030D-6E8A-4147-A177-3AD203B41FA5}">
                          <a16:colId xmlns:a16="http://schemas.microsoft.com/office/drawing/2014/main" val="4243337583"/>
                        </a:ext>
                      </a:extLst>
                    </a:gridCol>
                  </a:tblGrid>
                  <a:tr h="0">
                    <a:tc gridSpan="3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Truth Table for a Two-Input XNOR Gate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5505393"/>
                      </a:ext>
                    </a:extLst>
                  </a:tr>
                  <a:tr h="274320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644773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X=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𝐀</m:t>
                                  </m:r>
                                  <m:nary>
                                    <m:naryPr>
                                      <m:chr m:val="⨁"/>
                                      <m:subHide m:val="on"/>
                                      <m:supHide m:val="on"/>
                                      <m:ctrlPr>
                                        <a:rPr lang="en-US" sz="1600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𝐁</m:t>
                                      </m:r>
                                    </m:e>
                                  </m:nary>
                                </m:e>
                              </m:acc>
                            </m:oMath>
                          </a14:m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5672972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4801828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1362321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478987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536180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4B1F256D-C0B9-CFEF-4FB6-144AA645DE2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40164536"/>
                  </p:ext>
                </p:extLst>
              </p:nvPr>
            </p:nvGraphicFramePr>
            <p:xfrm>
              <a:off x="3962400" y="1809750"/>
              <a:ext cx="4389120" cy="193357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463040">
                      <a:extLst>
                        <a:ext uri="{9D8B030D-6E8A-4147-A177-3AD203B41FA5}">
                          <a16:colId xmlns:a16="http://schemas.microsoft.com/office/drawing/2014/main" val="1429211542"/>
                        </a:ext>
                      </a:extLst>
                    </a:gridCol>
                    <a:gridCol w="1463040">
                      <a:extLst>
                        <a:ext uri="{9D8B030D-6E8A-4147-A177-3AD203B41FA5}">
                          <a16:colId xmlns:a16="http://schemas.microsoft.com/office/drawing/2014/main" val="2882217350"/>
                        </a:ext>
                      </a:extLst>
                    </a:gridCol>
                    <a:gridCol w="1463040">
                      <a:extLst>
                        <a:ext uri="{9D8B030D-6E8A-4147-A177-3AD203B41FA5}">
                          <a16:colId xmlns:a16="http://schemas.microsoft.com/office/drawing/2014/main" val="4243337583"/>
                        </a:ext>
                      </a:extLst>
                    </a:gridCol>
                  </a:tblGrid>
                  <a:tr h="321945">
                    <a:tc gridSpan="3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Truth Table for a Two-Input XNOR Gate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5505393"/>
                      </a:ext>
                    </a:extLst>
                  </a:tr>
                  <a:tr h="321945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6447731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33" t="-248837" r="-1250" b="-44186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56729725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48018280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13623214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4789872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53618056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3C8B8D38-F4F7-73DD-A4A5-AD6009A399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21572"/>
            <a:ext cx="2615565" cy="7099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92975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XNOR Gate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466850"/>
            <a:ext cx="8382000" cy="11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Figure below shows timing diagram for XNOR gate with A = (1100)2  , B = (1010)2 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75497439-3964-E9DC-8A87-D99995B38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7241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4" name="Canvas 550">
            <a:extLst>
              <a:ext uri="{FF2B5EF4-FFF2-40B4-BE49-F238E27FC236}">
                <a16:creationId xmlns:a16="http://schemas.microsoft.com/office/drawing/2014/main" id="{EBE93141-E4D8-F7C1-3587-C0CF6BC928E8}"/>
              </a:ext>
            </a:extLst>
          </p:cNvPr>
          <p:cNvGrpSpPr/>
          <p:nvPr/>
        </p:nvGrpSpPr>
        <p:grpSpPr>
          <a:xfrm>
            <a:off x="1447800" y="2724150"/>
            <a:ext cx="3954780" cy="1626235"/>
            <a:chOff x="0" y="0"/>
            <a:chExt cx="3954780" cy="162623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ACFFB11-251F-159C-4DB7-D873573396FD}"/>
                </a:ext>
              </a:extLst>
            </p:cNvPr>
            <p:cNvSpPr/>
            <p:nvPr/>
          </p:nvSpPr>
          <p:spPr>
            <a:xfrm>
              <a:off x="0" y="0"/>
              <a:ext cx="3954780" cy="1626235"/>
            </a:xfrm>
            <a:prstGeom prst="rect">
              <a:avLst/>
            </a:prstGeom>
          </p:spPr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FFB1FA1-0B2B-4015-4DF6-404BCF208A33}"/>
                </a:ext>
              </a:extLst>
            </p:cNvPr>
            <p:cNvSpPr/>
            <p:nvPr/>
          </p:nvSpPr>
          <p:spPr>
            <a:xfrm>
              <a:off x="584789" y="170121"/>
              <a:ext cx="499730" cy="14141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3F3F3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7" name="Text Box 541">
              <a:extLst>
                <a:ext uri="{FF2B5EF4-FFF2-40B4-BE49-F238E27FC236}">
                  <a16:creationId xmlns:a16="http://schemas.microsoft.com/office/drawing/2014/main" id="{0B27EE6E-38B7-5C2A-15F4-F5E11DCB3DC5}"/>
                </a:ext>
              </a:extLst>
            </p:cNvPr>
            <p:cNvSpPr txBox="1"/>
            <p:nvPr/>
          </p:nvSpPr>
          <p:spPr>
            <a:xfrm>
              <a:off x="583993" y="74428"/>
              <a:ext cx="394202" cy="3508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  <a:sym typeface="Arial"/>
                </a:rPr>
                <a:t>A</a:t>
              </a:r>
            </a:p>
          </p:txBody>
        </p:sp>
        <p:sp>
          <p:nvSpPr>
            <p:cNvPr id="8" name="Text Box 15">
              <a:extLst>
                <a:ext uri="{FF2B5EF4-FFF2-40B4-BE49-F238E27FC236}">
                  <a16:creationId xmlns:a16="http://schemas.microsoft.com/office/drawing/2014/main" id="{97CFC174-6918-70FB-D63F-166B575CADB4}"/>
                </a:ext>
              </a:extLst>
            </p:cNvPr>
            <p:cNvSpPr txBox="1"/>
            <p:nvPr/>
          </p:nvSpPr>
          <p:spPr>
            <a:xfrm>
              <a:off x="583998" y="658469"/>
              <a:ext cx="393700" cy="35052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/>
                  <a:sym typeface="Arial"/>
                </a:rPr>
                <a:t>B</a:t>
              </a: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 Box 15">
                  <a:extLst>
                    <a:ext uri="{FF2B5EF4-FFF2-40B4-BE49-F238E27FC236}">
                      <a16:creationId xmlns:a16="http://schemas.microsoft.com/office/drawing/2014/main" id="{194ADBA3-51E0-5C74-E81E-C09A94D294B8}"/>
                    </a:ext>
                  </a:extLst>
                </p:cNvPr>
                <p:cNvSpPr txBox="1"/>
                <p:nvPr/>
              </p:nvSpPr>
              <p:spPr>
                <a:xfrm>
                  <a:off x="127589" y="1179108"/>
                  <a:ext cx="914400" cy="35052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just" defTabSz="914400" rtl="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Times New Roman" panose="02020603050405020304" pitchFamily="18" charset="0"/>
                      <a:cs typeface="Arial"/>
                      <a:sym typeface="Arial"/>
                    </a:rPr>
                    <a:t>X= </a:t>
                  </a:r>
                  <a14:m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kumimoji="0" lang="en-US" sz="1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  <a:sym typeface="Arial"/>
                            </a:rPr>
                          </m:ctrlPr>
                        </m:barPr>
                        <m:e>
                          <m:r>
                            <m:rPr>
                              <m:sty m:val="p"/>
                            </m:rPr>
                            <a:rPr kumimoji="0" lang="en-US" sz="14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  <a:sym typeface="Arial"/>
                            </a:rPr>
                            <m:t>A</m:t>
                          </m:r>
                          <m:nary>
                            <m:naryPr>
                              <m:chr m:val="⨁"/>
                              <m:subHide m:val="on"/>
                              <m:supHide m:val="on"/>
                              <m:ctrlPr>
                                <a:rPr kumimoji="0" lang="en-US" sz="1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  <a:sym typeface="Arial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m:rPr>
                                  <m:sty m:val="p"/>
                                </m:rPr>
                                <a:rPr kumimoji="0" lang="en-US" sz="1400" b="0" i="0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  <a:sym typeface="Arial"/>
                                </a:rPr>
                                <m:t>B</m:t>
                              </m:r>
                            </m:e>
                          </m:nary>
                        </m:e>
                      </m:bar>
                    </m:oMath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Arial"/>
                    <a:sym typeface="Arial"/>
                  </a:endParaRPr>
                </a:p>
              </p:txBody>
            </p:sp>
          </mc:Choice>
          <mc:Fallback xmlns="">
            <p:sp>
              <p:nvSpPr>
                <p:cNvPr id="9" name="Text Box 15">
                  <a:extLst>
                    <a:ext uri="{FF2B5EF4-FFF2-40B4-BE49-F238E27FC236}">
                      <a16:creationId xmlns:a16="http://schemas.microsoft.com/office/drawing/2014/main" id="{194ADBA3-51E0-5C74-E81E-C09A94D294B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7589" y="1179108"/>
                  <a:ext cx="914400" cy="350520"/>
                </a:xfrm>
                <a:prstGeom prst="rect">
                  <a:avLst/>
                </a:prstGeom>
                <a:blipFill>
                  <a:blip r:embed="rId3"/>
                  <a:stretch>
                    <a:fillRect l="-2000" t="-39655" r="-46667" b="-127586"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D51EB09-66F2-0718-57CD-C4DFE848E9FB}"/>
                </a:ext>
              </a:extLst>
            </p:cNvPr>
            <p:cNvSpPr/>
            <p:nvPr/>
          </p:nvSpPr>
          <p:spPr>
            <a:xfrm>
              <a:off x="3317358" y="1105786"/>
              <a:ext cx="74428" cy="2977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3F3F3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174A8EE9-6457-082D-B7DE-FE137E6DA417}"/>
                </a:ext>
              </a:extLst>
            </p:cNvPr>
            <p:cNvPicPr/>
            <p:nvPr/>
          </p:nvPicPr>
          <p:blipFill rotWithShape="1">
            <a:blip r:embed="rId4"/>
            <a:srcRect l="22557" t="40463" r="25454" b="26007"/>
            <a:stretch/>
          </p:blipFill>
          <p:spPr>
            <a:xfrm>
              <a:off x="1019984" y="73671"/>
              <a:ext cx="2625725" cy="960438"/>
            </a:xfrm>
            <a:prstGeom prst="rect">
              <a:avLst/>
            </a:prstGeom>
          </p:spPr>
        </p:pic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2BAC08A-DAFD-DADE-BDE7-9FAE96964483}"/>
                </a:ext>
              </a:extLst>
            </p:cNvPr>
            <p:cNvSpPr/>
            <p:nvPr/>
          </p:nvSpPr>
          <p:spPr>
            <a:xfrm flipV="1">
              <a:off x="1037447" y="1138883"/>
              <a:ext cx="2581275" cy="314325"/>
            </a:xfrm>
            <a:custGeom>
              <a:avLst/>
              <a:gdLst>
                <a:gd name="connsiteX0" fmla="*/ 0 w 2581275"/>
                <a:gd name="connsiteY0" fmla="*/ 304800 h 314325"/>
                <a:gd name="connsiteX1" fmla="*/ 685800 w 2581275"/>
                <a:gd name="connsiteY1" fmla="*/ 304800 h 314325"/>
                <a:gd name="connsiteX2" fmla="*/ 685800 w 2581275"/>
                <a:gd name="connsiteY2" fmla="*/ 0 h 314325"/>
                <a:gd name="connsiteX3" fmla="*/ 1924050 w 2581275"/>
                <a:gd name="connsiteY3" fmla="*/ 0 h 314325"/>
                <a:gd name="connsiteX4" fmla="*/ 1924050 w 2581275"/>
                <a:gd name="connsiteY4" fmla="*/ 314325 h 314325"/>
                <a:gd name="connsiteX5" fmla="*/ 2581275 w 2581275"/>
                <a:gd name="connsiteY5" fmla="*/ 314325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81275" h="314325">
                  <a:moveTo>
                    <a:pt x="0" y="304800"/>
                  </a:moveTo>
                  <a:lnTo>
                    <a:pt x="685800" y="304800"/>
                  </a:lnTo>
                  <a:lnTo>
                    <a:pt x="685800" y="0"/>
                  </a:lnTo>
                  <a:lnTo>
                    <a:pt x="1924050" y="0"/>
                  </a:lnTo>
                  <a:lnTo>
                    <a:pt x="1924050" y="314325"/>
                  </a:lnTo>
                  <a:lnTo>
                    <a:pt x="2581275" y="314325"/>
                  </a:lnTo>
                </a:path>
              </a:pathLst>
            </a:custGeom>
            <a:ln w="28575">
              <a:solidFill>
                <a:srgbClr val="4F4F4F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357F2E9-D1FB-1DD8-A917-C3AE12345884}"/>
                </a:ext>
              </a:extLst>
            </p:cNvPr>
            <p:cNvPicPr/>
            <p:nvPr/>
          </p:nvPicPr>
          <p:blipFill rotWithShape="1">
            <a:blip r:embed="rId4"/>
            <a:srcRect l="28255" t="40489" r="52798" b="49485"/>
            <a:stretch/>
          </p:blipFill>
          <p:spPr>
            <a:xfrm>
              <a:off x="1892597" y="1116737"/>
              <a:ext cx="956930" cy="286892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E088B84-6752-E347-E2B2-BC125B675596}"/>
                </a:ext>
              </a:extLst>
            </p:cNvPr>
            <p:cNvPicPr/>
            <p:nvPr/>
          </p:nvPicPr>
          <p:blipFill rotWithShape="1">
            <a:blip r:embed="rId4"/>
            <a:srcRect l="38985" t="62429" r="54049" b="28229"/>
            <a:stretch/>
          </p:blipFill>
          <p:spPr>
            <a:xfrm>
              <a:off x="1264522" y="1190847"/>
              <a:ext cx="351628" cy="266860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82226DD-AD56-6CB9-ECE8-4DF140090B6F}"/>
                </a:ext>
              </a:extLst>
            </p:cNvPr>
            <p:cNvPicPr/>
            <p:nvPr/>
          </p:nvPicPr>
          <p:blipFill rotWithShape="1">
            <a:blip r:embed="rId4"/>
            <a:srcRect l="50602" t="44192" r="42432" b="46466"/>
            <a:stretch/>
          </p:blipFill>
          <p:spPr>
            <a:xfrm>
              <a:off x="3008261" y="1190094"/>
              <a:ext cx="351155" cy="266700"/>
            </a:xfrm>
            <a:prstGeom prst="rect">
              <a:avLst/>
            </a:prstGeom>
          </p:spPr>
        </p:pic>
      </p:grpSp>
      <p:sp>
        <p:nvSpPr>
          <p:cNvPr id="16" name="Rectangle 17">
            <a:extLst>
              <a:ext uri="{FF2B5EF4-FFF2-40B4-BE49-F238E27FC236}">
                <a16:creationId xmlns:a16="http://schemas.microsoft.com/office/drawing/2014/main" id="{CBF8A760-6E93-5A9A-B145-AD9621D12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806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998405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Example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228600" y="1226436"/>
            <a:ext cx="8382000" cy="979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Write the Boolean expression of the logic circuit shown below?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CBF8A760-6E93-5A9A-B145-AD9621D12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806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2" name="Picture 1" descr="Important Questions for Class 12 Computer Science (C++) - Boolean Algebra-33">
            <a:extLst>
              <a:ext uri="{FF2B5EF4-FFF2-40B4-BE49-F238E27FC236}">
                <a16:creationId xmlns:a16="http://schemas.microsoft.com/office/drawing/2014/main" id="{8A5D008A-97A1-1DEB-C884-CBA1DDE4F8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400787"/>
            <a:ext cx="3242945" cy="11055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0258470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Example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228600" y="1226436"/>
            <a:ext cx="8382000" cy="979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Answer: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CBF8A760-6E93-5A9A-B145-AD9621D12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806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3" name="Picture 2" descr="Important Questions for Class 12 Computer Science (C++) - Boolean Algebra-35">
            <a:extLst>
              <a:ext uri="{FF2B5EF4-FFF2-40B4-BE49-F238E27FC236}">
                <a16:creationId xmlns:a16="http://schemas.microsoft.com/office/drawing/2014/main" id="{EF6035F7-48A2-72C3-D4EF-3EFF3D20713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0" b="18798"/>
          <a:stretch/>
        </p:blipFill>
        <p:spPr bwMode="auto">
          <a:xfrm>
            <a:off x="2362200" y="1504950"/>
            <a:ext cx="4643755" cy="14328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36FAC6F-5B22-5B16-C687-88C8E32BE8E1}"/>
                  </a:ext>
                </a:extLst>
              </p:cNvPr>
              <p:cNvSpPr txBox="1"/>
              <p:nvPr/>
            </p:nvSpPr>
            <p:spPr>
              <a:xfrm>
                <a:off x="381000" y="3103711"/>
                <a:ext cx="5297714" cy="4026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Arial"/>
                        </a:rPr>
                        <m:t>𝐹</m:t>
                      </m:r>
                      <m:r>
                        <a:rPr kumimoji="0" lang="en-U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Arial"/>
                        </a:rPr>
                        <m:t>=</m:t>
                      </m:r>
                      <m:bar>
                        <m:barPr>
                          <m:pos m:val="top"/>
                          <m:ctrlPr>
                            <a:rPr kumimoji="0" lang="en-US" sz="1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836967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</m:ctrlPr>
                        </m:barPr>
                        <m:e>
                          <m:r>
                            <a:rPr kumimoji="0" lang="en-US" sz="1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𝐴</m:t>
                          </m:r>
                        </m:e>
                      </m:bar>
                      <m:r>
                        <a:rPr kumimoji="0" lang="en-US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Arial"/>
                        </a:rPr>
                        <m:t>𝐵</m:t>
                      </m:r>
                      <m:r>
                        <a:rPr kumimoji="0" lang="en-U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Arial"/>
                        </a:rPr>
                        <m:t>+</m:t>
                      </m:r>
                      <m:bar>
                        <m:barPr>
                          <m:pos m:val="top"/>
                          <m:ctrlPr>
                            <a:rPr kumimoji="0" lang="en-US" sz="1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836967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</m:ctrlPr>
                        </m:barPr>
                        <m:e>
                          <m:d>
                            <m:dPr>
                              <m:ctrlPr>
                                <a:rPr kumimoji="0" lang="en-US" sz="1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</m:ctrlPr>
                            </m:dPr>
                            <m:e>
                              <m:r>
                                <a:rPr kumimoji="0" lang="en-US" sz="14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𝐶</m:t>
                              </m:r>
                              <m:r>
                                <a:rPr kumimoji="0" lang="en-US" sz="1400" b="0" i="0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+</m:t>
                              </m:r>
                              <m:bar>
                                <m:barPr>
                                  <m:pos m:val="top"/>
                                  <m:ctrlPr>
                                    <a:rPr kumimoji="0" lang="en-US" sz="1400" b="0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836967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sym typeface="Arial"/>
                                    </a:rPr>
                                  </m:ctrlPr>
                                </m:barPr>
                                <m:e>
                                  <m:r>
                                    <a:rPr kumimoji="0" lang="en-US" sz="1400" b="0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sym typeface="Arial"/>
                                    </a:rPr>
                                    <m:t>𝐷</m:t>
                                  </m:r>
                                </m:e>
                              </m:bar>
                            </m:e>
                          </m:d>
                        </m:e>
                      </m:bar>
                    </m:oMath>
                  </m:oMathPara>
                </a14:m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36FAC6F-5B22-5B16-C687-88C8E32BE8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103711"/>
                <a:ext cx="5297714" cy="4026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0291867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Homework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228600" y="1226436"/>
            <a:ext cx="8382000" cy="979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Write the Boolean expression of the logic circuit shown below?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CBF8A760-6E93-5A9A-B145-AD9621D12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806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2" name="Picture 1" descr="Important Questions for Class 12 Computer Science (C++) - Boolean Algebra-31">
            <a:extLst>
              <a:ext uri="{FF2B5EF4-FFF2-40B4-BE49-F238E27FC236}">
                <a16:creationId xmlns:a16="http://schemas.microsoft.com/office/drawing/2014/main" id="{AA230017-D53D-248E-7FBB-71BD8677C7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66" y="2343150"/>
            <a:ext cx="4008120" cy="12623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448130-30AE-A31F-77B8-1FE9D7B035B6}"/>
              </a:ext>
            </a:extLst>
          </p:cNvPr>
          <p:cNvSpPr txBox="1"/>
          <p:nvPr/>
        </p:nvSpPr>
        <p:spPr>
          <a:xfrm>
            <a:off x="4735287" y="2666563"/>
            <a:ext cx="38753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  <a:hlinkClick r:id="rId4"/>
              </a:rPr>
              <a:t>https://forms.gle/Va4x8DgDM7Sn8R8N6</a:t>
            </a: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3789447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1" name="Google Shape;1851;p47"/>
          <p:cNvSpPr txBox="1">
            <a:spLocks noGrp="1"/>
          </p:cNvSpPr>
          <p:nvPr>
            <p:ph type="title"/>
          </p:nvPr>
        </p:nvSpPr>
        <p:spPr>
          <a:xfrm>
            <a:off x="2057400" y="1581150"/>
            <a:ext cx="4537800" cy="114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dirty="0"/>
              <a:t>THANKS</a:t>
            </a:r>
            <a:endParaRPr sz="8000" dirty="0"/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Google Shape;914;p29"/>
          <p:cNvSpPr txBox="1">
            <a:spLocks noGrp="1"/>
          </p:cNvSpPr>
          <p:nvPr>
            <p:ph type="title"/>
          </p:nvPr>
        </p:nvSpPr>
        <p:spPr>
          <a:xfrm>
            <a:off x="2743200" y="209550"/>
            <a:ext cx="3795000" cy="68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ar-IQ" sz="2400" dirty="0"/>
            </a:br>
            <a:r>
              <a:rPr lang="ar-IQ" sz="2400" dirty="0"/>
              <a:t>الاهداف التربوية</a:t>
            </a:r>
            <a:br>
              <a:rPr lang="ar-IQ" sz="2400" dirty="0"/>
            </a:br>
            <a:r>
              <a:rPr lang="ar-IQ" sz="2400" dirty="0"/>
              <a:t>الهدف الوسيط</a:t>
            </a:r>
            <a:endParaRPr sz="2400" dirty="0"/>
          </a:p>
        </p:txBody>
      </p:sp>
      <p:sp>
        <p:nvSpPr>
          <p:cNvPr id="915" name="Google Shape;915;p29"/>
          <p:cNvSpPr txBox="1">
            <a:spLocks noGrp="1"/>
          </p:cNvSpPr>
          <p:nvPr>
            <p:ph type="subTitle" idx="1"/>
          </p:nvPr>
        </p:nvSpPr>
        <p:spPr>
          <a:xfrm>
            <a:off x="1219200" y="880771"/>
            <a:ext cx="7315199" cy="47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1600" dirty="0"/>
              <a:t>اكساب الطلبة مفهوم البوابات المنطقية وكل ما يتعلق بها من أنواع البوابات وجداول الحقيقة الخاصة بكل بوابة.</a:t>
            </a:r>
            <a:endParaRPr sz="1600" dirty="0"/>
          </a:p>
        </p:txBody>
      </p:sp>
      <p:sp>
        <p:nvSpPr>
          <p:cNvPr id="4" name="Google Shape;915;p29"/>
          <p:cNvSpPr txBox="1">
            <a:spLocks/>
          </p:cNvSpPr>
          <p:nvPr/>
        </p:nvSpPr>
        <p:spPr>
          <a:xfrm>
            <a:off x="914400" y="1595729"/>
            <a:ext cx="7798625" cy="31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 Light"/>
              <a:buChar char="●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■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●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●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○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Nunito Light"/>
              <a:buNone/>
              <a:tabLst/>
              <a:defRPr/>
            </a:pP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في نهاية المحاضرة يتمكن الطالب من ان :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+mj-lt"/>
              <a:buAutoNum type="arabicPeriod"/>
              <a:tabLst/>
              <a:defRPr/>
            </a:pP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يعرف البوابات المنطقية.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+mj-lt"/>
              <a:buAutoNum type="arabicPeriod"/>
              <a:tabLst/>
              <a:defRPr/>
            </a:pP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يعرف بوابة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cs typeface="Lato"/>
                <a:sym typeface="Lato"/>
              </a:rPr>
              <a:t>NAND</a:t>
            </a: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+mj-lt"/>
              <a:buAutoNum type="arabicPeriod"/>
              <a:tabLst/>
              <a:defRPr/>
            </a:pP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يرسم بوابة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cs typeface="Lato"/>
                <a:sym typeface="Lato"/>
              </a:rPr>
              <a:t>NAND</a:t>
            </a: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+mj-lt"/>
              <a:buAutoNum type="arabicPeriod"/>
              <a:tabLst/>
              <a:defRPr/>
            </a:pP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يرسم جدول الحقيقة الخاص بالبوابة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cs typeface="Lato"/>
                <a:sym typeface="Lato"/>
              </a:rPr>
              <a:t>NAND</a:t>
            </a: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+mj-lt"/>
              <a:buAutoNum type="arabicPeriod"/>
              <a:tabLst/>
              <a:defRPr/>
            </a:pP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يعرف بوابة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cs typeface="Lato"/>
                <a:sym typeface="Lato"/>
              </a:rPr>
              <a:t>NOR</a:t>
            </a: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+mj-lt"/>
              <a:buAutoNum type="arabicPeriod"/>
              <a:tabLst/>
              <a:defRPr/>
            </a:pP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يرسم بوابة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cs typeface="Lato"/>
                <a:sym typeface="Lato"/>
              </a:rPr>
              <a:t>NOR</a:t>
            </a: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+mj-lt"/>
              <a:buAutoNum type="arabicPeriod"/>
              <a:tabLst/>
              <a:defRPr/>
            </a:pP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يرسم جدول الحقيقة الخاص بالبوابة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cs typeface="Lato"/>
                <a:sym typeface="Lato"/>
              </a:rPr>
              <a:t>NOR</a:t>
            </a: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+mj-lt"/>
              <a:buAutoNum type="arabicPeriod"/>
              <a:tabLst/>
              <a:defRPr/>
            </a:pP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يعرف البوابة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cs typeface="Lato"/>
                <a:sym typeface="Lato"/>
              </a:rPr>
              <a:t>XOR</a:t>
            </a: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+mj-lt"/>
              <a:buAutoNum type="arabicPeriod"/>
              <a:tabLst/>
              <a:defRPr/>
            </a:pP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يرسم البوابة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cs typeface="Lato"/>
                <a:sym typeface="Lato"/>
              </a:rPr>
              <a:t>XOR</a:t>
            </a: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+mj-lt"/>
              <a:buAutoNum type="arabicPeriod"/>
              <a:tabLst/>
              <a:defRPr/>
            </a:pP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يرسم جدول الحقيقة الخاص بالبوابة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cs typeface="Lato"/>
                <a:sym typeface="Lato"/>
              </a:rPr>
              <a:t>XOR</a:t>
            </a: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+mj-lt"/>
              <a:buAutoNum type="arabicPeriod"/>
              <a:tabLst/>
              <a:defRPr/>
            </a:pP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يعرف البوابة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cs typeface="Lato"/>
                <a:sym typeface="Lato"/>
              </a:rPr>
              <a:t>XNOR.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+mj-lt"/>
              <a:buAutoNum type="arabicPeriod"/>
              <a:tabLst/>
              <a:defRPr/>
            </a:pP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يرسم البوابة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cs typeface="Lato"/>
                <a:sym typeface="Lato"/>
              </a:rPr>
              <a:t>XNOR.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1200"/>
              <a:buFont typeface="+mj-lt"/>
              <a:buAutoNum type="arabicPeriod"/>
              <a:tabLst/>
              <a:defRPr/>
            </a:pPr>
            <a:r>
              <a:rPr kumimoji="0" lang="ar-IQ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sym typeface="Lato"/>
              </a:rPr>
              <a:t>يرسم جدول الحقيقة الخاص بالبوابة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cs typeface="Lato"/>
                <a:sym typeface="Lato"/>
              </a:rPr>
              <a:t>XNOR.</a:t>
            </a:r>
          </a:p>
        </p:txBody>
      </p:sp>
      <p:sp>
        <p:nvSpPr>
          <p:cNvPr id="5" name="Google Shape;914;p29"/>
          <p:cNvSpPr txBox="1">
            <a:spLocks/>
          </p:cNvSpPr>
          <p:nvPr/>
        </p:nvSpPr>
        <p:spPr>
          <a:xfrm>
            <a:off x="2674500" y="1359029"/>
            <a:ext cx="3795000" cy="4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000"/>
              <a:buFont typeface="Epilogue"/>
              <a:buNone/>
              <a:tabLst/>
              <a:defRPr/>
            </a:pPr>
            <a:r>
              <a:rPr kumimoji="0" lang="ar-IQ" sz="2400" b="1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Epilogue"/>
                <a:sym typeface="Epilogue"/>
              </a:rPr>
              <a:t>الاهداف السلوكية</a:t>
            </a:r>
          </a:p>
        </p:txBody>
      </p:sp>
    </p:spTree>
    <p:extLst>
      <p:ext uri="{BB962C8B-B14F-4D97-AF65-F5344CB8AC3E}">
        <p14:creationId xmlns:p14="http://schemas.microsoft.com/office/powerpoint/2010/main" val="267013132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p2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Table of Content</a:t>
            </a:r>
            <a:endParaRPr dirty="0"/>
          </a:p>
        </p:txBody>
      </p:sp>
      <p:graphicFrame>
        <p:nvGraphicFramePr>
          <p:cNvPr id="888" name="Google Shape;888;p27"/>
          <p:cNvGraphicFramePr/>
          <p:nvPr/>
        </p:nvGraphicFramePr>
        <p:xfrm>
          <a:off x="2226900" y="1733550"/>
          <a:ext cx="4690200" cy="1826016"/>
        </p:xfrm>
        <a:graphic>
          <a:graphicData uri="http://schemas.openxmlformats.org/drawingml/2006/table">
            <a:tbl>
              <a:tblPr>
                <a:noFill/>
                <a:tableStyleId>{6C751AE7-3EE8-4342-B066-07C321F9F0B7}</a:tableStyleId>
              </a:tblPr>
              <a:tblGrid>
                <a:gridCol w="469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6504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NAND Gate</a:t>
                      </a:r>
                      <a:endParaRPr sz="1800" b="1" dirty="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04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NOR Gate</a:t>
                      </a:r>
                      <a:endParaRPr sz="1800" b="1" i="0" u="none" strike="noStrike" cap="none" baseline="0" dirty="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50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cap="none" baseline="0" dirty="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Arial"/>
                        </a:rPr>
                        <a:t>XOR Gate</a:t>
                      </a: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504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XNOR Gate</a:t>
                      </a:r>
                      <a:endParaRPr sz="1800" b="1" i="0" u="none" strike="noStrike" cap="none" baseline="0" dirty="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89" name="Google Shape;889;p27"/>
          <p:cNvSpPr txBox="1"/>
          <p:nvPr/>
        </p:nvSpPr>
        <p:spPr>
          <a:xfrm>
            <a:off x="720000" y="1017725"/>
            <a:ext cx="77040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ar-IQ" sz="1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Lato"/>
                <a:ea typeface="Lato"/>
                <a:cs typeface="Lato"/>
                <a:sym typeface="Lato"/>
              </a:rPr>
              <a:t>اهم المحتويات الموجودة في المحاضرة: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88968693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NAND Gate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581150"/>
            <a:ext cx="8382000" cy="30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This gate can be considered as a NOT-AND gate which is equal to an AND gate followed by a NOT gate.  The outputs of all NAND gates are high if any of the inputs are low. The symbol is an AND gate with a small circle on the output. The small circle represents inversion.</a:t>
            </a:r>
          </a:p>
        </p:txBody>
      </p:sp>
    </p:spTree>
    <p:extLst>
      <p:ext uri="{BB962C8B-B14F-4D97-AF65-F5344CB8AC3E}">
        <p14:creationId xmlns:p14="http://schemas.microsoft.com/office/powerpoint/2010/main" val="215752118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NAND Gate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47C008F6-B8E5-2BAA-217D-3410918A015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91000" y="1809750"/>
              <a:ext cx="4114800" cy="193357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371600">
                      <a:extLst>
                        <a:ext uri="{9D8B030D-6E8A-4147-A177-3AD203B41FA5}">
                          <a16:colId xmlns:a16="http://schemas.microsoft.com/office/drawing/2014/main" val="1089249749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1302658409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3832233082"/>
                        </a:ext>
                      </a:extLst>
                    </a:gridCol>
                  </a:tblGrid>
                  <a:tr h="91440">
                    <a:tc gridSpan="3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Truth table for a Two-Input NAND Gate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46037924"/>
                      </a:ext>
                    </a:extLst>
                  </a:tr>
                  <a:tr h="91440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56786707"/>
                      </a:ext>
                    </a:extLst>
                  </a:tr>
                  <a:tr h="9144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X=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𝐀𝐁</m:t>
                                  </m:r>
                                </m:e>
                              </m:acc>
                            </m:oMath>
                          </a14:m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3996769"/>
                      </a:ext>
                    </a:extLst>
                  </a:tr>
                  <a:tr h="9144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45017044"/>
                      </a:ext>
                    </a:extLst>
                  </a:tr>
                  <a:tr h="9144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40255969"/>
                      </a:ext>
                    </a:extLst>
                  </a:tr>
                  <a:tr h="9144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23014456"/>
                      </a:ext>
                    </a:extLst>
                  </a:tr>
                  <a:tr h="9144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3785076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47C008F6-B8E5-2BAA-217D-3410918A015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8851495"/>
                  </p:ext>
                </p:extLst>
              </p:nvPr>
            </p:nvGraphicFramePr>
            <p:xfrm>
              <a:off x="4191000" y="1809750"/>
              <a:ext cx="4114800" cy="193357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371600">
                      <a:extLst>
                        <a:ext uri="{9D8B030D-6E8A-4147-A177-3AD203B41FA5}">
                          <a16:colId xmlns:a16="http://schemas.microsoft.com/office/drawing/2014/main" val="1089249749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1302658409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3832233082"/>
                        </a:ext>
                      </a:extLst>
                    </a:gridCol>
                  </a:tblGrid>
                  <a:tr h="321945">
                    <a:tc gridSpan="3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Truth table for a Two-Input NAND Gate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46037924"/>
                      </a:ext>
                    </a:extLst>
                  </a:tr>
                  <a:tr h="321945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56786707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89" t="-248837" r="-1333" b="-44186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3996769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45017044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40255969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23014456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3785076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6068C369-21C7-41FD-443E-91324C447C4A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11424"/>
            <a:ext cx="2721610" cy="530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412228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NAND Gate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581150"/>
            <a:ext cx="83820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Figure below shows timing diagram for NAND gate with A = (1100)2 , B = (1010)2 </a:t>
            </a: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563714A3-3E04-47FE-D9D3-3533BA0AE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8365" y="2800350"/>
            <a:ext cx="38638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3" name="Canvas 522">
            <a:extLst>
              <a:ext uri="{FF2B5EF4-FFF2-40B4-BE49-F238E27FC236}">
                <a16:creationId xmlns:a16="http://schemas.microsoft.com/office/drawing/2014/main" id="{7750BFDA-A466-9D7D-8FEB-920B61EE9BB4}"/>
              </a:ext>
            </a:extLst>
          </p:cNvPr>
          <p:cNvGrpSpPr/>
          <p:nvPr/>
        </p:nvGrpSpPr>
        <p:grpSpPr>
          <a:xfrm>
            <a:off x="2209800" y="2800350"/>
            <a:ext cx="3763645" cy="1626235"/>
            <a:chOff x="0" y="0"/>
            <a:chExt cx="3763645" cy="162623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0D76770-91C1-D3D7-ACDA-6026740B44A5}"/>
                </a:ext>
              </a:extLst>
            </p:cNvPr>
            <p:cNvSpPr/>
            <p:nvPr/>
          </p:nvSpPr>
          <p:spPr>
            <a:xfrm>
              <a:off x="0" y="0"/>
              <a:ext cx="3763645" cy="1626235"/>
            </a:xfrm>
            <a:prstGeom prst="rect">
              <a:avLst/>
            </a:prstGeom>
          </p:spPr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56D80F6-40A1-147C-47DE-52267C166510}"/>
                </a:ext>
              </a:extLst>
            </p:cNvPr>
            <p:cNvSpPr/>
            <p:nvPr/>
          </p:nvSpPr>
          <p:spPr>
            <a:xfrm>
              <a:off x="393403" y="170121"/>
              <a:ext cx="499730" cy="14141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3F3F3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6" name="Text Box 519">
              <a:extLst>
                <a:ext uri="{FF2B5EF4-FFF2-40B4-BE49-F238E27FC236}">
                  <a16:creationId xmlns:a16="http://schemas.microsoft.com/office/drawing/2014/main" id="{5DFBED4C-384B-6011-0BF7-C1C313D5B41B}"/>
                </a:ext>
              </a:extLst>
            </p:cNvPr>
            <p:cNvSpPr txBox="1"/>
            <p:nvPr/>
          </p:nvSpPr>
          <p:spPr>
            <a:xfrm>
              <a:off x="392607" y="74428"/>
              <a:ext cx="394202" cy="3508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  <a:sym typeface="Arial"/>
                </a:rPr>
                <a:t>A</a:t>
              </a:r>
            </a:p>
          </p:txBody>
        </p:sp>
        <p:sp>
          <p:nvSpPr>
            <p:cNvPr id="7" name="Text Box 15">
              <a:extLst>
                <a:ext uri="{FF2B5EF4-FFF2-40B4-BE49-F238E27FC236}">
                  <a16:creationId xmlns:a16="http://schemas.microsoft.com/office/drawing/2014/main" id="{EBAE7C53-8607-B9F0-128D-47C2E698CCD7}"/>
                </a:ext>
              </a:extLst>
            </p:cNvPr>
            <p:cNvSpPr txBox="1"/>
            <p:nvPr/>
          </p:nvSpPr>
          <p:spPr>
            <a:xfrm>
              <a:off x="392612" y="658469"/>
              <a:ext cx="393700" cy="35052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/>
                  <a:sym typeface="Arial"/>
                </a:rPr>
                <a:t>B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 Box 15">
                  <a:extLst>
                    <a:ext uri="{FF2B5EF4-FFF2-40B4-BE49-F238E27FC236}">
                      <a16:creationId xmlns:a16="http://schemas.microsoft.com/office/drawing/2014/main" id="{CB67C69C-5BB2-A030-5391-0A897F858478}"/>
                    </a:ext>
                  </a:extLst>
                </p:cNvPr>
                <p:cNvSpPr txBox="1"/>
                <p:nvPr/>
              </p:nvSpPr>
              <p:spPr>
                <a:xfrm>
                  <a:off x="127594" y="1242905"/>
                  <a:ext cx="914400" cy="35052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just" defTabSz="914400" rtl="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Times New Roman" panose="02020603050405020304" pitchFamily="18" charset="0"/>
                      <a:cs typeface="Arial"/>
                      <a:sym typeface="Arial"/>
                    </a:rPr>
                    <a:t>X= </a:t>
                  </a: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0" lang="en-US" sz="1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  <a:sym typeface="Arial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0" lang="en-US" sz="14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  <a:sym typeface="Arial"/>
                            </a:rPr>
                            <m:t>AB</m:t>
                          </m:r>
                        </m:e>
                      </m:acc>
                    </m:oMath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Arial"/>
                    <a:sym typeface="Arial"/>
                  </a:endParaRPr>
                </a:p>
              </p:txBody>
            </p:sp>
          </mc:Choice>
          <mc:Fallback xmlns="">
            <p:sp>
              <p:nvSpPr>
                <p:cNvPr id="8" name="Text Box 15">
                  <a:extLst>
                    <a:ext uri="{FF2B5EF4-FFF2-40B4-BE49-F238E27FC236}">
                      <a16:creationId xmlns:a16="http://schemas.microsoft.com/office/drawing/2014/main" id="{CB67C69C-5BB2-A030-5391-0A897F8584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7594" y="1242905"/>
                  <a:ext cx="914400" cy="350520"/>
                </a:xfrm>
                <a:prstGeom prst="rect">
                  <a:avLst/>
                </a:prstGeom>
                <a:blipFill>
                  <a:blip r:embed="rId3"/>
                  <a:stretch>
                    <a:fillRect l="-2000" b="-24138"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8A36726-C5A0-8075-DB95-446A4E5C79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23083" t="40829" r="18765" b="11219"/>
            <a:stretch/>
          </p:blipFill>
          <p:spPr>
            <a:xfrm>
              <a:off x="935665" y="10583"/>
              <a:ext cx="2827764" cy="15449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9299003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NOR Gate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581150"/>
            <a:ext cx="8382000" cy="30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This is a NOT-OR gate which is equal to an OR gate followed by a NOT gate. The outputs of all NOR gates are low if any of the inputs are high.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5363B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Epilogue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The symbol is an OR gate with a small circle on the output. The small circle represents inversion.</a:t>
            </a:r>
          </a:p>
        </p:txBody>
      </p:sp>
    </p:spTree>
    <p:extLst>
      <p:ext uri="{BB962C8B-B14F-4D97-AF65-F5344CB8AC3E}">
        <p14:creationId xmlns:p14="http://schemas.microsoft.com/office/powerpoint/2010/main" val="189976134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NOR Gate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413FF382-2D12-3A2F-D589-228541156DD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91214" y="1809750"/>
              <a:ext cx="4114800" cy="217538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371600">
                      <a:extLst>
                        <a:ext uri="{9D8B030D-6E8A-4147-A177-3AD203B41FA5}">
                          <a16:colId xmlns:a16="http://schemas.microsoft.com/office/drawing/2014/main" val="4124597575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3214633865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1583853741"/>
                        </a:ext>
                      </a:extLst>
                    </a:gridCol>
                  </a:tblGrid>
                  <a:tr h="0">
                    <a:tc gridSpan="3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Truth table for a Two-Input NOR Gate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04015696"/>
                      </a:ext>
                    </a:extLst>
                  </a:tr>
                  <a:tr h="274320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4265567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X=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8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𝐀</m:t>
                                  </m:r>
                                  <m:r>
                                    <a:rPr lang="en-US" sz="1800" b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1800" b="1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𝐁</m:t>
                                  </m:r>
                                </m:e>
                              </m:acc>
                            </m:oMath>
                          </a14:m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7732354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8375606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9853326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4595110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113572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413FF382-2D12-3A2F-D589-228541156DD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4681388"/>
                  </p:ext>
                </p:extLst>
              </p:nvPr>
            </p:nvGraphicFramePr>
            <p:xfrm>
              <a:off x="4091214" y="1809750"/>
              <a:ext cx="4114800" cy="217538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371600">
                      <a:extLst>
                        <a:ext uri="{9D8B030D-6E8A-4147-A177-3AD203B41FA5}">
                          <a16:colId xmlns:a16="http://schemas.microsoft.com/office/drawing/2014/main" val="4124597575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3214633865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1583853741"/>
                        </a:ext>
                      </a:extLst>
                    </a:gridCol>
                  </a:tblGrid>
                  <a:tr h="362204">
                    <a:tc gridSpan="3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Truth table for a Two-Input NOR Gate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04015696"/>
                      </a:ext>
                    </a:extLst>
                  </a:tr>
                  <a:tr h="362204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8EAADB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42655678"/>
                      </a:ext>
                    </a:extLst>
                  </a:tr>
                  <a:tr h="290195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2F2F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89" t="-250000" r="-889" b="-44791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77323540"/>
                      </a:ext>
                    </a:extLst>
                  </a:tr>
                  <a:tr h="290195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83756069"/>
                      </a:ext>
                    </a:extLst>
                  </a:tr>
                  <a:tr h="290195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98533264"/>
                      </a:ext>
                    </a:extLst>
                  </a:tr>
                  <a:tr h="290195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45951104"/>
                      </a:ext>
                    </a:extLst>
                  </a:tr>
                  <a:tr h="290195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B4C6E7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11357237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DF38312-8E15-0B23-B80E-772AC9D1C0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19350"/>
            <a:ext cx="2317750" cy="6407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723123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NOR Gate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04800" y="1581150"/>
            <a:ext cx="83820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363B"/>
              </a:buClr>
              <a:buSzPts val="3600"/>
              <a:buFont typeface="Epilogue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5363B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Epilogue"/>
              </a:rPr>
              <a:t>Figure below shows timing diagram for NOR gate with A = (1100)2  , B = (1010)2 </a:t>
            </a: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8BD6FCB4-3022-8116-8C88-A1B7C4CDC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724150"/>
            <a:ext cx="673280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3" name="Canvas 529">
            <a:extLst>
              <a:ext uri="{FF2B5EF4-FFF2-40B4-BE49-F238E27FC236}">
                <a16:creationId xmlns:a16="http://schemas.microsoft.com/office/drawing/2014/main" id="{DCBFBDAB-99BB-F540-2ECF-6C87B104FC3F}"/>
              </a:ext>
            </a:extLst>
          </p:cNvPr>
          <p:cNvGrpSpPr/>
          <p:nvPr/>
        </p:nvGrpSpPr>
        <p:grpSpPr>
          <a:xfrm>
            <a:off x="1981200" y="2724150"/>
            <a:ext cx="2838133" cy="1626235"/>
            <a:chOff x="-462987" y="0"/>
            <a:chExt cx="4311087" cy="162623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79415FF-1FF0-D9F0-5CD6-EC09CC3413F4}"/>
                </a:ext>
              </a:extLst>
            </p:cNvPr>
            <p:cNvSpPr/>
            <p:nvPr/>
          </p:nvSpPr>
          <p:spPr>
            <a:xfrm>
              <a:off x="0" y="0"/>
              <a:ext cx="3848100" cy="1626235"/>
            </a:xfrm>
            <a:prstGeom prst="rect">
              <a:avLst/>
            </a:prstGeom>
          </p:spPr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4376D2D-BC75-706A-E4A0-0FEE22580DA3}"/>
                </a:ext>
              </a:extLst>
            </p:cNvPr>
            <p:cNvSpPr/>
            <p:nvPr/>
          </p:nvSpPr>
          <p:spPr>
            <a:xfrm>
              <a:off x="478463" y="170121"/>
              <a:ext cx="499730" cy="14141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3F3F3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6" name="Text Box 525">
              <a:extLst>
                <a:ext uri="{FF2B5EF4-FFF2-40B4-BE49-F238E27FC236}">
                  <a16:creationId xmlns:a16="http://schemas.microsoft.com/office/drawing/2014/main" id="{42CA9A69-628C-9DB2-82AD-8148EF28DF48}"/>
                </a:ext>
              </a:extLst>
            </p:cNvPr>
            <p:cNvSpPr txBox="1"/>
            <p:nvPr/>
          </p:nvSpPr>
          <p:spPr>
            <a:xfrm>
              <a:off x="477667" y="74428"/>
              <a:ext cx="394202" cy="3508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  <a:sym typeface="Arial"/>
                </a:rPr>
                <a:t>A</a:t>
              </a:r>
            </a:p>
          </p:txBody>
        </p:sp>
        <p:sp>
          <p:nvSpPr>
            <p:cNvPr id="7" name="Text Box 15">
              <a:extLst>
                <a:ext uri="{FF2B5EF4-FFF2-40B4-BE49-F238E27FC236}">
                  <a16:creationId xmlns:a16="http://schemas.microsoft.com/office/drawing/2014/main" id="{14B359C2-2DBC-E8DB-D6FE-641BC5334E9F}"/>
                </a:ext>
              </a:extLst>
            </p:cNvPr>
            <p:cNvSpPr txBox="1"/>
            <p:nvPr/>
          </p:nvSpPr>
          <p:spPr>
            <a:xfrm>
              <a:off x="477672" y="658469"/>
              <a:ext cx="393700" cy="35052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/>
                  <a:sym typeface="Arial"/>
                </a:rPr>
                <a:t>B</a:t>
              </a: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 Box 15">
                  <a:extLst>
                    <a:ext uri="{FF2B5EF4-FFF2-40B4-BE49-F238E27FC236}">
                      <a16:creationId xmlns:a16="http://schemas.microsoft.com/office/drawing/2014/main" id="{C63408B7-B362-7C6F-8553-0E93A81AD790}"/>
                    </a:ext>
                  </a:extLst>
                </p:cNvPr>
                <p:cNvSpPr txBox="1"/>
                <p:nvPr/>
              </p:nvSpPr>
              <p:spPr>
                <a:xfrm>
                  <a:off x="-462987" y="1178688"/>
                  <a:ext cx="1792054" cy="35052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just" defTabSz="914400" rtl="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Times New Roman" panose="02020603050405020304" pitchFamily="18" charset="0"/>
                      <a:cs typeface="Arial"/>
                      <a:sym typeface="Arial"/>
                    </a:rPr>
                    <a:t>X= </a:t>
                  </a: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0" lang="en-US" sz="14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  <a:sym typeface="Arial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kumimoji="0" lang="en-US" sz="14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  <a:sym typeface="Arial"/>
                            </a:rPr>
                            <m:t>A</m:t>
                          </m:r>
                          <m:r>
                            <a:rPr kumimoji="0" lang="en-US" sz="14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  <a:sym typeface="Arial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kumimoji="0" lang="en-US" sz="14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  <a:sym typeface="Arial"/>
                            </a:rPr>
                            <m:t>B</m:t>
                          </m:r>
                        </m:e>
                      </m:acc>
                    </m:oMath>
                  </a14:m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Arial"/>
                    <a:sym typeface="Arial"/>
                  </a:endParaRPr>
                </a:p>
              </p:txBody>
            </p:sp>
          </mc:Choice>
          <mc:Fallback xmlns="">
            <p:sp>
              <p:nvSpPr>
                <p:cNvPr id="8" name="Text Box 15">
                  <a:extLst>
                    <a:ext uri="{FF2B5EF4-FFF2-40B4-BE49-F238E27FC236}">
                      <a16:creationId xmlns:a16="http://schemas.microsoft.com/office/drawing/2014/main" id="{C63408B7-B362-7C6F-8553-0E93A81AD79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462987" y="1178688"/>
                  <a:ext cx="1792054" cy="350520"/>
                </a:xfrm>
                <a:prstGeom prst="rect">
                  <a:avLst/>
                </a:prstGeom>
                <a:blipFill>
                  <a:blip r:embed="rId3"/>
                  <a:stretch>
                    <a:fillRect l="-1546" b="-24138"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D517939-873D-9E7E-448D-4B7A0A9D23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22557" t="40463" r="25454" b="11098"/>
            <a:stretch/>
          </p:blipFill>
          <p:spPr>
            <a:xfrm>
              <a:off x="1010096" y="100011"/>
              <a:ext cx="2626243" cy="1388045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47B9FB-7DB8-4BEB-F751-2A152AB1A158}"/>
                </a:ext>
              </a:extLst>
            </p:cNvPr>
            <p:cNvSpPr/>
            <p:nvPr/>
          </p:nvSpPr>
          <p:spPr>
            <a:xfrm>
              <a:off x="3327995" y="1105786"/>
              <a:ext cx="74428" cy="2977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3F3F3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243424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ultimedia Software Pitch Deck by Slidesgo">
  <a:themeElements>
    <a:clrScheme name="Simple Light">
      <a:dk1>
        <a:srgbClr val="35363B"/>
      </a:dk1>
      <a:lt1>
        <a:srgbClr val="F3F3F3"/>
      </a:lt1>
      <a:dk2>
        <a:srgbClr val="D9DDE3"/>
      </a:dk2>
      <a:lt2>
        <a:srgbClr val="BA0034"/>
      </a:lt2>
      <a:accent1>
        <a:srgbClr val="F8B85E"/>
      </a:accent1>
      <a:accent2>
        <a:srgbClr val="34909D"/>
      </a:accent2>
      <a:accent3>
        <a:srgbClr val="55C0ED"/>
      </a:accent3>
      <a:accent4>
        <a:srgbClr val="6F7082"/>
      </a:accent4>
      <a:accent5>
        <a:srgbClr val="CED0D6"/>
      </a:accent5>
      <a:accent6>
        <a:srgbClr val="42444F"/>
      </a:accent6>
      <a:hlink>
        <a:srgbClr val="35363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ultimedia Software Pitch Deck by Slidesgo">
  <a:themeElements>
    <a:clrScheme name="Simple Light">
      <a:dk1>
        <a:srgbClr val="35363B"/>
      </a:dk1>
      <a:lt1>
        <a:srgbClr val="F3F3F3"/>
      </a:lt1>
      <a:dk2>
        <a:srgbClr val="D9DDE3"/>
      </a:dk2>
      <a:lt2>
        <a:srgbClr val="BA0034"/>
      </a:lt2>
      <a:accent1>
        <a:srgbClr val="F8B85E"/>
      </a:accent1>
      <a:accent2>
        <a:srgbClr val="34909D"/>
      </a:accent2>
      <a:accent3>
        <a:srgbClr val="55C0ED"/>
      </a:accent3>
      <a:accent4>
        <a:srgbClr val="6F7082"/>
      </a:accent4>
      <a:accent5>
        <a:srgbClr val="CED0D6"/>
      </a:accent5>
      <a:accent6>
        <a:srgbClr val="42444F"/>
      </a:accent6>
      <a:hlink>
        <a:srgbClr val="35363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22390</TotalTime>
  <Words>616</Words>
  <Application>Microsoft Office PowerPoint</Application>
  <PresentationFormat>On-screen Show (16:9)</PresentationFormat>
  <Paragraphs>145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Cambria Math</vt:lpstr>
      <vt:lpstr>Epilogue</vt:lpstr>
      <vt:lpstr>Lato</vt:lpstr>
      <vt:lpstr>Nunito Light</vt:lpstr>
      <vt:lpstr>Times New Roman</vt:lpstr>
      <vt:lpstr>Multimedia Software Pitch Deck by Slidesgo</vt:lpstr>
      <vt:lpstr>1_Multimedia Software Pitch Deck by Slidesgo</vt:lpstr>
      <vt:lpstr>CON. Logic Gates 1st stage</vt:lpstr>
      <vt:lpstr> الاهداف التربوية الهدف الوسيط</vt:lpstr>
      <vt:lpstr>Table of Content</vt:lpstr>
      <vt:lpstr>NAND Gate</vt:lpstr>
      <vt:lpstr>NAND Gate</vt:lpstr>
      <vt:lpstr>NAND Gate</vt:lpstr>
      <vt:lpstr>NOR Gate</vt:lpstr>
      <vt:lpstr>NOR Gate</vt:lpstr>
      <vt:lpstr>NOR Gate</vt:lpstr>
      <vt:lpstr>XOR Gate</vt:lpstr>
      <vt:lpstr>XOR Gate</vt:lpstr>
      <vt:lpstr>XOR Gate</vt:lpstr>
      <vt:lpstr>XNOR Gate</vt:lpstr>
      <vt:lpstr>XNOR Gate</vt:lpstr>
      <vt:lpstr>XNOR Gate</vt:lpstr>
      <vt:lpstr>Example</vt:lpstr>
      <vt:lpstr>Example</vt:lpstr>
      <vt:lpstr>Homework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Technologies Lec. 2 “OR Gate”</dc:title>
  <dc:creator>SH-DM</dc:creator>
  <cp:lastModifiedBy>Maher</cp:lastModifiedBy>
  <cp:revision>126</cp:revision>
  <dcterms:modified xsi:type="dcterms:W3CDTF">2025-01-10T17:39:47Z</dcterms:modified>
</cp:coreProperties>
</file>