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7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6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7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5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2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7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9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3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6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7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DEF07-7FBF-424D-8E4C-516B8CE21BED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293CA-1B70-4FBF-9B6A-55085D429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8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132856"/>
            <a:ext cx="62646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العلوم</a:t>
            </a:r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الفيزياء الــــطـبـيـة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Medical physics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Department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Third 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</a:t>
            </a:r>
            <a:r>
              <a:rPr lang="en-US" sz="3200" b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( </a:t>
            </a:r>
            <a:r>
              <a:rPr lang="en-US" sz="3200" b="1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6)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Future intentions: </a:t>
            </a:r>
            <a:r>
              <a:rPr lang="en-US" sz="3200" i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going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i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to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and </a:t>
            </a:r>
            <a:r>
              <a:rPr lang="en-US" sz="3200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will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How to talk about future plans and decisions.</a:t>
            </a:r>
            <a:endParaRPr lang="en-US" sz="2400" b="1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624"/>
            <a:ext cx="254507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92280" y="6458380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64A2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</a:p>
        </p:txBody>
      </p:sp>
    </p:spTree>
    <p:extLst>
      <p:ext uri="{BB962C8B-B14F-4D97-AF65-F5344CB8AC3E}">
        <p14:creationId xmlns:p14="http://schemas.microsoft.com/office/powerpoint/2010/main" val="267013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90872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Question Forms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“Going to”: Are you going to watch the movie?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“Will”: Will she be here tomorrow?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-Is she going to travel next year?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-Will you help me with my homework?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124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20688"/>
            <a:ext cx="748883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Common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Mistakes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-Incorrect: She will going to study tonight.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-Correct: She is going to study tonight.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-Incorrect: He will to call you later.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-Correct: He will call you later.</a:t>
            </a:r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373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20688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Predictions – “Going to” vs. “Will”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“going to” when there is evidence that something will happen.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-Example: Look at those dark clouds! It’s going to rain.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(You can see the clouds, so you have evidence.)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“will” when making a general guess or assumption about the future without clear evidence.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-Example: I think she will be a great doctor one day.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(There’s no proof, it’s just an opinion or belief.)</a:t>
            </a:r>
          </a:p>
        </p:txBody>
      </p:sp>
    </p:spTree>
    <p:extLst>
      <p:ext uri="{BB962C8B-B14F-4D97-AF65-F5344CB8AC3E}">
        <p14:creationId xmlns:p14="http://schemas.microsoft.com/office/powerpoint/2010/main" val="2536373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ow to Teach Your Baby to Walk (with Pictures) - wikiHo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How to Teach Your Baby to Walk (with Pictures) - wikiHow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25" y="357439"/>
            <a:ext cx="7632848" cy="496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99592" y="5589240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What do you think will happen?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Should we use “going to” or “will”?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6373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 Baby Trying to Walk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-Going to: Look! The baby is standing up and taking small steps. He is going to walk soon!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(We can see the baby trying, so there is evidence.)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-Will: One day, this baby will run very fast.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(This is just a general prediction without immediate evidence.)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944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Interactive Exercise – Fill in the Blanks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Complete the sentences: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Look at that car! It __ (crash) into the wall. (Going to or will?)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I feel sick. I __ (call) the doctor.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She __ (study) medicine next year.</a:t>
            </a:r>
          </a:p>
        </p:txBody>
      </p:sp>
    </p:spTree>
    <p:extLst>
      <p:ext uri="{BB962C8B-B14F-4D97-AF65-F5344CB8AC3E}">
        <p14:creationId xmlns:p14="http://schemas.microsoft.com/office/powerpoint/2010/main" val="3864016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20688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Speaking Activity – Future Plans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“going to” for personal plans.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“will” for promises or spontaneous decisions.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A: What are you going to do next summer?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B: I’m going to visit my cousins.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A: Oh! That’s nice. think I will take a short trip too!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016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908720"/>
            <a:ext cx="878497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Conclusion &amp; Final Activity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Summary: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“going to” for plans &amp; evidence-based predictions.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“will” for instant decisions, predictions, and promises.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016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2553235"/>
            <a:ext cx="36599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Thank you</a:t>
            </a:r>
            <a:endParaRPr lang="en-US" sz="88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695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764704"/>
            <a:ext cx="64087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Why Do We Talk About the Future?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We use future tenses to discuss: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Plans and intentions.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Predictions about the future.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Promises and spontaneous decisions.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152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6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Introduction to Future Forms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There Two common ways to talk about the future: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Going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to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” → for planned actions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Will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” → for spontaneous decisions and predictions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-I’m going to buy a new phone next week. (Planned)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 will help you with your bags. (Decided now)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2907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“Going to” – When to Use It?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“going to” for: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Future plans (I’m going to study Spanish.)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Future intentions (She is going to start a business.)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Predictions based on evidence (Look at the clouds! It’s going to rain.)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37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4"/>
            <a:ext cx="72728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“Going to” – Sentence Structure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Formula: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am/is/are + going to + base verb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-She is going to travel next year.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-We are going to move to a new city.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039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6672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“Will” – When to Use It?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“will” for: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Instant decisions (I’m thirsty. I will get some water.)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Promises (I will always be your friend.)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Predictions without evidence (I think it will snow tomorrow.)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4. Offers and requests (I will help you with your homework.)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0396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980728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“Will” – Sentence Structure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Formula: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will + base verb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-She will call you later.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-They will win the match.</a:t>
            </a:r>
          </a:p>
        </p:txBody>
      </p:sp>
    </p:spTree>
    <p:extLst>
      <p:ext uri="{BB962C8B-B14F-4D97-AF65-F5344CB8AC3E}">
        <p14:creationId xmlns:p14="http://schemas.microsoft.com/office/powerpoint/2010/main" val="259039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7" y="911132"/>
            <a:ext cx="903255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124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Negative Forms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“Going to”: She is not going to study tonight.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“Will”: He will not (won’t) come to the party.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 am not going to eat junk food.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-She won’t forget your birthday.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-Image: A red “X” over a calendar.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124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807</Words>
  <Application>Microsoft Office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7</cp:revision>
  <dcterms:created xsi:type="dcterms:W3CDTF">2025-02-14T12:56:52Z</dcterms:created>
  <dcterms:modified xsi:type="dcterms:W3CDTF">2025-02-20T07:45:57Z</dcterms:modified>
</cp:coreProperties>
</file>