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2" r:id="rId3"/>
    <p:sldId id="283" r:id="rId4"/>
    <p:sldId id="286" r:id="rId5"/>
    <p:sldId id="287" r:id="rId6"/>
    <p:sldId id="288" r:id="rId7"/>
    <p:sldId id="285" r:id="rId8"/>
    <p:sldId id="284" r:id="rId9"/>
    <p:sldId id="289" r:id="rId10"/>
    <p:sldId id="290" r:id="rId11"/>
    <p:sldId id="267" r:id="rId12"/>
    <p:sldId id="294" r:id="rId13"/>
    <p:sldId id="293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0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F5ABF-5E08-4A89-8EED-5FA831A07111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C4F15-089B-412B-8923-0E52E39C0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0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59C5E-9C00-431F-BBFD-B6C7D594C79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21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6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7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9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5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5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7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4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2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6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8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AEC7E-9989-4E74-AFED-44ED20E256C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1D33-E53C-440D-84FD-4B472D2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6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132856"/>
            <a:ext cx="6264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الفيزياء الــــطـبـيـة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Medical physics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Third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3 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Past 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simple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624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8479" y="639633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</a:p>
        </p:txBody>
      </p:sp>
    </p:spTree>
    <p:extLst>
      <p:ext uri="{BB962C8B-B14F-4D97-AF65-F5344CB8AC3E}">
        <p14:creationId xmlns:p14="http://schemas.microsoft.com/office/powerpoint/2010/main" val="3324903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6712"/>
            <a:ext cx="9180512" cy="590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Fill-in-the-Blank Exercise: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Complete the sentences with the correct past tense verb: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She ______ (visit) her grandmother last weekend.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They ______ (go) to the park yesterday.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A/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1- 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visited                                         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2- 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went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Correct the Mistake: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Find and fix the errors in these sentences: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He didn't </a:t>
            </a:r>
            <a:r>
              <a:rPr lang="en-US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went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to school last Monday.         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A/go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spcBef>
                <a:spcPct val="20000"/>
              </a:spcBef>
            </a:pP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- Did she </a:t>
            </a:r>
            <a:r>
              <a:rPr lang="en-US" sz="3200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played</a:t>
            </a:r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basketball yesterday?            </a:t>
            </a:r>
            <a:r>
              <a:rPr lang="en-US" sz="32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A/play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114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476672"/>
            <a:ext cx="89289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 Day in London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Last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Saturday, Tom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went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to London. 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woke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up early and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had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a quick breakfast. Then, 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took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the bus to the museum. 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saw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many interesting paintings. After that, 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walked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to the park and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sat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on a bench. 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talked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to a friend and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enjoyed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a little rest.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Later, Tom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went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to the market and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bought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some fruit. 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ate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a sandwich and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drank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a lot of water. In the evening, he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returned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home. It </a:t>
            </a:r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was</a:t>
            </a:r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a wonderful day!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8191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877"/>
            <a:ext cx="918051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Conversation 1: A Weekend Trip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Emma: Hey, Jack! How was your weekend?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Jack: It was great! I went to the mountains with my family.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Emma: That sounds amazing! Did you take any pictures?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Jack: Yes, I did. I took a lot of photos of the sunset.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Conversation 2: A Missed Call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Liam: Hi, Sarah! I called you last night, but you didn’t answer.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Sarah: Oh, I’m sorry! I was at a concert with my sister.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Liam: Really? Which band played?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Sarah: Coldplay! They were fantastic!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58676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3649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Conversation 3: A New Movie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Olivia: Did you watch the new action movie last night?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Ethan: Yes, I did! It was amazing!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Olivia: Really? Who was the main actor?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Ethan: Chris Evans. He played the hero, and he was fantastic!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Conversation 4: A Rainy Day</a:t>
            </a: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Daniel: It rained a lot yesterday. Did you stay at home?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Sophia: No, I didn’t. I went to the mall with my sister.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Daniel: Oh, nice! Did you buy anything?</a:t>
            </a:r>
          </a:p>
          <a:p>
            <a:r>
              <a:rPr lang="en-US" sz="3200" dirty="0">
                <a:latin typeface="Arabic Typesetting" pitchFamily="66" charset="-78"/>
                <a:cs typeface="Arabic Typesetting" pitchFamily="66" charset="-78"/>
              </a:rPr>
              <a:t>Sophia: Yes, I bought a new dress. It was on sale!</a:t>
            </a:r>
          </a:p>
        </p:txBody>
      </p:sp>
    </p:spTree>
    <p:extLst>
      <p:ext uri="{BB962C8B-B14F-4D97-AF65-F5344CB8AC3E}">
        <p14:creationId xmlns:p14="http://schemas.microsoft.com/office/powerpoint/2010/main" val="3991745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996952"/>
            <a:ext cx="28777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66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81627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12776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504D"/>
                </a:solidFill>
                <a:latin typeface="Arabic Typesetting" pitchFamily="66" charset="-78"/>
                <a:cs typeface="Arabic Typesetting" pitchFamily="66" charset="-78"/>
              </a:rPr>
              <a:t>Past simple </a:t>
            </a:r>
          </a:p>
          <a:p>
            <a:r>
              <a:rPr lang="en-US" sz="3200" b="1" dirty="0">
                <a:solidFill>
                  <a:srgbClr val="EEECE1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Past simple</a:t>
            </a:r>
          </a:p>
          <a:p>
            <a:endParaRPr lang="en-US" sz="3200" b="1" dirty="0">
              <a:solidFill>
                <a:srgbClr val="EEECE1">
                  <a:lumMod val="50000"/>
                </a:srgbClr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The past simple, is a tense in English used to describe completed actions or events that occurred at a specific point in the past. </a:t>
            </a:r>
          </a:p>
          <a:p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rtl="1"/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الماضي البسيط، هو زمن في اللغة الإنجليزية يستخدم لوصف الإجراءات المكتملة أو الأحداث التي حدثت في نقطة معينة في الماضي.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074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4250"/>
            <a:ext cx="864096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Affirmative Form:</a:t>
            </a:r>
            <a:r>
              <a:rPr lang="ar-IQ" sz="3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 المثبت </a:t>
            </a:r>
            <a:endParaRPr lang="en-US" sz="3200" dirty="0">
              <a:solidFill>
                <a:srgbClr val="1F497D">
                  <a:lumMod val="60000"/>
                  <a:lumOff val="40000"/>
                </a:srgbClr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For regular verbs, add "-</a:t>
            </a:r>
            <a:r>
              <a:rPr lang="en-US" sz="3200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ed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" to the base form of the verb (e.g., play → played).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regular verb (</a:t>
            </a:r>
            <a:r>
              <a:rPr lang="en-US" sz="3200" b="1" dirty="0" err="1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ed</a:t>
            </a:r>
            <a:r>
              <a:rPr lang="en-US" sz="32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) + object + comp.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 play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ed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tennis yesterday.</a:t>
            </a:r>
          </a:p>
          <a:p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For most irregular verbs, use the past tense form (e.g., go → went, buy → bought).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Subject + irregular verb + object + comp.</a:t>
            </a:r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bought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a car last week.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to the store last night.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01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4148893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IQ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قائمة الافعال الغير منتظمة</a:t>
            </a:r>
          </a:p>
          <a:p>
            <a:endParaRPr lang="ar-IQ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Here are ten irregular verbs in English: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1. Be – was/were – been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2. Go – went – gone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3. Eat – ate – eaten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4. Take – took – taken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5. Write – wrote – written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6. See – saw – seen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7. Break – broke – broken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8. Do – did – done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9. Speak – spoke – spoken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10. Know – knew – known</a:t>
            </a:r>
          </a:p>
        </p:txBody>
      </p:sp>
    </p:spTree>
    <p:extLst>
      <p:ext uri="{BB962C8B-B14F-4D97-AF65-F5344CB8AC3E}">
        <p14:creationId xmlns:p14="http://schemas.microsoft.com/office/powerpoint/2010/main" val="266264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692696"/>
            <a:ext cx="74888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Common Irregular Verbs in Detail</a:t>
            </a:r>
          </a:p>
          <a:p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Begin → Began → Begun: He began the project last year.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Choose → Chose → Chosen: She chose a red dress for the event.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Drive → Drove → Driven: They drove to the countryside last Sunday.</a:t>
            </a:r>
          </a:p>
        </p:txBody>
      </p:sp>
    </p:spTree>
    <p:extLst>
      <p:ext uri="{BB962C8B-B14F-4D97-AF65-F5344CB8AC3E}">
        <p14:creationId xmlns:p14="http://schemas.microsoft.com/office/powerpoint/2010/main" val="164454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314" y="188640"/>
            <a:ext cx="700999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He </a:t>
            </a:r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played piano yesterday.       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(Make question)</a:t>
            </a:r>
          </a:p>
          <a:p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Did + S + Base verb + comp ?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A/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Did he play piano yesterday?</a:t>
            </a:r>
          </a:p>
          <a:p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He played piano yesterday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      (Use “Did not”)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8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 + Did not + base verb+ comp.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A/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He did not play piano yesterday.</a:t>
            </a:r>
          </a:p>
          <a:p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He play piano yesterday</a:t>
            </a:r>
            <a:r>
              <a:rPr lang="en-US" sz="28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       (Correct and Use “Did not”)</a:t>
            </a: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He did not play piano yesterday.</a:t>
            </a:r>
          </a:p>
          <a:p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849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Past Simple vs. Present Perfect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Brief comparison: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Past Simple: Completed actions at a specific time.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 visited the museum yesterday.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Present Perfect: Actions with no specific time or still relevant.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 have visited the museum.   (at the door)</a:t>
            </a:r>
          </a:p>
        </p:txBody>
      </p:sp>
    </p:spTree>
    <p:extLst>
      <p:ext uri="{BB962C8B-B14F-4D97-AF65-F5344CB8AC3E}">
        <p14:creationId xmlns:p14="http://schemas.microsoft.com/office/powerpoint/2010/main" val="18060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24744"/>
            <a:ext cx="837628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Common Mistakes in Past Simple Tense</a:t>
            </a:r>
          </a:p>
          <a:p>
            <a:endParaRPr lang="en-US" sz="32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He didn’t went to school yesterday. (Correct)</a:t>
            </a:r>
          </a:p>
          <a:p>
            <a:r>
              <a:rPr lang="en-US" sz="32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He didn’t go to school yesterday.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</a:p>
          <a:p>
            <a:r>
              <a:rPr lang="en-US" sz="32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Incorrect: Did she played basketball?</a:t>
            </a:r>
          </a:p>
          <a:p>
            <a:r>
              <a:rPr lang="en-US" sz="3200" dirty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Correct: Did she play basketball?</a:t>
            </a:r>
          </a:p>
          <a:p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6163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78" y="1412776"/>
            <a:ext cx="902202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Which sentence is correct:</a:t>
            </a:r>
          </a:p>
          <a:p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He buy a car yesterday.                      Or                     He bought a car yesterday.</a:t>
            </a:r>
          </a:p>
          <a:p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Did he bought a car yesterday?         Or                    Did he buy a car yesterday?</a:t>
            </a:r>
          </a:p>
          <a:p>
            <a:endParaRPr lang="en-US" sz="28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She traveled to Turkey yesterday.       Or                   She travels to Turkey yesterdays.</a:t>
            </a:r>
          </a:p>
        </p:txBody>
      </p:sp>
    </p:spTree>
    <p:extLst>
      <p:ext uri="{BB962C8B-B14F-4D97-AF65-F5344CB8AC3E}">
        <p14:creationId xmlns:p14="http://schemas.microsoft.com/office/powerpoint/2010/main" val="60910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919</Words>
  <Application>Microsoft Office PowerPoint</Application>
  <PresentationFormat>On-screen Show (4:3)</PresentationFormat>
  <Paragraphs>118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25</cp:revision>
  <dcterms:created xsi:type="dcterms:W3CDTF">2025-01-30T14:21:14Z</dcterms:created>
  <dcterms:modified xsi:type="dcterms:W3CDTF">2025-03-06T20:55:28Z</dcterms:modified>
</cp:coreProperties>
</file>