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84" r:id="rId5"/>
    <p:sldId id="290" r:id="rId6"/>
    <p:sldId id="261" r:id="rId7"/>
    <p:sldId id="262" r:id="rId8"/>
    <p:sldId id="295" r:id="rId9"/>
    <p:sldId id="264" r:id="rId10"/>
    <p:sldId id="266" r:id="rId11"/>
    <p:sldId id="267" r:id="rId12"/>
    <p:sldId id="268" r:id="rId13"/>
    <p:sldId id="297" r:id="rId14"/>
    <p:sldId id="298" r:id="rId15"/>
    <p:sldId id="299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1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العلوم</a:t>
            </a:r>
            <a:r>
              <a:rPr lang="ar-IQ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الفيزياء الــــطـبـيـة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Medical physics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Department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English Language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Third  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MSC.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Hussain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( 4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Quantity: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and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many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some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any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(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something, anything, nobody, everywhere, a few, a little, a lot </a:t>
            </a:r>
            <a:r>
              <a:rPr lang="en-US" sz="2400" b="1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of</a:t>
            </a:r>
            <a:r>
              <a:rPr lang="ar-IQ" sz="2400" b="1" i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</a:t>
            </a:r>
            <a:endParaRPr lang="en-US" sz="24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24"/>
            <a:ext cx="25450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645838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Study Year: 2024-2025</a:t>
            </a:r>
          </a:p>
        </p:txBody>
      </p:sp>
    </p:spTree>
    <p:extLst>
      <p:ext uri="{BB962C8B-B14F-4D97-AF65-F5344CB8AC3E}">
        <p14:creationId xmlns:p14="http://schemas.microsoft.com/office/powerpoint/2010/main" val="172374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97346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 “Anything”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-Refers to any object, thing, or idea, but it is used in negative sentences and questions.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Can be used in positive sentences if the meaning is uncertain or in the sense of “no matter what.”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don’t have anything to wear. (Negative)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Is there anything I can do to help? (Question)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I’ll eat anything. (Positive, meaning any food)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15" y="0"/>
            <a:ext cx="90297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 “Nobody”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-Refers to no person or not anyone.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-Used in negative sentences to indicate the absence of people.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Nobody was at the party.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Nobody knows the answer.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4. “Everywhere”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all places or in every part.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Used to talk about a location or extent.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I’ve looked everywhere for my keys.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People are talking about this everywhere.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707575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 comparison</a:t>
            </a:r>
            <a:endParaRPr lang="en-US" sz="32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8" y="2292350"/>
            <a:ext cx="9248576" cy="258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6" y="116632"/>
            <a:ext cx="89551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 few,” “a little,” and “a lot of” are expressions used to describe quantities or amounts of something, but they differ in how much they refer to.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1. “A Few”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 small number of countable items (things you can count).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Generally used with plural countable nouns.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have a few books. (You can count books: 1, 2, 3…)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There are a few people in the room. (You can count people)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997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 “A Little”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 small amount of uncountable items (things you cannot count).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-Generally used with uncountable nouns (e.g., water, sugar, time).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have a little money. (Money is uncountable)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Can I have a little milk, please? (Milk is uncountable)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 “A Lot Of”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-Refers to a large amount or a large number of something.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-Can be used with both countable and uncountable nouns.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She has a lot of friends. (Friends are 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We need a lot of time to finish the project. (Time is uncountable)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7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06110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 comparison</a:t>
            </a:r>
            <a:endParaRPr lang="en-US" sz="32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843198" cy="18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1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996952"/>
            <a:ext cx="2877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Thank You</a:t>
            </a:r>
            <a:endParaRPr lang="en-US" sz="66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25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69" y="188640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Quantity Words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What Are Quantity Words?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Definition: Quantity words tell us “how much” or “how many” of something there is.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Key Idea: Some words are used with countable nouns (books, apples, chairs), and others with uncountable nouns (water, sugar, air).</a:t>
            </a:r>
          </a:p>
          <a:p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“We use quantity words to describe amounts (big or small, countable or uncountable).”</a:t>
            </a:r>
          </a:p>
          <a:p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“We use articles (‘a’, ‘an’, ‘the’) to introduce nouns.”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30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Much &amp; Many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When to Use ‘Much’ and ‘Many’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Rules: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“Many” is used with countable nouns (things we can count one by one).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-“Much” is used with uncountable nouns (things we cannot count individually).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many apples do you have?”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much water do you drink?”</a:t>
            </a:r>
          </a:p>
        </p:txBody>
      </p:sp>
    </p:spTree>
    <p:extLst>
      <p:ext uri="{BB962C8B-B14F-4D97-AF65-F5344CB8AC3E}">
        <p14:creationId xmlns:p14="http://schemas.microsoft.com/office/powerpoint/2010/main" val="171220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‪Countable vs. Uncountable FOOD in English | Food and Drinks Vocabulary -  YouTub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7" y="548680"/>
            <a:ext cx="857723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1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6" y="0"/>
            <a:ext cx="90218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 in Context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Positive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 “She has many dresses.” (countable)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 “There is a lot of water in the glass.” (uncountable, using “a lot of” instead of “much”)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Negative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“I don’t have much free time.” (uncountable)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“There aren’t many chairs in the room.” (countable)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Question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much coffee do you drink every day?” (uncountable)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many pencils are in your bag?” (countable)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4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0946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Practice Exercise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Activity: Fill in the blanks with ‘much’ or ‘many’: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1. “I don’t have _ time.”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2. “How _ pencils are in your bag?”</a:t>
            </a: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Some &amp; Any</a:t>
            </a: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86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“Some” and “any” are both used to talk about an unspecified amount of something, but they are used in different situations.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“Some”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Used in positive sentences.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Used in offers and requests.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I have some oranges. (positive sentence)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Would you like some coffee? (offer)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Can I have some sugar? (request)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8024" y="1584280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“Any”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Used in negative sentences.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Used in questions (except for offers and requests).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Used in conditional sentences.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I don’t have any oranges. (negative sentence)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Do you have any friends? (question)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If you have any questions, let me know. (conditional sentence)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Summary table</a:t>
            </a:r>
            <a:endParaRPr lang="en-US" sz="32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9" y="2308369"/>
            <a:ext cx="8892480" cy="27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9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8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“Something,” “anything,” “nobody,” and “everywhere” are words that refer to indefinite quantities or people and places. Here’s how each one works: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1. “Something”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an unspecified object, idea, or thing.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Used in positive sentences and offers or requests.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want something to eat. (We don’t know what it is exactly.)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There’s something in my eye. (An unspecified object)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Would you like something to drink? (Offer)</a:t>
            </a: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933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17</cp:revision>
  <dcterms:created xsi:type="dcterms:W3CDTF">2025-01-30T16:28:10Z</dcterms:created>
  <dcterms:modified xsi:type="dcterms:W3CDTF">2025-02-20T08:14:18Z</dcterms:modified>
</cp:coreProperties>
</file>