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09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131"/>
            <a:ext cx="9144000" cy="6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794212" y="4743381"/>
            <a:ext cx="23727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363579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46395" y="2967335"/>
            <a:ext cx="32512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</a:t>
            </a:r>
            <a:endParaRPr lang="ar-SA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50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THE-RESPIRATORY-SYSTEM-pptx-Basic-Respiratory-system-knowledge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THE-RESPIRATORY-SYSTEM-pptx-Basic-Respiratory-system-knowledge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98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THE-RESPIRATORY-SYSTEM-pptx-Basic-Respiratory-system-knowledge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THE-RESPIRATORY-SYSTEM-pptx-Basic-Respiratory-system-knowledge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THE-RESPIRATORY-SYSTEM-pptx-Basic-Respiratory-system-knowledge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THE-RESPIRATORY-SYSTEM-pptx-Basic-Respiratory-system-knowledge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THE-RESPIRATORY-SYSTEM-pptx-Basic-Respiratory-system-knowledge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368"/>
            <a:ext cx="9144000" cy="636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39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</Words>
  <Application>Microsoft Office PowerPoint</Application>
  <PresentationFormat>عرض على الشاشة (3:4)‏</PresentationFormat>
  <Paragraphs>2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dc:description>generated using python-pptx</dc:description>
  <cp:lastModifiedBy>Lenovo</cp:lastModifiedBy>
  <cp:revision>6</cp:revision>
  <dcterms:created xsi:type="dcterms:W3CDTF">2013-01-27T09:14:16Z</dcterms:created>
  <dcterms:modified xsi:type="dcterms:W3CDTF">2025-03-06T22:50:52Z</dcterms:modified>
</cp:coreProperties>
</file>