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5" Type="http://schemas.microsoft.com/office/2020/02/relationships/classificationlabels" Target="docMetadata/LabelInfo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 autoCompressPictures="0">
  <p:sldMasterIdLst>
    <p:sldMasterId id="2147483648" r:id="rId4"/>
  </p:sldMasterIdLst>
  <p:notesMasterIdLst>
    <p:notesMasterId r:id="rId17"/>
  </p:notesMasterIdLst>
  <p:handoutMasterIdLst>
    <p:handoutMasterId r:id="rId18"/>
  </p:handoutMasterIdLst>
  <p:sldIdLst>
    <p:sldId id="273" r:id="rId5"/>
    <p:sldId id="275" r:id="rId6"/>
    <p:sldId id="284" r:id="rId7"/>
    <p:sldId id="300" r:id="rId8"/>
    <p:sldId id="292" r:id="rId9"/>
    <p:sldId id="301" r:id="rId10"/>
    <p:sldId id="302" r:id="rId11"/>
    <p:sldId id="289" r:id="rId12"/>
    <p:sldId id="288" r:id="rId13"/>
    <p:sldId id="303" r:id="rId14"/>
    <p:sldId id="304" r:id="rId15"/>
    <p:sldId id="274" r:id="rId16"/>
  </p:sldIdLst>
  <p:sldSz cx="12192000" cy="6858000"/>
  <p:notesSz cx="6858000" cy="9144000"/>
  <p:defaultTextStyle>
    <a:defPPr>
      <a:defRPr lang="en-P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2" orient="horz" pos="1224" userDrawn="1">
          <p15:clr>
            <a:srgbClr val="A4A3A4"/>
          </p15:clr>
        </p15:guide>
        <p15:guide id="3" pos="7368" userDrawn="1">
          <p15:clr>
            <a:srgbClr val="A4A3A4"/>
          </p15:clr>
        </p15:guide>
        <p15:guide id="4" pos="312" userDrawn="1">
          <p15:clr>
            <a:srgbClr val="A4A3A4"/>
          </p15:clr>
        </p15:guide>
        <p15:guide id="6" orient="horz" pos="2856" userDrawn="1">
          <p15:clr>
            <a:srgbClr val="A4A3A4"/>
          </p15:clr>
        </p15:guide>
        <p15:guide id="7" pos="5928" userDrawn="1">
          <p15:clr>
            <a:srgbClr val="A4A3A4"/>
          </p15:clr>
        </p15:guide>
        <p15:guide id="8" pos="6168" userDrawn="1">
          <p15:clr>
            <a:srgbClr val="A4A3A4"/>
          </p15:clr>
        </p15:guide>
        <p15:guide id="9" pos="1512" userDrawn="1">
          <p15:clr>
            <a:srgbClr val="A4A3A4"/>
          </p15:clr>
        </p15:guide>
        <p15:guide id="10" orient="horz" pos="264" userDrawn="1">
          <p15:clr>
            <a:srgbClr val="A4A3A4"/>
          </p15:clr>
        </p15:guide>
        <p15:guide id="11" pos="2496" userDrawn="1">
          <p15:clr>
            <a:srgbClr val="A4A3A4"/>
          </p15:clr>
        </p15:guide>
        <p15:guide id="12" pos="2688" userDrawn="1">
          <p15:clr>
            <a:srgbClr val="A4A3A4"/>
          </p15:clr>
        </p15:guide>
        <p15:guide id="13" pos="4536" userDrawn="1">
          <p15:clr>
            <a:srgbClr val="A4A3A4"/>
          </p15:clr>
        </p15:guide>
        <p15:guide id="14" pos="4008" userDrawn="1">
          <p15:clr>
            <a:srgbClr val="A4A3A4"/>
          </p15:clr>
        </p15:guide>
        <p15:guide id="15" pos="4944" userDrawn="1">
          <p15:clr>
            <a:srgbClr val="A4A3A4"/>
          </p15:clr>
        </p15:guide>
        <p15:guide id="16" pos="5136" userDrawn="1">
          <p15:clr>
            <a:srgbClr val="A4A3A4"/>
          </p15:clr>
        </p15:guide>
        <p15:guide id="17" orient="horz" pos="1584" userDrawn="1">
          <p15:clr>
            <a:srgbClr val="A4A3A4"/>
          </p15:clr>
        </p15:guide>
        <p15:guide id="18" orient="horz" pos="2736" userDrawn="1">
          <p15:clr>
            <a:srgbClr val="A4A3A4"/>
          </p15:clr>
        </p15:guide>
        <p15:guide id="19" orient="horz" pos="3648" userDrawn="1">
          <p15:clr>
            <a:srgbClr val="A4A3A4"/>
          </p15:clr>
        </p15:guide>
        <p15:guide id="20" orient="horz" pos="864" userDrawn="1">
          <p15:clr>
            <a:srgbClr val="A4A3A4"/>
          </p15:clr>
        </p15:guide>
        <p15:guide id="21" orient="horz" pos="3984" userDrawn="1">
          <p15:clr>
            <a:srgbClr val="A4A3A4"/>
          </p15:clr>
        </p15:guide>
        <p15:guide id="22" pos="456" userDrawn="1">
          <p15:clr>
            <a:srgbClr val="A4A3A4"/>
          </p15:clr>
        </p15:guide>
        <p15:guide id="23" pos="7248" userDrawn="1">
          <p15:clr>
            <a:srgbClr val="A4A3A4"/>
          </p15:clr>
        </p15:guide>
        <p15:guide id="24" orient="horz" pos="1920" userDrawn="1">
          <p15:clr>
            <a:srgbClr val="A4A3A4"/>
          </p15:clr>
        </p15:guide>
        <p15:guide id="25" orient="horz" pos="2256" userDrawn="1">
          <p15:clr>
            <a:srgbClr val="A4A3A4"/>
          </p15:clr>
        </p15:guide>
        <p15:guide id="26" pos="7176" userDrawn="1">
          <p15:clr>
            <a:srgbClr val="A4A3A4"/>
          </p15:clr>
        </p15:guide>
        <p15:guide id="27" orient="horz" pos="1704" userDrawn="1">
          <p15:clr>
            <a:srgbClr val="A4A3A4"/>
          </p15:clr>
        </p15:guide>
        <p15:guide id="28" pos="4176" userDrawn="1">
          <p15:clr>
            <a:srgbClr val="A4A3A4"/>
          </p15:clr>
        </p15:guide>
        <p15:guide id="29" orient="horz" pos="2592" userDrawn="1">
          <p15:clr>
            <a:srgbClr val="A4A3A4"/>
          </p15:clr>
        </p15:guide>
        <p15:guide id="30" pos="6912" userDrawn="1">
          <p15:clr>
            <a:srgbClr val="A4A3A4"/>
          </p15:clr>
        </p15:guide>
        <p15:guide id="31" pos="3552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00000000-0000-0000-0000-000000000000}" name="Author" initials="A" userId="Author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3573E"/>
    <a:srgbClr val="D8BEB2"/>
    <a:srgbClr val="753F2D"/>
    <a:srgbClr val="5E3324"/>
    <a:srgbClr val="8A4C34"/>
    <a:srgbClr val="815550"/>
    <a:srgbClr val="E7E6E6"/>
    <a:srgbClr val="C28D6D"/>
    <a:srgbClr val="D2986F"/>
    <a:srgbClr val="333B3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324" autoAdjust="0"/>
    <p:restoredTop sz="96327"/>
  </p:normalViewPr>
  <p:slideViewPr>
    <p:cSldViewPr snapToGrid="0">
      <p:cViewPr varScale="1">
        <p:scale>
          <a:sx n="62" d="100"/>
          <a:sy n="62" d="100"/>
        </p:scale>
        <p:origin x="624" y="52"/>
      </p:cViewPr>
      <p:guideLst>
        <p:guide orient="horz" pos="1224"/>
        <p:guide pos="7368"/>
        <p:guide pos="312"/>
        <p:guide orient="horz" pos="2856"/>
        <p:guide pos="5928"/>
        <p:guide pos="6168"/>
        <p:guide pos="1512"/>
        <p:guide orient="horz" pos="264"/>
        <p:guide pos="2496"/>
        <p:guide pos="2688"/>
        <p:guide pos="4536"/>
        <p:guide pos="4008"/>
        <p:guide pos="4944"/>
        <p:guide pos="5136"/>
        <p:guide orient="horz" pos="1584"/>
        <p:guide orient="horz" pos="2736"/>
        <p:guide orient="horz" pos="3648"/>
        <p:guide orient="horz" pos="864"/>
        <p:guide orient="horz" pos="3984"/>
        <p:guide pos="456"/>
        <p:guide pos="7248"/>
        <p:guide orient="horz" pos="1920"/>
        <p:guide orient="horz" pos="2256"/>
        <p:guide pos="7176"/>
        <p:guide orient="horz" pos="1704"/>
        <p:guide pos="4176"/>
        <p:guide orient="horz" pos="2592"/>
        <p:guide pos="6912"/>
        <p:guide pos="3552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58" d="100"/>
          <a:sy n="58" d="100"/>
        </p:scale>
        <p:origin x="2371" y="67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handoutMaster" Target="handoutMasters/handoutMaster1.xml"/><Relationship Id="rId3" Type="http://schemas.openxmlformats.org/officeDocument/2006/relationships/customXml" Target="../customXml/item3.xml"/><Relationship Id="rId21" Type="http://schemas.openxmlformats.org/officeDocument/2006/relationships/theme" Target="theme/theme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microsoft.com/office/2018/10/relationships/authors" Target="authors.xml"/><Relationship Id="rId10" Type="http://schemas.openxmlformats.org/officeDocument/2006/relationships/slide" Target="slides/slide6.xml"/><Relationship Id="rId19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78B30D67-EB7C-4323-A6AB-20071C4FCC2B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B26DD94-0E47-FE33-5C0F-9E497B99BEFB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3433F7E-3633-4FA3-974D-CA21FB24834F}" type="datetimeFigureOut">
              <a:rPr lang="en-US" smtClean="0"/>
              <a:t>3/1/2025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9636FF0-1B83-FCD7-197D-6F6CBEA8FE09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AA88305-7C09-5A95-A84B-C7CEA8D00FAD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6482836-E43C-41FF-A11B-3D8AB6E68F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098170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noProof="0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945F7B4-7442-4021-9F1E-8BC3C363C892}" type="datetimeFigureOut">
              <a:rPr lang="en-US" noProof="0" smtClean="0"/>
              <a:t>3/1/2025</a:t>
            </a:fld>
            <a:endParaRPr lang="en-US" noProof="0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noProof="0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ECDE012-9E2E-4477-8B5C-4E7D4E9BCBA6}" type="slidenum">
              <a:rPr lang="en-US" noProof="0" smtClean="0"/>
              <a:t>‹#›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73938590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ECDE012-9E2E-4477-8B5C-4E7D4E9BCBA6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819254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ECDE012-9E2E-4477-8B5C-4E7D4E9BCBA6}" type="slidenum">
              <a:rPr lang="en-US" noProof="0" smtClean="0"/>
              <a:t>2</a:t>
            </a:fld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203243922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6B8029-33F3-9414-AD10-00871D91AA5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267712" y="1408176"/>
            <a:ext cx="6400800" cy="2387600"/>
          </a:xfrm>
        </p:spPr>
        <p:txBody>
          <a:bodyPr anchor="t">
            <a:normAutofit/>
          </a:bodyPr>
          <a:lstStyle>
            <a:lvl1pPr algn="l">
              <a:lnSpc>
                <a:spcPct val="80000"/>
              </a:lnSpc>
              <a:defRPr sz="7200" cap="all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PK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F32B008-64B6-378D-9C5D-DCC8DFEBC69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867912" y="5047488"/>
            <a:ext cx="5486400" cy="384048"/>
          </a:xfrm>
        </p:spPr>
        <p:txBody>
          <a:bodyPr/>
          <a:lstStyle>
            <a:lvl1pPr marL="0" indent="0" algn="l">
              <a:lnSpc>
                <a:spcPct val="80000"/>
              </a:lnSpc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PK"/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15444BA9-47A2-8EBA-F11F-AF833CBC1FB6}"/>
              </a:ext>
            </a:extLst>
          </p:cNvPr>
          <p:cNvGrpSpPr/>
          <p:nvPr userDrawn="1"/>
        </p:nvGrpSpPr>
        <p:grpSpPr>
          <a:xfrm>
            <a:off x="3979533" y="5801746"/>
            <a:ext cx="8221703" cy="0"/>
            <a:chOff x="3733800" y="5539861"/>
            <a:chExt cx="8221703" cy="0"/>
          </a:xfrm>
        </p:grpSpPr>
        <p:cxnSp>
          <p:nvCxnSpPr>
            <p:cNvPr id="8" name="Straight Connector 7">
              <a:extLst>
                <a:ext uri="{FF2B5EF4-FFF2-40B4-BE49-F238E27FC236}">
                  <a16:creationId xmlns:a16="http://schemas.microsoft.com/office/drawing/2014/main" id="{F7C7E957-5A54-C6BB-DBCA-B0A579E99122}"/>
                </a:ext>
              </a:extLst>
            </p:cNvPr>
            <p:cNvCxnSpPr>
              <a:cxnSpLocks/>
            </p:cNvCxnSpPr>
            <p:nvPr/>
          </p:nvCxnSpPr>
          <p:spPr>
            <a:xfrm>
              <a:off x="3733800" y="5539861"/>
              <a:ext cx="6054153" cy="0"/>
            </a:xfrm>
            <a:prstGeom prst="line">
              <a:avLst/>
            </a:prstGeom>
            <a:ln w="571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F75792F5-3B57-83E5-2E85-1B67A64BF570}"/>
                </a:ext>
              </a:extLst>
            </p:cNvPr>
            <p:cNvCxnSpPr>
              <a:cxnSpLocks/>
            </p:cNvCxnSpPr>
            <p:nvPr/>
          </p:nvCxnSpPr>
          <p:spPr>
            <a:xfrm>
              <a:off x="9783803" y="5539861"/>
              <a:ext cx="2171700" cy="0"/>
            </a:xfrm>
            <a:prstGeom prst="line">
              <a:avLst/>
            </a:prstGeom>
            <a:ln w="57150"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38063859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bg>
      <p:bgPr>
        <a:solidFill>
          <a:schemeClr val="accent3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ACF6E0F-D722-BAD9-C6AD-9A11DAE47E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/>
              <a:t>Presentation title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1160B7A-B490-F67E-2740-38CA3A9876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FCF61C-3B18-4C03-8326-CC3B32D710C9}" type="slidenum">
              <a:rPr lang="en-US" noProof="0" smtClean="0"/>
              <a:t>‹#›</a:t>
            </a:fld>
            <a:endParaRPr lang="en-US" noProof="0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814A6C9A-83F0-5E94-8A5B-89CB08282C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95144" y="1463040"/>
            <a:ext cx="7498080" cy="704088"/>
          </a:xfrm>
        </p:spPr>
        <p:txBody>
          <a:bodyPr/>
          <a:lstStyle>
            <a:lvl1pPr>
              <a:defRPr sz="5000"/>
            </a:lvl1pPr>
          </a:lstStyle>
          <a:p>
            <a:r>
              <a:rPr lang="en-US" noProof="0"/>
              <a:t>Click to edit Master title style</a:t>
            </a: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52784B99-8374-AA22-4161-578F9BF77E2B}"/>
              </a:ext>
            </a:extLst>
          </p:cNvPr>
          <p:cNvGrpSpPr/>
          <p:nvPr userDrawn="1"/>
        </p:nvGrpSpPr>
        <p:grpSpPr>
          <a:xfrm>
            <a:off x="2400300" y="2535841"/>
            <a:ext cx="9801127" cy="821"/>
            <a:chOff x="2286319" y="5546299"/>
            <a:chExt cx="9801127" cy="903"/>
          </a:xfrm>
        </p:grpSpPr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F0F45B19-145D-7398-7A64-A88B28251AAD}"/>
                </a:ext>
              </a:extLst>
            </p:cNvPr>
            <p:cNvCxnSpPr>
              <a:cxnSpLocks/>
            </p:cNvCxnSpPr>
            <p:nvPr/>
          </p:nvCxnSpPr>
          <p:spPr>
            <a:xfrm>
              <a:off x="2286319" y="5546299"/>
              <a:ext cx="7391400" cy="0"/>
            </a:xfrm>
            <a:prstGeom prst="line">
              <a:avLst/>
            </a:prstGeom>
            <a:ln w="57150"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0029EB3C-D7BA-1FCE-3158-8F1116C6F5BE}"/>
                </a:ext>
              </a:extLst>
            </p:cNvPr>
            <p:cNvCxnSpPr>
              <a:cxnSpLocks/>
            </p:cNvCxnSpPr>
            <p:nvPr/>
          </p:nvCxnSpPr>
          <p:spPr>
            <a:xfrm>
              <a:off x="9676016" y="5547202"/>
              <a:ext cx="2411430" cy="0"/>
            </a:xfrm>
            <a:prstGeom prst="line">
              <a:avLst/>
            </a:prstGeom>
            <a:ln w="57150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2" name="Text Placeholder 10">
            <a:extLst>
              <a:ext uri="{FF2B5EF4-FFF2-40B4-BE49-F238E27FC236}">
                <a16:creationId xmlns:a16="http://schemas.microsoft.com/office/drawing/2014/main" id="{F8F78388-68BC-0124-C243-36D5B5DC78E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2322576" y="2971800"/>
            <a:ext cx="4828032" cy="490538"/>
          </a:xfrm>
        </p:spPr>
        <p:txBody>
          <a:bodyPr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200" b="1">
                <a:solidFill>
                  <a:schemeClr val="tx2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13" name="Text Placeholder 10">
            <a:extLst>
              <a:ext uri="{FF2B5EF4-FFF2-40B4-BE49-F238E27FC236}">
                <a16:creationId xmlns:a16="http://schemas.microsoft.com/office/drawing/2014/main" id="{D7FBEF6F-7749-849E-36C5-CC056F30711F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2322576" y="4443984"/>
            <a:ext cx="4828032" cy="490538"/>
          </a:xfrm>
        </p:spPr>
        <p:txBody>
          <a:bodyPr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200" b="1">
                <a:solidFill>
                  <a:schemeClr val="tx2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8A350182-DD59-73E2-C20A-4B5FE6715444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2020824" y="3401568"/>
            <a:ext cx="8379220" cy="975260"/>
          </a:xfrm>
        </p:spPr>
        <p:txBody>
          <a:bodyPr numCol="2" spcCol="91440"/>
          <a:lstStyle>
            <a:lvl1pPr marL="283464" indent="-283464">
              <a:lnSpc>
                <a:spcPct val="150000"/>
              </a:lnSpc>
              <a:spcBef>
                <a:spcPts val="0"/>
              </a:spcBef>
              <a:defRPr sz="1600">
                <a:solidFill>
                  <a:schemeClr val="tx2"/>
                </a:solidFill>
              </a:defRPr>
            </a:lvl1pPr>
            <a:lvl2pPr indent="-283464">
              <a:lnSpc>
                <a:spcPct val="150000"/>
              </a:lnSpc>
              <a:spcBef>
                <a:spcPts val="0"/>
              </a:spcBef>
              <a:defRPr sz="1600">
                <a:solidFill>
                  <a:schemeClr val="tx2"/>
                </a:solidFill>
              </a:defRPr>
            </a:lvl2pPr>
            <a:lvl3pPr indent="-283464">
              <a:lnSpc>
                <a:spcPct val="150000"/>
              </a:lnSpc>
              <a:spcBef>
                <a:spcPts val="0"/>
              </a:spcBef>
              <a:defRPr sz="1600">
                <a:solidFill>
                  <a:schemeClr val="tx2"/>
                </a:solidFill>
              </a:defRPr>
            </a:lvl3pPr>
            <a:lvl4pPr indent="-283464">
              <a:lnSpc>
                <a:spcPct val="150000"/>
              </a:lnSpc>
              <a:spcBef>
                <a:spcPts val="0"/>
              </a:spcBef>
              <a:defRPr sz="1600">
                <a:solidFill>
                  <a:schemeClr val="tx2"/>
                </a:solidFill>
              </a:defRPr>
            </a:lvl4pPr>
            <a:lvl5pPr indent="-283464">
              <a:lnSpc>
                <a:spcPct val="150000"/>
              </a:lnSpc>
              <a:spcBef>
                <a:spcPts val="0"/>
              </a:spcBef>
              <a:defRPr sz="1600">
                <a:solidFill>
                  <a:schemeClr val="tx2"/>
                </a:solidFill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</p:txBody>
      </p:sp>
      <p:sp>
        <p:nvSpPr>
          <p:cNvPr id="15" name="Text Placeholder 13">
            <a:extLst>
              <a:ext uri="{FF2B5EF4-FFF2-40B4-BE49-F238E27FC236}">
                <a16:creationId xmlns:a16="http://schemas.microsoft.com/office/drawing/2014/main" id="{5E14A588-A920-9AE0-A268-A008EAF6FCBA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2020824" y="4901184"/>
            <a:ext cx="8379220" cy="975260"/>
          </a:xfrm>
        </p:spPr>
        <p:txBody>
          <a:bodyPr numCol="2" spcCol="91440"/>
          <a:lstStyle>
            <a:lvl1pPr marL="283464" indent="-283464">
              <a:lnSpc>
                <a:spcPct val="150000"/>
              </a:lnSpc>
              <a:spcBef>
                <a:spcPts val="0"/>
              </a:spcBef>
              <a:defRPr sz="1600">
                <a:solidFill>
                  <a:schemeClr val="tx2"/>
                </a:solidFill>
              </a:defRPr>
            </a:lvl1pPr>
            <a:lvl2pPr indent="-283464">
              <a:lnSpc>
                <a:spcPct val="150000"/>
              </a:lnSpc>
              <a:spcBef>
                <a:spcPts val="0"/>
              </a:spcBef>
              <a:defRPr sz="1600">
                <a:solidFill>
                  <a:schemeClr val="tx2"/>
                </a:solidFill>
              </a:defRPr>
            </a:lvl2pPr>
            <a:lvl3pPr indent="-283464">
              <a:lnSpc>
                <a:spcPct val="150000"/>
              </a:lnSpc>
              <a:spcBef>
                <a:spcPts val="0"/>
              </a:spcBef>
              <a:defRPr sz="1600">
                <a:solidFill>
                  <a:schemeClr val="tx2"/>
                </a:solidFill>
              </a:defRPr>
            </a:lvl3pPr>
            <a:lvl4pPr indent="-283464">
              <a:lnSpc>
                <a:spcPct val="150000"/>
              </a:lnSpc>
              <a:spcBef>
                <a:spcPts val="0"/>
              </a:spcBef>
              <a:defRPr sz="1600">
                <a:solidFill>
                  <a:schemeClr val="tx2"/>
                </a:solidFill>
              </a:defRPr>
            </a:lvl4pPr>
            <a:lvl5pPr indent="-283464">
              <a:lnSpc>
                <a:spcPct val="150000"/>
              </a:lnSpc>
              <a:spcBef>
                <a:spcPts val="0"/>
              </a:spcBef>
              <a:defRPr sz="1600">
                <a:solidFill>
                  <a:schemeClr val="tx2"/>
                </a:solidFill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</p:txBody>
      </p:sp>
    </p:spTree>
    <p:extLst>
      <p:ext uri="{BB962C8B-B14F-4D97-AF65-F5344CB8AC3E}">
        <p14:creationId xmlns:p14="http://schemas.microsoft.com/office/powerpoint/2010/main" val="17890225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Content">
    <p:bg>
      <p:bgPr>
        <a:solidFill>
          <a:schemeClr val="accent3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ACF6E0F-D722-BAD9-C6AD-9A11DAE47E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Presentation title</a:t>
            </a:r>
            <a:endParaRPr lang="en-PK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1160B7A-B490-F67E-2740-38CA3A9876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FCF61C-3B18-4C03-8326-CC3B32D710C9}" type="slidenum">
              <a:rPr lang="en-US" noProof="0" smtClean="0"/>
              <a:t>‹#›</a:t>
            </a:fld>
            <a:endParaRPr lang="en-US" noProof="0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814A6C9A-83F0-5E94-8A5B-89CB08282C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3504" y="1463040"/>
            <a:ext cx="10871708" cy="704088"/>
          </a:xfrm>
        </p:spPr>
        <p:txBody>
          <a:bodyPr/>
          <a:lstStyle>
            <a:lvl1pPr>
              <a:defRPr sz="5000"/>
            </a:lvl1pPr>
          </a:lstStyle>
          <a:p>
            <a:r>
              <a:rPr lang="en-US" dirty="0"/>
              <a:t>Click to edit Master title style</a:t>
            </a:r>
            <a:endParaRPr lang="en-PK" dirty="0"/>
          </a:p>
        </p:txBody>
      </p:sp>
      <p:sp>
        <p:nvSpPr>
          <p:cNvPr id="12" name="Text Placeholder 10">
            <a:extLst>
              <a:ext uri="{FF2B5EF4-FFF2-40B4-BE49-F238E27FC236}">
                <a16:creationId xmlns:a16="http://schemas.microsoft.com/office/drawing/2014/main" id="{F8F78388-68BC-0124-C243-36D5B5DC78E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49224" y="2980944"/>
            <a:ext cx="3282696" cy="1106424"/>
          </a:xfrm>
        </p:spPr>
        <p:txBody>
          <a:bodyPr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200" b="1">
                <a:solidFill>
                  <a:schemeClr val="tx2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3" name="Text Placeholder 10">
            <a:extLst>
              <a:ext uri="{FF2B5EF4-FFF2-40B4-BE49-F238E27FC236}">
                <a16:creationId xmlns:a16="http://schemas.microsoft.com/office/drawing/2014/main" id="{D7FBEF6F-7749-849E-36C5-CC056F30711F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334256" y="2980944"/>
            <a:ext cx="3282696" cy="1106424"/>
          </a:xfrm>
        </p:spPr>
        <p:txBody>
          <a:bodyPr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200" b="1">
                <a:solidFill>
                  <a:schemeClr val="tx2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8A350182-DD59-73E2-C20A-4B5FE6715444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365760" y="4114800"/>
            <a:ext cx="3282696" cy="975260"/>
          </a:xfrm>
        </p:spPr>
        <p:txBody>
          <a:bodyPr numCol="1" spcCol="91440"/>
          <a:lstStyle>
            <a:lvl1pPr marL="283464" indent="-283464">
              <a:lnSpc>
                <a:spcPct val="150000"/>
              </a:lnSpc>
              <a:spcBef>
                <a:spcPts val="0"/>
              </a:spcBef>
              <a:defRPr sz="1600">
                <a:solidFill>
                  <a:schemeClr val="tx2"/>
                </a:solidFill>
              </a:defRPr>
            </a:lvl1pPr>
            <a:lvl2pPr indent="-283464">
              <a:lnSpc>
                <a:spcPct val="150000"/>
              </a:lnSpc>
              <a:spcBef>
                <a:spcPts val="0"/>
              </a:spcBef>
              <a:defRPr sz="1600">
                <a:solidFill>
                  <a:schemeClr val="tx2"/>
                </a:solidFill>
              </a:defRPr>
            </a:lvl2pPr>
            <a:lvl3pPr indent="-283464">
              <a:lnSpc>
                <a:spcPct val="150000"/>
              </a:lnSpc>
              <a:spcBef>
                <a:spcPts val="0"/>
              </a:spcBef>
              <a:defRPr sz="1600">
                <a:solidFill>
                  <a:schemeClr val="tx2"/>
                </a:solidFill>
              </a:defRPr>
            </a:lvl3pPr>
            <a:lvl4pPr indent="-283464">
              <a:lnSpc>
                <a:spcPct val="150000"/>
              </a:lnSpc>
              <a:spcBef>
                <a:spcPts val="0"/>
              </a:spcBef>
              <a:defRPr sz="1600">
                <a:solidFill>
                  <a:schemeClr val="tx2"/>
                </a:solidFill>
              </a:defRPr>
            </a:lvl4pPr>
            <a:lvl5pPr indent="-283464">
              <a:lnSpc>
                <a:spcPct val="150000"/>
              </a:lnSpc>
              <a:spcBef>
                <a:spcPts val="0"/>
              </a:spcBef>
              <a:defRPr sz="1600">
                <a:solidFill>
                  <a:schemeClr val="tx2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15" name="Text Placeholder 13">
            <a:extLst>
              <a:ext uri="{FF2B5EF4-FFF2-40B4-BE49-F238E27FC236}">
                <a16:creationId xmlns:a16="http://schemas.microsoft.com/office/drawing/2014/main" id="{5E14A588-A920-9AE0-A268-A008EAF6FCBA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4005072" y="4114800"/>
            <a:ext cx="3282696" cy="975260"/>
          </a:xfrm>
        </p:spPr>
        <p:txBody>
          <a:bodyPr numCol="1" spcCol="91440"/>
          <a:lstStyle>
            <a:lvl1pPr marL="283464" indent="-283464">
              <a:lnSpc>
                <a:spcPct val="150000"/>
              </a:lnSpc>
              <a:spcBef>
                <a:spcPts val="0"/>
              </a:spcBef>
              <a:defRPr sz="1600">
                <a:solidFill>
                  <a:schemeClr val="tx2"/>
                </a:solidFill>
              </a:defRPr>
            </a:lvl1pPr>
            <a:lvl2pPr indent="-283464">
              <a:lnSpc>
                <a:spcPct val="150000"/>
              </a:lnSpc>
              <a:spcBef>
                <a:spcPts val="0"/>
              </a:spcBef>
              <a:defRPr sz="1600">
                <a:solidFill>
                  <a:schemeClr val="tx2"/>
                </a:solidFill>
              </a:defRPr>
            </a:lvl2pPr>
            <a:lvl3pPr indent="-283464">
              <a:lnSpc>
                <a:spcPct val="150000"/>
              </a:lnSpc>
              <a:spcBef>
                <a:spcPts val="0"/>
              </a:spcBef>
              <a:defRPr sz="1600">
                <a:solidFill>
                  <a:schemeClr val="tx2"/>
                </a:solidFill>
              </a:defRPr>
            </a:lvl3pPr>
            <a:lvl4pPr indent="-283464">
              <a:lnSpc>
                <a:spcPct val="150000"/>
              </a:lnSpc>
              <a:spcBef>
                <a:spcPts val="0"/>
              </a:spcBef>
              <a:defRPr sz="1600">
                <a:solidFill>
                  <a:schemeClr val="tx2"/>
                </a:solidFill>
              </a:defRPr>
            </a:lvl4pPr>
            <a:lvl5pPr indent="-283464">
              <a:lnSpc>
                <a:spcPct val="150000"/>
              </a:lnSpc>
              <a:spcBef>
                <a:spcPts val="0"/>
              </a:spcBef>
              <a:defRPr sz="1600">
                <a:solidFill>
                  <a:schemeClr val="tx2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B8221A12-8B19-605A-2244-2D732269C955}"/>
              </a:ext>
            </a:extLst>
          </p:cNvPr>
          <p:cNvGrpSpPr/>
          <p:nvPr userDrawn="1"/>
        </p:nvGrpSpPr>
        <p:grpSpPr>
          <a:xfrm>
            <a:off x="716788" y="2527173"/>
            <a:ext cx="10758424" cy="1564"/>
            <a:chOff x="2792270" y="5541172"/>
            <a:chExt cx="11391900" cy="158"/>
          </a:xfrm>
        </p:grpSpPr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A86C500B-5A93-298F-7CEF-ED445452E460}"/>
                </a:ext>
              </a:extLst>
            </p:cNvPr>
            <p:cNvCxnSpPr>
              <a:cxnSpLocks/>
            </p:cNvCxnSpPr>
            <p:nvPr/>
          </p:nvCxnSpPr>
          <p:spPr>
            <a:xfrm>
              <a:off x="2792270" y="5541172"/>
              <a:ext cx="6760464" cy="0"/>
            </a:xfrm>
            <a:prstGeom prst="line">
              <a:avLst/>
            </a:prstGeom>
            <a:ln w="57150">
              <a:solidFill>
                <a:schemeClr val="accent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D7A559BC-EF4A-29D4-CF56-6425516A5D91}"/>
                </a:ext>
              </a:extLst>
            </p:cNvPr>
            <p:cNvCxnSpPr>
              <a:cxnSpLocks/>
            </p:cNvCxnSpPr>
            <p:nvPr/>
          </p:nvCxnSpPr>
          <p:spPr>
            <a:xfrm>
              <a:off x="9552734" y="5541330"/>
              <a:ext cx="4631436" cy="0"/>
            </a:xfrm>
            <a:prstGeom prst="line">
              <a:avLst/>
            </a:prstGeom>
            <a:ln w="57150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9" name="Text Placeholder 10">
            <a:extLst>
              <a:ext uri="{FF2B5EF4-FFF2-40B4-BE49-F238E27FC236}">
                <a16:creationId xmlns:a16="http://schemas.microsoft.com/office/drawing/2014/main" id="{D2D34186-8505-57AE-F518-0C83BF1C06C9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8266176" y="2980944"/>
            <a:ext cx="3282696" cy="1106424"/>
          </a:xfrm>
        </p:spPr>
        <p:txBody>
          <a:bodyPr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200" b="1">
                <a:solidFill>
                  <a:schemeClr val="tx2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0" name="Text Placeholder 13">
            <a:extLst>
              <a:ext uri="{FF2B5EF4-FFF2-40B4-BE49-F238E27FC236}">
                <a16:creationId xmlns:a16="http://schemas.microsoft.com/office/drawing/2014/main" id="{ABE767DA-9D93-94AD-D34D-2B8A51A76645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7973568" y="4114800"/>
            <a:ext cx="3282696" cy="975260"/>
          </a:xfrm>
        </p:spPr>
        <p:txBody>
          <a:bodyPr numCol="1" spcCol="91440"/>
          <a:lstStyle>
            <a:lvl1pPr marL="283464" indent="-283464">
              <a:lnSpc>
                <a:spcPct val="150000"/>
              </a:lnSpc>
              <a:spcBef>
                <a:spcPts val="0"/>
              </a:spcBef>
              <a:defRPr sz="1600">
                <a:solidFill>
                  <a:schemeClr val="tx2"/>
                </a:solidFill>
              </a:defRPr>
            </a:lvl1pPr>
            <a:lvl2pPr indent="-283464">
              <a:lnSpc>
                <a:spcPct val="150000"/>
              </a:lnSpc>
              <a:spcBef>
                <a:spcPts val="0"/>
              </a:spcBef>
              <a:defRPr sz="1600">
                <a:solidFill>
                  <a:schemeClr val="tx2"/>
                </a:solidFill>
              </a:defRPr>
            </a:lvl2pPr>
            <a:lvl3pPr indent="-283464">
              <a:lnSpc>
                <a:spcPct val="150000"/>
              </a:lnSpc>
              <a:spcBef>
                <a:spcPts val="0"/>
              </a:spcBef>
              <a:defRPr sz="1600">
                <a:solidFill>
                  <a:schemeClr val="tx2"/>
                </a:solidFill>
              </a:defRPr>
            </a:lvl3pPr>
            <a:lvl4pPr indent="-283464">
              <a:lnSpc>
                <a:spcPct val="150000"/>
              </a:lnSpc>
              <a:spcBef>
                <a:spcPts val="0"/>
              </a:spcBef>
              <a:defRPr sz="1600">
                <a:solidFill>
                  <a:schemeClr val="tx2"/>
                </a:solidFill>
              </a:defRPr>
            </a:lvl4pPr>
            <a:lvl5pPr indent="-283464">
              <a:lnSpc>
                <a:spcPct val="150000"/>
              </a:lnSpc>
              <a:spcBef>
                <a:spcPts val="0"/>
              </a:spcBef>
              <a:defRPr sz="1600">
                <a:solidFill>
                  <a:schemeClr val="tx2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</p:spTree>
    <p:extLst>
      <p:ext uri="{BB962C8B-B14F-4D97-AF65-F5344CB8AC3E}">
        <p14:creationId xmlns:p14="http://schemas.microsoft.com/office/powerpoint/2010/main" val="318147566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ank You"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5AE86B75-C16C-C033-D27D-FF84EFB71131}"/>
              </a:ext>
            </a:extLst>
          </p:cNvPr>
          <p:cNvSpPr/>
          <p:nvPr userDrawn="1"/>
        </p:nvSpPr>
        <p:spPr>
          <a:xfrm>
            <a:off x="0" y="0"/>
            <a:ext cx="100203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E31443F-EAC2-06D1-A3D1-D73510EAF2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13432" y="1426464"/>
            <a:ext cx="6675120" cy="1702816"/>
          </a:xfrm>
        </p:spPr>
        <p:txBody>
          <a:bodyPr anchor="t"/>
          <a:lstStyle>
            <a:lvl1pPr>
              <a:lnSpc>
                <a:spcPct val="80000"/>
              </a:lnSpc>
              <a:defRPr sz="7200" cap="all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D80535FC-1B0E-C4EB-FE55-190522219FEA}"/>
              </a:ext>
            </a:extLst>
          </p:cNvPr>
          <p:cNvGrpSpPr/>
          <p:nvPr userDrawn="1"/>
        </p:nvGrpSpPr>
        <p:grpSpPr>
          <a:xfrm>
            <a:off x="3979533" y="5799270"/>
            <a:ext cx="8212467" cy="0"/>
            <a:chOff x="3733800" y="5537385"/>
            <a:chExt cx="8212467" cy="0"/>
          </a:xfrm>
        </p:grpSpPr>
        <p:cxnSp>
          <p:nvCxnSpPr>
            <p:cNvPr id="8" name="Straight Connector 7">
              <a:extLst>
                <a:ext uri="{FF2B5EF4-FFF2-40B4-BE49-F238E27FC236}">
                  <a16:creationId xmlns:a16="http://schemas.microsoft.com/office/drawing/2014/main" id="{9CA6B206-18E0-06D2-958F-E859A1428A57}"/>
                </a:ext>
              </a:extLst>
            </p:cNvPr>
            <p:cNvCxnSpPr>
              <a:cxnSpLocks/>
            </p:cNvCxnSpPr>
            <p:nvPr/>
          </p:nvCxnSpPr>
          <p:spPr>
            <a:xfrm>
              <a:off x="3733800" y="5537385"/>
              <a:ext cx="6054153" cy="0"/>
            </a:xfrm>
            <a:prstGeom prst="line">
              <a:avLst/>
            </a:prstGeom>
            <a:ln w="571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0447EEA7-F856-F6C0-18DD-5D37FD51D45B}"/>
                </a:ext>
              </a:extLst>
            </p:cNvPr>
            <p:cNvCxnSpPr>
              <a:cxnSpLocks/>
            </p:cNvCxnSpPr>
            <p:nvPr/>
          </p:nvCxnSpPr>
          <p:spPr>
            <a:xfrm>
              <a:off x="9774567" y="5537385"/>
              <a:ext cx="2171700" cy="0"/>
            </a:xfrm>
            <a:prstGeom prst="line">
              <a:avLst/>
            </a:prstGeom>
            <a:ln w="57150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A9C909AE-4D54-F197-103E-29E9C2597F56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877056" y="3383280"/>
            <a:ext cx="4754880" cy="2057400"/>
          </a:xfrm>
        </p:spPr>
        <p:txBody>
          <a:bodyPr/>
          <a:lstStyle>
            <a:lvl1pPr marL="0" indent="0">
              <a:lnSpc>
                <a:spcPct val="150000"/>
              </a:lnSpc>
              <a:spcBef>
                <a:spcPts val="0"/>
              </a:spcBef>
              <a:buNone/>
              <a:defRPr sz="2200" b="1">
                <a:solidFill>
                  <a:schemeClr val="bg1"/>
                </a:solidFill>
              </a:defRPr>
            </a:lvl1pPr>
            <a:lvl2pPr marL="0" indent="0">
              <a:lnSpc>
                <a:spcPct val="150000"/>
              </a:lnSpc>
              <a:spcBef>
                <a:spcPts val="0"/>
              </a:spcBef>
              <a:buNone/>
              <a:defRPr sz="2200"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152596832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6C28C00-D101-DFF8-7E0A-1AEBF0DBE7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noProof="0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74C5F1F-F8B7-6C5F-6A7F-5F8F6128A1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Presentation title</a:t>
            </a:r>
            <a:endParaRPr lang="en-PK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FD9287E-E726-E0E6-2871-FE77159B5E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FCF61C-3B18-4C03-8326-CC3B32D710C9}" type="slidenum">
              <a:rPr lang="en-US" noProof="0" smtClean="0"/>
              <a:t>‹#›</a:t>
            </a:fld>
            <a:endParaRPr lang="en-US" noProof="0"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160592E8-155C-36FA-DA0A-52B23CE8AF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2576334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964B432-06C2-E932-E96F-67CECC2E96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noProof="0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F1F3471-B7F6-01DB-D712-136C1626DF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Presentation title</a:t>
            </a:r>
            <a:endParaRPr lang="en-PK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2C05956-4CA5-988F-7C93-317A88D120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FCF61C-3B18-4C03-8326-CC3B32D710C9}" type="slidenum">
              <a:rPr lang="en-US" noProof="0" smtClean="0"/>
              <a:t>‹#›</a:t>
            </a:fld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185614619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AB670E-478C-D301-FCE5-E830024697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PK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83B16CD-30BD-156F-11B4-9CF89A06422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PK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E3C54B0-9878-1911-8DE9-EC464D2027E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C6493B1-79A4-1FA9-B462-853856DE87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noProof="0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697EEE8-8F1E-8F14-E2ED-333A1FF247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Presentation title</a:t>
            </a:r>
            <a:endParaRPr lang="en-PK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9DFABEB-B6B7-2591-AE85-265A3F8731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FCF61C-3B18-4C03-8326-CC3B32D710C9}" type="slidenum">
              <a:rPr lang="en-US" noProof="0" smtClean="0"/>
              <a:t>‹#›</a:t>
            </a:fld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206230959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E52A6A-C17E-2616-3199-C8D78E7EE7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noProof="0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7705714-E101-08DD-6A13-D561A3EC2C8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noProof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16ECB26-D659-5BC3-C669-1B45225D27D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4464F27-6C3B-1E36-B1DC-ECB72DCF22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noProof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BC595AB-D292-D355-47CD-748C160B1B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/>
              <a:t>Presentation title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C1CEE5F-F44A-DD2C-EEC3-D4C76B69D1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FCF61C-3B18-4C03-8326-CC3B32D710C9}" type="slidenum">
              <a:rPr lang="en-US" noProof="0" smtClean="0"/>
              <a:t>‹#›</a:t>
            </a:fld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7529389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Pr>
        <a:solidFill>
          <a:schemeClr val="accent3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703BBE-23DC-E951-32B6-0E91B80891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95144" y="1463040"/>
            <a:ext cx="7498080" cy="704088"/>
          </a:xfrm>
        </p:spPr>
        <p:txBody>
          <a:bodyPr/>
          <a:lstStyle>
            <a:lvl1pPr>
              <a:defRPr sz="5000"/>
            </a:lvl1pPr>
          </a:lstStyle>
          <a:p>
            <a:r>
              <a:rPr lang="en-US" dirty="0"/>
              <a:t>Click to edit Master title style</a:t>
            </a:r>
            <a:endParaRPr lang="en-PK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110836A-7452-872A-28D0-081C1338DC6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22576" y="2953512"/>
            <a:ext cx="7470648" cy="3296563"/>
          </a:xfrm>
        </p:spPr>
        <p:txBody>
          <a:bodyPr/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1500"/>
              </a:spcAft>
              <a:buNone/>
              <a:defRPr sz="2200" b="1"/>
            </a:lvl1pPr>
            <a:lvl2pPr marL="0" indent="0">
              <a:lnSpc>
                <a:spcPct val="100000"/>
              </a:lnSpc>
              <a:spcBef>
                <a:spcPts val="0"/>
              </a:spcBef>
              <a:buNone/>
              <a:defRPr sz="1600" i="1"/>
            </a:lvl2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endParaRPr lang="en-PK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5E39F35-2573-69E0-B17D-B4B0F85CE7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Presentation title</a:t>
            </a:r>
            <a:endParaRPr lang="en-PK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5B5CE41-241D-72CD-1C8F-006A477B53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FCF61C-3B18-4C03-8326-CC3B32D710C9}" type="slidenum">
              <a:rPr lang="en-US" noProof="0" smtClean="0"/>
              <a:t>‹#›</a:t>
            </a:fld>
            <a:endParaRPr lang="en-US" noProof="0"/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52789DD7-8E5F-BCF6-7A1E-0AC33BD880AC}"/>
              </a:ext>
            </a:extLst>
          </p:cNvPr>
          <p:cNvGrpSpPr/>
          <p:nvPr userDrawn="1"/>
        </p:nvGrpSpPr>
        <p:grpSpPr>
          <a:xfrm>
            <a:off x="2400300" y="2535841"/>
            <a:ext cx="9801127" cy="821"/>
            <a:chOff x="2286319" y="5546299"/>
            <a:chExt cx="9801127" cy="903"/>
          </a:xfrm>
        </p:grpSpPr>
        <p:cxnSp>
          <p:nvCxnSpPr>
            <p:cNvPr id="8" name="Straight Connector 7">
              <a:extLst>
                <a:ext uri="{FF2B5EF4-FFF2-40B4-BE49-F238E27FC236}">
                  <a16:creationId xmlns:a16="http://schemas.microsoft.com/office/drawing/2014/main" id="{D610F86C-F479-AC03-216E-DD60112AC854}"/>
                </a:ext>
              </a:extLst>
            </p:cNvPr>
            <p:cNvCxnSpPr>
              <a:cxnSpLocks/>
            </p:cNvCxnSpPr>
            <p:nvPr/>
          </p:nvCxnSpPr>
          <p:spPr>
            <a:xfrm>
              <a:off x="2286319" y="5546299"/>
              <a:ext cx="7391400" cy="0"/>
            </a:xfrm>
            <a:prstGeom prst="line">
              <a:avLst/>
            </a:prstGeom>
            <a:ln w="57150"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0A02E8F6-3623-48C2-4F02-9472E2977FB8}"/>
                </a:ext>
              </a:extLst>
            </p:cNvPr>
            <p:cNvCxnSpPr>
              <a:cxnSpLocks/>
            </p:cNvCxnSpPr>
            <p:nvPr/>
          </p:nvCxnSpPr>
          <p:spPr>
            <a:xfrm>
              <a:off x="9676016" y="5547202"/>
              <a:ext cx="2411430" cy="0"/>
            </a:xfrm>
            <a:prstGeom prst="line">
              <a:avLst/>
            </a:prstGeom>
            <a:ln w="57150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2682694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F39D39-DAD0-D550-D3C7-42F702A78C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56992" y="1709738"/>
            <a:ext cx="7290458" cy="2852737"/>
          </a:xfrm>
        </p:spPr>
        <p:txBody>
          <a:bodyPr anchor="b"/>
          <a:lstStyle>
            <a:lvl1pPr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PK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E054DFA-4C17-2AA0-0E19-8D452B73AA2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056992" y="4589463"/>
            <a:ext cx="7290457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AF8D5DED-A875-4BFE-015E-C29679EC468C}"/>
              </a:ext>
            </a:extLst>
          </p:cNvPr>
          <p:cNvGrpSpPr/>
          <p:nvPr userDrawn="1"/>
        </p:nvGrpSpPr>
        <p:grpSpPr>
          <a:xfrm>
            <a:off x="3979533" y="5801746"/>
            <a:ext cx="8221703" cy="0"/>
            <a:chOff x="3733800" y="5539861"/>
            <a:chExt cx="8221703" cy="0"/>
          </a:xfrm>
        </p:grpSpPr>
        <p:cxnSp>
          <p:nvCxnSpPr>
            <p:cNvPr id="8" name="Straight Connector 7">
              <a:extLst>
                <a:ext uri="{FF2B5EF4-FFF2-40B4-BE49-F238E27FC236}">
                  <a16:creationId xmlns:a16="http://schemas.microsoft.com/office/drawing/2014/main" id="{4ED54A14-B37E-AA5D-2F7D-4530DEF3C347}"/>
                </a:ext>
              </a:extLst>
            </p:cNvPr>
            <p:cNvCxnSpPr>
              <a:cxnSpLocks/>
            </p:cNvCxnSpPr>
            <p:nvPr/>
          </p:nvCxnSpPr>
          <p:spPr>
            <a:xfrm>
              <a:off x="3733800" y="5539861"/>
              <a:ext cx="6054153" cy="0"/>
            </a:xfrm>
            <a:prstGeom prst="line">
              <a:avLst/>
            </a:prstGeom>
            <a:ln w="571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8611F7DB-0F8D-8E5A-0137-AD5E5B20C351}"/>
                </a:ext>
              </a:extLst>
            </p:cNvPr>
            <p:cNvCxnSpPr>
              <a:cxnSpLocks/>
            </p:cNvCxnSpPr>
            <p:nvPr/>
          </p:nvCxnSpPr>
          <p:spPr>
            <a:xfrm>
              <a:off x="9783803" y="5539861"/>
              <a:ext cx="2171700" cy="0"/>
            </a:xfrm>
            <a:prstGeom prst="line">
              <a:avLst/>
            </a:prstGeom>
            <a:ln w="57150"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4227190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two column dark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A0C7E2C-83B2-58E9-DE90-AB1857F1A1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/>
              <a:t>Presentation title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487B4A1-AE7C-A6CC-7143-5EC918D662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FCF61C-3B18-4C03-8326-CC3B32D710C9}" type="slidenum">
              <a:rPr lang="en-US" noProof="0" smtClean="0"/>
              <a:pPr/>
              <a:t>‹#›</a:t>
            </a:fld>
            <a:endParaRPr lang="en-US" noProof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D62C33EA-A741-FA13-451C-6F35902CBDD0}"/>
              </a:ext>
            </a:extLst>
          </p:cNvPr>
          <p:cNvSpPr/>
          <p:nvPr userDrawn="1"/>
        </p:nvSpPr>
        <p:spPr>
          <a:xfrm>
            <a:off x="0" y="722376"/>
            <a:ext cx="12192000" cy="541324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01882412-D2D4-9CF0-CD39-2EAE79B8A310}"/>
              </a:ext>
            </a:extLst>
          </p:cNvPr>
          <p:cNvCxnSpPr>
            <a:cxnSpLocks/>
          </p:cNvCxnSpPr>
          <p:nvPr userDrawn="1"/>
        </p:nvCxnSpPr>
        <p:spPr>
          <a:xfrm>
            <a:off x="4267200" y="2523744"/>
            <a:ext cx="7924800" cy="883"/>
          </a:xfrm>
          <a:prstGeom prst="line">
            <a:avLst/>
          </a:prstGeom>
          <a:ln w="5715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F229B6F2-011B-853F-5BA1-FA1722B6E1C8}"/>
              </a:ext>
            </a:extLst>
          </p:cNvPr>
          <p:cNvCxnSpPr>
            <a:cxnSpLocks/>
          </p:cNvCxnSpPr>
          <p:nvPr userDrawn="1"/>
        </p:nvCxnSpPr>
        <p:spPr>
          <a:xfrm>
            <a:off x="723384" y="2523744"/>
            <a:ext cx="3543816" cy="0"/>
          </a:xfrm>
          <a:prstGeom prst="line">
            <a:avLst/>
          </a:prstGeom>
          <a:ln w="57150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itle 8">
            <a:extLst>
              <a:ext uri="{FF2B5EF4-FFF2-40B4-BE49-F238E27FC236}">
                <a16:creationId xmlns:a16="http://schemas.microsoft.com/office/drawing/2014/main" id="{A78715BA-7A66-D464-AAEF-141988B871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3504" y="1463040"/>
            <a:ext cx="10515600" cy="575321"/>
          </a:xfrm>
        </p:spPr>
        <p:txBody>
          <a:bodyPr/>
          <a:lstStyle>
            <a:lvl1pPr>
              <a:defRPr sz="5000"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Click to edit Master title style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3D0BF4BF-3C7C-C67F-B6EE-805EC95EF8C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49224" y="2971800"/>
            <a:ext cx="4828032" cy="490538"/>
          </a:xfrm>
        </p:spPr>
        <p:txBody>
          <a:bodyPr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200" b="1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12" name="Text Placeholder 10">
            <a:extLst>
              <a:ext uri="{FF2B5EF4-FFF2-40B4-BE49-F238E27FC236}">
                <a16:creationId xmlns:a16="http://schemas.microsoft.com/office/drawing/2014/main" id="{BA37E40B-957E-C00E-3B34-1B67D341A771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236208" y="2971800"/>
            <a:ext cx="4828032" cy="490538"/>
          </a:xfrm>
        </p:spPr>
        <p:txBody>
          <a:bodyPr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200" b="1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EF15CD76-2DD5-DB8A-37D3-6098A50870D0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365760" y="3401568"/>
            <a:ext cx="5111496" cy="1682750"/>
          </a:xfrm>
        </p:spPr>
        <p:txBody>
          <a:bodyPr/>
          <a:lstStyle>
            <a:lvl1pPr marL="283464" indent="-283464">
              <a:lnSpc>
                <a:spcPct val="150000"/>
              </a:lnSpc>
              <a:spcBef>
                <a:spcPts val="0"/>
              </a:spcBef>
              <a:defRPr sz="1600">
                <a:solidFill>
                  <a:schemeClr val="bg1"/>
                </a:solidFill>
              </a:defRPr>
            </a:lvl1pPr>
            <a:lvl2pPr indent="-283464">
              <a:lnSpc>
                <a:spcPct val="150000"/>
              </a:lnSpc>
              <a:spcBef>
                <a:spcPts val="0"/>
              </a:spcBef>
              <a:defRPr sz="1600">
                <a:solidFill>
                  <a:schemeClr val="bg1"/>
                </a:solidFill>
              </a:defRPr>
            </a:lvl2pPr>
            <a:lvl3pPr indent="-283464">
              <a:lnSpc>
                <a:spcPct val="150000"/>
              </a:lnSpc>
              <a:spcBef>
                <a:spcPts val="0"/>
              </a:spcBef>
              <a:defRPr sz="1600">
                <a:solidFill>
                  <a:schemeClr val="bg1"/>
                </a:solidFill>
              </a:defRPr>
            </a:lvl3pPr>
            <a:lvl4pPr indent="-283464">
              <a:lnSpc>
                <a:spcPct val="150000"/>
              </a:lnSpc>
              <a:spcBef>
                <a:spcPts val="0"/>
              </a:spcBef>
              <a:defRPr sz="1600">
                <a:solidFill>
                  <a:schemeClr val="bg1"/>
                </a:solidFill>
              </a:defRPr>
            </a:lvl4pPr>
            <a:lvl5pPr indent="-283464">
              <a:lnSpc>
                <a:spcPct val="150000"/>
              </a:lnSpc>
              <a:spcBef>
                <a:spcPts val="0"/>
              </a:spcBef>
              <a:defRPr sz="16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5" name="Text Placeholder 13">
            <a:extLst>
              <a:ext uri="{FF2B5EF4-FFF2-40B4-BE49-F238E27FC236}">
                <a16:creationId xmlns:a16="http://schemas.microsoft.com/office/drawing/2014/main" id="{57A044E0-660B-4002-E13C-F00498E49782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5943600" y="3401568"/>
            <a:ext cx="5111496" cy="1682750"/>
          </a:xfrm>
        </p:spPr>
        <p:txBody>
          <a:bodyPr/>
          <a:lstStyle>
            <a:lvl1pPr marL="283464" indent="-283464">
              <a:lnSpc>
                <a:spcPct val="150000"/>
              </a:lnSpc>
              <a:spcBef>
                <a:spcPts val="0"/>
              </a:spcBef>
              <a:defRPr sz="1600">
                <a:solidFill>
                  <a:schemeClr val="bg1"/>
                </a:solidFill>
              </a:defRPr>
            </a:lvl1pPr>
            <a:lvl2pPr indent="-283464">
              <a:lnSpc>
                <a:spcPct val="150000"/>
              </a:lnSpc>
              <a:spcBef>
                <a:spcPts val="0"/>
              </a:spcBef>
              <a:defRPr sz="1600">
                <a:solidFill>
                  <a:schemeClr val="bg1"/>
                </a:solidFill>
              </a:defRPr>
            </a:lvl2pPr>
            <a:lvl3pPr indent="-283464">
              <a:lnSpc>
                <a:spcPct val="150000"/>
              </a:lnSpc>
              <a:spcBef>
                <a:spcPts val="0"/>
              </a:spcBef>
              <a:defRPr sz="1600">
                <a:solidFill>
                  <a:schemeClr val="bg1"/>
                </a:solidFill>
              </a:defRPr>
            </a:lvl3pPr>
            <a:lvl4pPr indent="-283464">
              <a:lnSpc>
                <a:spcPct val="150000"/>
              </a:lnSpc>
              <a:spcBef>
                <a:spcPts val="0"/>
              </a:spcBef>
              <a:defRPr sz="1600">
                <a:solidFill>
                  <a:schemeClr val="bg1"/>
                </a:solidFill>
              </a:defRPr>
            </a:lvl4pPr>
            <a:lvl5pPr indent="-283464">
              <a:lnSpc>
                <a:spcPct val="150000"/>
              </a:lnSpc>
              <a:spcBef>
                <a:spcPts val="0"/>
              </a:spcBef>
              <a:defRPr sz="16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2896112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two column light"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A0C7E2C-83B2-58E9-DE90-AB1857F1A1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/>
              <a:t>Presentation title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487B4A1-AE7C-A6CC-7143-5EC918D662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FCF61C-3B18-4C03-8326-CC3B32D710C9}" type="slidenum">
              <a:rPr lang="en-US" noProof="0" smtClean="0"/>
              <a:pPr/>
              <a:t>‹#›</a:t>
            </a:fld>
            <a:endParaRPr lang="en-US" noProof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D62C33EA-A741-FA13-451C-6F35902CBDD0}"/>
              </a:ext>
            </a:extLst>
          </p:cNvPr>
          <p:cNvSpPr/>
          <p:nvPr userDrawn="1"/>
        </p:nvSpPr>
        <p:spPr>
          <a:xfrm>
            <a:off x="0" y="722376"/>
            <a:ext cx="12192000" cy="5413248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/>
          </a:p>
        </p:txBody>
      </p:sp>
      <p:sp>
        <p:nvSpPr>
          <p:cNvPr id="9" name="Title 8">
            <a:extLst>
              <a:ext uri="{FF2B5EF4-FFF2-40B4-BE49-F238E27FC236}">
                <a16:creationId xmlns:a16="http://schemas.microsoft.com/office/drawing/2014/main" id="{A78715BA-7A66-D464-AAEF-141988B871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3504" y="1463040"/>
            <a:ext cx="10515600" cy="575321"/>
          </a:xfrm>
        </p:spPr>
        <p:txBody>
          <a:bodyPr/>
          <a:lstStyle>
            <a:lvl1pPr>
              <a:defRPr sz="5000">
                <a:solidFill>
                  <a:schemeClr val="tx2"/>
                </a:solidFill>
              </a:defRPr>
            </a:lvl1pPr>
          </a:lstStyle>
          <a:p>
            <a:r>
              <a:rPr lang="en-US" noProof="0"/>
              <a:t>Click to edit Master title style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3D0BF4BF-3C7C-C67F-B6EE-805EC95EF8C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49224" y="2971800"/>
            <a:ext cx="4828032" cy="490538"/>
          </a:xfrm>
        </p:spPr>
        <p:txBody>
          <a:bodyPr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200" b="1">
                <a:solidFill>
                  <a:schemeClr val="tx2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12" name="Text Placeholder 10">
            <a:extLst>
              <a:ext uri="{FF2B5EF4-FFF2-40B4-BE49-F238E27FC236}">
                <a16:creationId xmlns:a16="http://schemas.microsoft.com/office/drawing/2014/main" id="{BA37E40B-957E-C00E-3B34-1B67D341A771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236208" y="2971800"/>
            <a:ext cx="4828032" cy="490538"/>
          </a:xfrm>
        </p:spPr>
        <p:txBody>
          <a:bodyPr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200" b="1">
                <a:solidFill>
                  <a:schemeClr val="tx2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EF15CD76-2DD5-DB8A-37D3-6098A50870D0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365760" y="3401568"/>
            <a:ext cx="4754880" cy="1682750"/>
          </a:xfrm>
        </p:spPr>
        <p:txBody>
          <a:bodyPr/>
          <a:lstStyle>
            <a:lvl1pPr marL="283464" indent="-283464">
              <a:lnSpc>
                <a:spcPct val="150000"/>
              </a:lnSpc>
              <a:spcBef>
                <a:spcPts val="0"/>
              </a:spcBef>
              <a:defRPr sz="1600">
                <a:solidFill>
                  <a:schemeClr val="tx2"/>
                </a:solidFill>
              </a:defRPr>
            </a:lvl1pPr>
            <a:lvl2pPr indent="-283464">
              <a:lnSpc>
                <a:spcPct val="150000"/>
              </a:lnSpc>
              <a:spcBef>
                <a:spcPts val="0"/>
              </a:spcBef>
              <a:defRPr sz="1600">
                <a:solidFill>
                  <a:schemeClr val="tx2"/>
                </a:solidFill>
              </a:defRPr>
            </a:lvl2pPr>
            <a:lvl3pPr indent="-283464">
              <a:lnSpc>
                <a:spcPct val="150000"/>
              </a:lnSpc>
              <a:spcBef>
                <a:spcPts val="0"/>
              </a:spcBef>
              <a:defRPr sz="1600">
                <a:solidFill>
                  <a:schemeClr val="tx2"/>
                </a:solidFill>
              </a:defRPr>
            </a:lvl3pPr>
            <a:lvl4pPr indent="-283464">
              <a:lnSpc>
                <a:spcPct val="150000"/>
              </a:lnSpc>
              <a:spcBef>
                <a:spcPts val="0"/>
              </a:spcBef>
              <a:defRPr sz="1600">
                <a:solidFill>
                  <a:schemeClr val="tx2"/>
                </a:solidFill>
              </a:defRPr>
            </a:lvl4pPr>
            <a:lvl5pPr indent="-283464">
              <a:lnSpc>
                <a:spcPct val="150000"/>
              </a:lnSpc>
              <a:spcBef>
                <a:spcPts val="0"/>
              </a:spcBef>
              <a:defRPr sz="1600">
                <a:solidFill>
                  <a:schemeClr val="tx2"/>
                </a:solidFill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5" name="Text Placeholder 13">
            <a:extLst>
              <a:ext uri="{FF2B5EF4-FFF2-40B4-BE49-F238E27FC236}">
                <a16:creationId xmlns:a16="http://schemas.microsoft.com/office/drawing/2014/main" id="{57A044E0-660B-4002-E13C-F00498E49782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5943600" y="3401568"/>
            <a:ext cx="4754880" cy="1682750"/>
          </a:xfrm>
        </p:spPr>
        <p:txBody>
          <a:bodyPr/>
          <a:lstStyle>
            <a:lvl1pPr marL="283464" indent="-283464">
              <a:lnSpc>
                <a:spcPct val="150000"/>
              </a:lnSpc>
              <a:spcBef>
                <a:spcPts val="0"/>
              </a:spcBef>
              <a:defRPr sz="1600">
                <a:solidFill>
                  <a:schemeClr val="tx2"/>
                </a:solidFill>
              </a:defRPr>
            </a:lvl1pPr>
            <a:lvl2pPr indent="-283464">
              <a:lnSpc>
                <a:spcPct val="150000"/>
              </a:lnSpc>
              <a:spcBef>
                <a:spcPts val="0"/>
              </a:spcBef>
              <a:defRPr sz="1600">
                <a:solidFill>
                  <a:schemeClr val="tx2"/>
                </a:solidFill>
              </a:defRPr>
            </a:lvl2pPr>
            <a:lvl3pPr indent="-283464">
              <a:lnSpc>
                <a:spcPct val="150000"/>
              </a:lnSpc>
              <a:spcBef>
                <a:spcPts val="0"/>
              </a:spcBef>
              <a:defRPr sz="1600">
                <a:solidFill>
                  <a:schemeClr val="tx2"/>
                </a:solidFill>
              </a:defRPr>
            </a:lvl3pPr>
            <a:lvl4pPr indent="-283464">
              <a:lnSpc>
                <a:spcPct val="150000"/>
              </a:lnSpc>
              <a:spcBef>
                <a:spcPts val="0"/>
              </a:spcBef>
              <a:defRPr sz="1600">
                <a:solidFill>
                  <a:schemeClr val="tx2"/>
                </a:solidFill>
              </a:defRPr>
            </a:lvl4pPr>
            <a:lvl5pPr indent="-283464">
              <a:lnSpc>
                <a:spcPct val="150000"/>
              </a:lnSpc>
              <a:spcBef>
                <a:spcPts val="0"/>
              </a:spcBef>
              <a:defRPr sz="1600">
                <a:solidFill>
                  <a:schemeClr val="tx2"/>
                </a:solidFill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4ED40495-D9DB-AA87-4474-68DA5D8CA88C}"/>
              </a:ext>
            </a:extLst>
          </p:cNvPr>
          <p:cNvGrpSpPr/>
          <p:nvPr userDrawn="1"/>
        </p:nvGrpSpPr>
        <p:grpSpPr>
          <a:xfrm rot="10800000">
            <a:off x="726958" y="2521655"/>
            <a:ext cx="11480808" cy="1"/>
            <a:chOff x="2077471" y="5539116"/>
            <a:chExt cx="11480808" cy="1"/>
          </a:xfrm>
        </p:grpSpPr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A15A6649-BE77-6F3F-DF74-0045E0AC6025}"/>
                </a:ext>
              </a:extLst>
            </p:cNvPr>
            <p:cNvCxnSpPr>
              <a:cxnSpLocks/>
            </p:cNvCxnSpPr>
            <p:nvPr/>
          </p:nvCxnSpPr>
          <p:spPr>
            <a:xfrm>
              <a:off x="2077471" y="5539116"/>
              <a:ext cx="4755396" cy="0"/>
            </a:xfrm>
            <a:prstGeom prst="line">
              <a:avLst/>
            </a:prstGeom>
            <a:ln w="57150">
              <a:solidFill>
                <a:schemeClr val="accent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BEF33DD1-C51F-9BE1-2F97-D4025B3E653D}"/>
                </a:ext>
              </a:extLst>
            </p:cNvPr>
            <p:cNvCxnSpPr>
              <a:cxnSpLocks/>
            </p:cNvCxnSpPr>
            <p:nvPr/>
          </p:nvCxnSpPr>
          <p:spPr>
            <a:xfrm>
              <a:off x="6816103" y="5539117"/>
              <a:ext cx="6742176" cy="0"/>
            </a:xfrm>
            <a:prstGeom prst="line">
              <a:avLst/>
            </a:prstGeom>
            <a:ln w="57150"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4058746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dark band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>
            <a:extLst>
              <a:ext uri="{FF2B5EF4-FFF2-40B4-BE49-F238E27FC236}">
                <a16:creationId xmlns:a16="http://schemas.microsoft.com/office/drawing/2014/main" id="{6966E69F-7113-AC99-F7E1-A44B7D64DEF3}"/>
              </a:ext>
            </a:extLst>
          </p:cNvPr>
          <p:cNvSpPr/>
          <p:nvPr userDrawn="1"/>
        </p:nvSpPr>
        <p:spPr>
          <a:xfrm>
            <a:off x="0" y="0"/>
            <a:ext cx="12192000" cy="304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PK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noProof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A0C7E2C-83B2-58E9-DE90-AB1857F1A1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5"/>
                </a:solidFill>
              </a:defRPr>
            </a:lvl1pPr>
          </a:lstStyle>
          <a:p>
            <a:r>
              <a:rPr lang="en-US" noProof="0"/>
              <a:t>Presentation title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487B4A1-AE7C-A6CC-7143-5EC918D662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5"/>
                </a:solidFill>
              </a:defRPr>
            </a:lvl1pPr>
          </a:lstStyle>
          <a:p>
            <a:fld id="{5BFCF61C-3B18-4C03-8326-CC3B32D710C9}" type="slidenum">
              <a:rPr lang="en-US" noProof="0" smtClean="0"/>
              <a:pPr/>
              <a:t>‹#›</a:t>
            </a:fld>
            <a:endParaRPr lang="en-US" noProof="0"/>
          </a:p>
        </p:txBody>
      </p:sp>
      <p:sp>
        <p:nvSpPr>
          <p:cNvPr id="9" name="Title 8">
            <a:extLst>
              <a:ext uri="{FF2B5EF4-FFF2-40B4-BE49-F238E27FC236}">
                <a16:creationId xmlns:a16="http://schemas.microsoft.com/office/drawing/2014/main" id="{A78715BA-7A66-D464-AAEF-141988B871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3504" y="1463040"/>
            <a:ext cx="10515600" cy="575321"/>
          </a:xfrm>
        </p:spPr>
        <p:txBody>
          <a:bodyPr/>
          <a:lstStyle>
            <a:lvl1pPr>
              <a:defRPr sz="5000">
                <a:solidFill>
                  <a:schemeClr val="accent5"/>
                </a:solidFill>
              </a:defRPr>
            </a:lvl1pPr>
          </a:lstStyle>
          <a:p>
            <a:r>
              <a:rPr lang="en-US" noProof="0"/>
              <a:t>Click to edit Master title style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3D0BF4BF-3C7C-C67F-B6EE-805EC95EF8C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49224" y="3483864"/>
            <a:ext cx="4828032" cy="490538"/>
          </a:xfrm>
        </p:spPr>
        <p:txBody>
          <a:bodyPr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200" b="1">
                <a:solidFill>
                  <a:schemeClr val="tx2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EF15CD76-2DD5-DB8A-37D3-6098A50870D0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365760" y="3931920"/>
            <a:ext cx="4754880" cy="1682750"/>
          </a:xfrm>
        </p:spPr>
        <p:txBody>
          <a:bodyPr/>
          <a:lstStyle>
            <a:lvl1pPr marL="283464" indent="-283464">
              <a:lnSpc>
                <a:spcPct val="150000"/>
              </a:lnSpc>
              <a:spcBef>
                <a:spcPts val="0"/>
              </a:spcBef>
              <a:defRPr sz="1600">
                <a:solidFill>
                  <a:schemeClr val="tx2"/>
                </a:solidFill>
              </a:defRPr>
            </a:lvl1pPr>
            <a:lvl2pPr indent="-283464">
              <a:lnSpc>
                <a:spcPct val="150000"/>
              </a:lnSpc>
              <a:spcBef>
                <a:spcPts val="0"/>
              </a:spcBef>
              <a:defRPr sz="1600">
                <a:solidFill>
                  <a:schemeClr val="tx2"/>
                </a:solidFill>
              </a:defRPr>
            </a:lvl2pPr>
            <a:lvl3pPr indent="-283464">
              <a:lnSpc>
                <a:spcPct val="150000"/>
              </a:lnSpc>
              <a:spcBef>
                <a:spcPts val="0"/>
              </a:spcBef>
              <a:defRPr sz="1600">
                <a:solidFill>
                  <a:schemeClr val="tx2"/>
                </a:solidFill>
              </a:defRPr>
            </a:lvl3pPr>
            <a:lvl4pPr indent="-283464">
              <a:lnSpc>
                <a:spcPct val="150000"/>
              </a:lnSpc>
              <a:spcBef>
                <a:spcPts val="0"/>
              </a:spcBef>
              <a:defRPr sz="1600">
                <a:solidFill>
                  <a:schemeClr val="tx2"/>
                </a:solidFill>
              </a:defRPr>
            </a:lvl4pPr>
            <a:lvl5pPr indent="-283464">
              <a:lnSpc>
                <a:spcPct val="150000"/>
              </a:lnSpc>
              <a:spcBef>
                <a:spcPts val="0"/>
              </a:spcBef>
              <a:defRPr sz="1600">
                <a:solidFill>
                  <a:schemeClr val="tx2"/>
                </a:solidFill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5" name="Text Placeholder 13">
            <a:extLst>
              <a:ext uri="{FF2B5EF4-FFF2-40B4-BE49-F238E27FC236}">
                <a16:creationId xmlns:a16="http://schemas.microsoft.com/office/drawing/2014/main" id="{57A044E0-660B-4002-E13C-F00498E49782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5943600" y="3931920"/>
            <a:ext cx="4754880" cy="1682750"/>
          </a:xfrm>
        </p:spPr>
        <p:txBody>
          <a:bodyPr/>
          <a:lstStyle>
            <a:lvl1pPr marL="283464" indent="-283464">
              <a:lnSpc>
                <a:spcPct val="150000"/>
              </a:lnSpc>
              <a:spcBef>
                <a:spcPts val="0"/>
              </a:spcBef>
              <a:defRPr sz="1600">
                <a:solidFill>
                  <a:schemeClr val="tx2"/>
                </a:solidFill>
              </a:defRPr>
            </a:lvl1pPr>
            <a:lvl2pPr indent="-283464">
              <a:lnSpc>
                <a:spcPct val="150000"/>
              </a:lnSpc>
              <a:spcBef>
                <a:spcPts val="0"/>
              </a:spcBef>
              <a:defRPr sz="1600">
                <a:solidFill>
                  <a:schemeClr val="tx2"/>
                </a:solidFill>
              </a:defRPr>
            </a:lvl2pPr>
            <a:lvl3pPr indent="-283464">
              <a:lnSpc>
                <a:spcPct val="150000"/>
              </a:lnSpc>
              <a:spcBef>
                <a:spcPts val="0"/>
              </a:spcBef>
              <a:defRPr sz="1600">
                <a:solidFill>
                  <a:schemeClr val="tx2"/>
                </a:solidFill>
              </a:defRPr>
            </a:lvl3pPr>
            <a:lvl4pPr indent="-283464">
              <a:lnSpc>
                <a:spcPct val="150000"/>
              </a:lnSpc>
              <a:spcBef>
                <a:spcPts val="0"/>
              </a:spcBef>
              <a:defRPr sz="1600">
                <a:solidFill>
                  <a:schemeClr val="tx2"/>
                </a:solidFill>
              </a:defRPr>
            </a:lvl4pPr>
            <a:lvl5pPr indent="-283464">
              <a:lnSpc>
                <a:spcPct val="150000"/>
              </a:lnSpc>
              <a:spcBef>
                <a:spcPts val="0"/>
              </a:spcBef>
              <a:defRPr sz="1600">
                <a:solidFill>
                  <a:schemeClr val="tx2"/>
                </a:solidFill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FF8CCEDA-D691-A48A-BAAF-D004EBE38E55}"/>
              </a:ext>
            </a:extLst>
          </p:cNvPr>
          <p:cNvGrpSpPr/>
          <p:nvPr userDrawn="1"/>
        </p:nvGrpSpPr>
        <p:grpSpPr>
          <a:xfrm rot="16200000" flipV="1">
            <a:off x="8764091" y="3943349"/>
            <a:ext cx="5829301" cy="0"/>
            <a:chOff x="2287349" y="55407920"/>
            <a:chExt cx="11160369" cy="0"/>
          </a:xfrm>
        </p:grpSpPr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5605A0EB-A31A-D2D4-5671-D1F763493E1F}"/>
                </a:ext>
              </a:extLst>
            </p:cNvPr>
            <p:cNvCxnSpPr>
              <a:cxnSpLocks/>
            </p:cNvCxnSpPr>
            <p:nvPr/>
          </p:nvCxnSpPr>
          <p:spPr>
            <a:xfrm rot="16200000">
              <a:off x="5934529" y="51760740"/>
              <a:ext cx="0" cy="7294360"/>
            </a:xfrm>
            <a:prstGeom prst="line">
              <a:avLst/>
            </a:prstGeom>
            <a:ln w="44450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>
              <a:extLst>
                <a:ext uri="{FF2B5EF4-FFF2-40B4-BE49-F238E27FC236}">
                  <a16:creationId xmlns:a16="http://schemas.microsoft.com/office/drawing/2014/main" id="{EFEFE03D-E00E-B4FD-6765-44E55D5FA212}"/>
                </a:ext>
              </a:extLst>
            </p:cNvPr>
            <p:cNvCxnSpPr>
              <a:cxnSpLocks/>
            </p:cNvCxnSpPr>
            <p:nvPr/>
          </p:nvCxnSpPr>
          <p:spPr>
            <a:xfrm rot="16200000">
              <a:off x="11514714" y="53474916"/>
              <a:ext cx="0" cy="3866008"/>
            </a:xfrm>
            <a:prstGeom prst="line">
              <a:avLst/>
            </a:prstGeom>
            <a:ln w="44450">
              <a:solidFill>
                <a:schemeClr val="accent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0362806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content on the left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>
            <a:extLst>
              <a:ext uri="{FF2B5EF4-FFF2-40B4-BE49-F238E27FC236}">
                <a16:creationId xmlns:a16="http://schemas.microsoft.com/office/drawing/2014/main" id="{0F5A1967-7F8F-319E-2E67-BD9E4F074B05}"/>
              </a:ext>
            </a:extLst>
          </p:cNvPr>
          <p:cNvSpPr/>
          <p:nvPr userDrawn="1"/>
        </p:nvSpPr>
        <p:spPr>
          <a:xfrm>
            <a:off x="8115301" y="0"/>
            <a:ext cx="4076699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PK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noProof="0">
              <a:solidFill>
                <a:schemeClr val="bg2"/>
              </a:solidFill>
            </a:endParaRPr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52425424-7549-BE00-EA05-384DBD00F3B2}"/>
              </a:ext>
            </a:extLst>
          </p:cNvPr>
          <p:cNvGrpSpPr/>
          <p:nvPr userDrawn="1"/>
        </p:nvGrpSpPr>
        <p:grpSpPr>
          <a:xfrm>
            <a:off x="6317679" y="4564864"/>
            <a:ext cx="5858373" cy="385"/>
            <a:chOff x="5440605" y="5540787"/>
            <a:chExt cx="5858373" cy="385"/>
          </a:xfrm>
        </p:grpSpPr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4D88329B-DC1A-F93F-7A3A-84FDE2989BB6}"/>
                </a:ext>
              </a:extLst>
            </p:cNvPr>
            <p:cNvCxnSpPr>
              <a:cxnSpLocks/>
            </p:cNvCxnSpPr>
            <p:nvPr/>
          </p:nvCxnSpPr>
          <p:spPr>
            <a:xfrm>
              <a:off x="5440605" y="5541172"/>
              <a:ext cx="1797621" cy="0"/>
            </a:xfrm>
            <a:prstGeom prst="line">
              <a:avLst/>
            </a:prstGeom>
            <a:ln w="57150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>
              <a:extLst>
                <a:ext uri="{FF2B5EF4-FFF2-40B4-BE49-F238E27FC236}">
                  <a16:creationId xmlns:a16="http://schemas.microsoft.com/office/drawing/2014/main" id="{E7690B71-E252-7020-6DC7-F643767B2B78}"/>
                </a:ext>
              </a:extLst>
            </p:cNvPr>
            <p:cNvCxnSpPr>
              <a:cxnSpLocks/>
            </p:cNvCxnSpPr>
            <p:nvPr/>
          </p:nvCxnSpPr>
          <p:spPr>
            <a:xfrm>
              <a:off x="7237724" y="5540787"/>
              <a:ext cx="4061254" cy="0"/>
            </a:xfrm>
            <a:prstGeom prst="line">
              <a:avLst/>
            </a:prstGeom>
            <a:ln w="57150">
              <a:solidFill>
                <a:schemeClr val="accent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A0C7E2C-83B2-58E9-DE90-AB1857F1A1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/>
              <a:t>Presentation title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487B4A1-AE7C-A6CC-7143-5EC918D662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FCF61C-3B18-4C03-8326-CC3B32D710C9}" type="slidenum">
              <a:rPr lang="en-US" noProof="0" smtClean="0"/>
              <a:pPr/>
              <a:t>‹#›</a:t>
            </a:fld>
            <a:endParaRPr lang="en-US" noProof="0"/>
          </a:p>
        </p:txBody>
      </p:sp>
      <p:sp>
        <p:nvSpPr>
          <p:cNvPr id="9" name="Title 8">
            <a:extLst>
              <a:ext uri="{FF2B5EF4-FFF2-40B4-BE49-F238E27FC236}">
                <a16:creationId xmlns:a16="http://schemas.microsoft.com/office/drawing/2014/main" id="{A78715BA-7A66-D464-AAEF-141988B871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17920" y="2514600"/>
            <a:ext cx="4846320" cy="1682749"/>
          </a:xfrm>
        </p:spPr>
        <p:txBody>
          <a:bodyPr/>
          <a:lstStyle>
            <a:lvl1pPr>
              <a:lnSpc>
                <a:spcPct val="100000"/>
              </a:lnSpc>
              <a:defRPr sz="5000">
                <a:solidFill>
                  <a:schemeClr val="tx2"/>
                </a:solidFill>
              </a:defRPr>
            </a:lvl1pPr>
          </a:lstStyle>
          <a:p>
            <a:r>
              <a:rPr lang="en-US" noProof="0"/>
              <a:t>Click to edit Master title style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3D0BF4BF-3C7C-C67F-B6EE-805EC95EF8C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30936" y="1252728"/>
            <a:ext cx="4828032" cy="490538"/>
          </a:xfrm>
        </p:spPr>
        <p:txBody>
          <a:bodyPr/>
          <a:lstStyle>
            <a:lvl1pPr marL="0" indent="0">
              <a:lnSpc>
                <a:spcPct val="150000"/>
              </a:lnSpc>
              <a:spcBef>
                <a:spcPts val="0"/>
              </a:spcBef>
              <a:buNone/>
              <a:defRPr sz="2200" b="1">
                <a:solidFill>
                  <a:schemeClr val="tx2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12" name="Text Placeholder 10">
            <a:extLst>
              <a:ext uri="{FF2B5EF4-FFF2-40B4-BE49-F238E27FC236}">
                <a16:creationId xmlns:a16="http://schemas.microsoft.com/office/drawing/2014/main" id="{BA37E40B-957E-C00E-3B34-1B67D341A771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30936" y="3584448"/>
            <a:ext cx="4828032" cy="490538"/>
          </a:xfrm>
        </p:spPr>
        <p:txBody>
          <a:bodyPr/>
          <a:lstStyle>
            <a:lvl1pPr marL="0" indent="0">
              <a:lnSpc>
                <a:spcPct val="150000"/>
              </a:lnSpc>
              <a:spcBef>
                <a:spcPts val="0"/>
              </a:spcBef>
              <a:buNone/>
              <a:defRPr sz="2200" b="1">
                <a:solidFill>
                  <a:schemeClr val="tx2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EF15CD76-2DD5-DB8A-37D3-6098A50870D0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365760" y="1792224"/>
            <a:ext cx="4754880" cy="1682750"/>
          </a:xfrm>
        </p:spPr>
        <p:txBody>
          <a:bodyPr/>
          <a:lstStyle>
            <a:lvl1pPr marL="283464" indent="-283464">
              <a:lnSpc>
                <a:spcPct val="150000"/>
              </a:lnSpc>
              <a:spcBef>
                <a:spcPts val="0"/>
              </a:spcBef>
              <a:defRPr sz="1600">
                <a:solidFill>
                  <a:schemeClr val="tx2"/>
                </a:solidFill>
              </a:defRPr>
            </a:lvl1pPr>
            <a:lvl2pPr indent="-283464">
              <a:lnSpc>
                <a:spcPct val="150000"/>
              </a:lnSpc>
              <a:spcBef>
                <a:spcPts val="0"/>
              </a:spcBef>
              <a:defRPr sz="1600">
                <a:solidFill>
                  <a:schemeClr val="tx2"/>
                </a:solidFill>
              </a:defRPr>
            </a:lvl2pPr>
            <a:lvl3pPr indent="-283464">
              <a:lnSpc>
                <a:spcPct val="150000"/>
              </a:lnSpc>
              <a:spcBef>
                <a:spcPts val="0"/>
              </a:spcBef>
              <a:defRPr sz="1600">
                <a:solidFill>
                  <a:schemeClr val="tx2"/>
                </a:solidFill>
              </a:defRPr>
            </a:lvl3pPr>
            <a:lvl4pPr indent="-283464">
              <a:lnSpc>
                <a:spcPct val="150000"/>
              </a:lnSpc>
              <a:spcBef>
                <a:spcPts val="0"/>
              </a:spcBef>
              <a:defRPr sz="1600">
                <a:solidFill>
                  <a:schemeClr val="tx2"/>
                </a:solidFill>
              </a:defRPr>
            </a:lvl4pPr>
            <a:lvl5pPr indent="-283464">
              <a:lnSpc>
                <a:spcPct val="150000"/>
              </a:lnSpc>
              <a:spcBef>
                <a:spcPts val="0"/>
              </a:spcBef>
              <a:defRPr sz="1600">
                <a:solidFill>
                  <a:schemeClr val="tx2"/>
                </a:solidFill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</p:txBody>
      </p:sp>
      <p:sp>
        <p:nvSpPr>
          <p:cNvPr id="15" name="Text Placeholder 13">
            <a:extLst>
              <a:ext uri="{FF2B5EF4-FFF2-40B4-BE49-F238E27FC236}">
                <a16:creationId xmlns:a16="http://schemas.microsoft.com/office/drawing/2014/main" id="{57A044E0-660B-4002-E13C-F00498E49782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365760" y="4123944"/>
            <a:ext cx="4754880" cy="941831"/>
          </a:xfrm>
        </p:spPr>
        <p:txBody>
          <a:bodyPr/>
          <a:lstStyle>
            <a:lvl1pPr marL="283464" indent="-283464">
              <a:lnSpc>
                <a:spcPct val="150000"/>
              </a:lnSpc>
              <a:spcBef>
                <a:spcPts val="0"/>
              </a:spcBef>
              <a:defRPr sz="1600">
                <a:solidFill>
                  <a:schemeClr val="tx2"/>
                </a:solidFill>
              </a:defRPr>
            </a:lvl1pPr>
            <a:lvl2pPr indent="-283464">
              <a:lnSpc>
                <a:spcPct val="150000"/>
              </a:lnSpc>
              <a:spcBef>
                <a:spcPts val="0"/>
              </a:spcBef>
              <a:defRPr sz="1600">
                <a:solidFill>
                  <a:schemeClr val="tx2"/>
                </a:solidFill>
              </a:defRPr>
            </a:lvl2pPr>
            <a:lvl3pPr indent="-283464">
              <a:lnSpc>
                <a:spcPct val="150000"/>
              </a:lnSpc>
              <a:spcBef>
                <a:spcPts val="0"/>
              </a:spcBef>
              <a:defRPr sz="1600">
                <a:solidFill>
                  <a:schemeClr val="tx2"/>
                </a:solidFill>
              </a:defRPr>
            </a:lvl3pPr>
            <a:lvl4pPr indent="-283464">
              <a:lnSpc>
                <a:spcPct val="150000"/>
              </a:lnSpc>
              <a:spcBef>
                <a:spcPts val="0"/>
              </a:spcBef>
              <a:defRPr sz="1600">
                <a:solidFill>
                  <a:schemeClr val="tx2"/>
                </a:solidFill>
              </a:defRPr>
            </a:lvl4pPr>
            <a:lvl5pPr indent="-283464">
              <a:lnSpc>
                <a:spcPct val="150000"/>
              </a:lnSpc>
              <a:spcBef>
                <a:spcPts val="0"/>
              </a:spcBef>
              <a:defRPr sz="1600">
                <a:solidFill>
                  <a:schemeClr val="tx2"/>
                </a:solidFill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</p:txBody>
      </p:sp>
      <p:sp>
        <p:nvSpPr>
          <p:cNvPr id="22" name="Text Placeholder 10">
            <a:extLst>
              <a:ext uri="{FF2B5EF4-FFF2-40B4-BE49-F238E27FC236}">
                <a16:creationId xmlns:a16="http://schemas.microsoft.com/office/drawing/2014/main" id="{93287C28-1CA8-AEA5-1E16-BC0B1E99CD24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630936" y="5065776"/>
            <a:ext cx="4828032" cy="490538"/>
          </a:xfrm>
        </p:spPr>
        <p:txBody>
          <a:bodyPr/>
          <a:lstStyle>
            <a:lvl1pPr marL="0" indent="0">
              <a:lnSpc>
                <a:spcPct val="150000"/>
              </a:lnSpc>
              <a:spcBef>
                <a:spcPts val="0"/>
              </a:spcBef>
              <a:buNone/>
              <a:defRPr sz="2200" b="1">
                <a:solidFill>
                  <a:schemeClr val="tx2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23" name="Text Placeholder 13">
            <a:extLst>
              <a:ext uri="{FF2B5EF4-FFF2-40B4-BE49-F238E27FC236}">
                <a16:creationId xmlns:a16="http://schemas.microsoft.com/office/drawing/2014/main" id="{19920C32-5167-72B1-7B9E-709723F907CE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365760" y="5605272"/>
            <a:ext cx="4754880" cy="1143254"/>
          </a:xfrm>
        </p:spPr>
        <p:txBody>
          <a:bodyPr/>
          <a:lstStyle>
            <a:lvl1pPr marL="283464" indent="-283464">
              <a:lnSpc>
                <a:spcPct val="150000"/>
              </a:lnSpc>
              <a:spcBef>
                <a:spcPts val="0"/>
              </a:spcBef>
              <a:defRPr sz="1600">
                <a:solidFill>
                  <a:schemeClr val="tx2"/>
                </a:solidFill>
              </a:defRPr>
            </a:lvl1pPr>
            <a:lvl2pPr indent="-283464">
              <a:lnSpc>
                <a:spcPct val="150000"/>
              </a:lnSpc>
              <a:spcBef>
                <a:spcPts val="0"/>
              </a:spcBef>
              <a:defRPr sz="1600">
                <a:solidFill>
                  <a:schemeClr val="tx2"/>
                </a:solidFill>
              </a:defRPr>
            </a:lvl2pPr>
            <a:lvl3pPr indent="-283464">
              <a:lnSpc>
                <a:spcPct val="150000"/>
              </a:lnSpc>
              <a:spcBef>
                <a:spcPts val="0"/>
              </a:spcBef>
              <a:defRPr sz="1600">
                <a:solidFill>
                  <a:schemeClr val="tx2"/>
                </a:solidFill>
              </a:defRPr>
            </a:lvl3pPr>
            <a:lvl4pPr indent="-283464">
              <a:lnSpc>
                <a:spcPct val="150000"/>
              </a:lnSpc>
              <a:spcBef>
                <a:spcPts val="0"/>
              </a:spcBef>
              <a:defRPr sz="1600">
                <a:solidFill>
                  <a:schemeClr val="tx2"/>
                </a:solidFill>
              </a:defRPr>
            </a:lvl4pPr>
            <a:lvl5pPr indent="-283464">
              <a:lnSpc>
                <a:spcPct val="150000"/>
              </a:lnSpc>
              <a:spcBef>
                <a:spcPts val="0"/>
              </a:spcBef>
              <a:defRPr sz="1600">
                <a:solidFill>
                  <a:schemeClr val="tx2"/>
                </a:solidFill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7759829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on the right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>
            <a:extLst>
              <a:ext uri="{FF2B5EF4-FFF2-40B4-BE49-F238E27FC236}">
                <a16:creationId xmlns:a16="http://schemas.microsoft.com/office/drawing/2014/main" id="{F5F7D9D8-A960-E038-84D2-764C7A50F698}"/>
              </a:ext>
            </a:extLst>
          </p:cNvPr>
          <p:cNvSpPr/>
          <p:nvPr userDrawn="1"/>
        </p:nvSpPr>
        <p:spPr>
          <a:xfrm>
            <a:off x="-12700" y="858"/>
            <a:ext cx="3060700" cy="6857142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>
              <a:solidFill>
                <a:schemeClr val="bg1"/>
              </a:solidFill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A0C7E2C-83B2-58E9-DE90-AB1857F1A1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/>
              <a:t>Presentation title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487B4A1-AE7C-A6CC-7143-5EC918D662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FCF61C-3B18-4C03-8326-CC3B32D710C9}" type="slidenum">
              <a:rPr lang="en-US" noProof="0" smtClean="0"/>
              <a:pPr/>
              <a:t>‹#›</a:t>
            </a:fld>
            <a:endParaRPr lang="en-US" noProof="0"/>
          </a:p>
        </p:txBody>
      </p:sp>
      <p:sp>
        <p:nvSpPr>
          <p:cNvPr id="9" name="Title 8">
            <a:extLst>
              <a:ext uri="{FF2B5EF4-FFF2-40B4-BE49-F238E27FC236}">
                <a16:creationId xmlns:a16="http://schemas.microsoft.com/office/drawing/2014/main" id="{A78715BA-7A66-D464-AAEF-141988B871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7512" y="1399032"/>
            <a:ext cx="4846320" cy="1682749"/>
          </a:xfrm>
        </p:spPr>
        <p:txBody>
          <a:bodyPr/>
          <a:lstStyle>
            <a:lvl1pPr>
              <a:lnSpc>
                <a:spcPct val="80000"/>
              </a:lnSpc>
              <a:defRPr sz="5000">
                <a:solidFill>
                  <a:schemeClr val="tx2"/>
                </a:solidFill>
              </a:defRPr>
            </a:lvl1pPr>
          </a:lstStyle>
          <a:p>
            <a:r>
              <a:rPr lang="en-US" noProof="0"/>
              <a:t>Click to edit Master title style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3D0BF4BF-3C7C-C67F-B6EE-805EC95EF8C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245352" y="1252728"/>
            <a:ext cx="4828032" cy="490538"/>
          </a:xfrm>
        </p:spPr>
        <p:txBody>
          <a:bodyPr/>
          <a:lstStyle>
            <a:lvl1pPr marL="0" indent="0">
              <a:lnSpc>
                <a:spcPct val="150000"/>
              </a:lnSpc>
              <a:spcBef>
                <a:spcPts val="0"/>
              </a:spcBef>
              <a:buNone/>
              <a:defRPr sz="2200" b="1">
                <a:solidFill>
                  <a:schemeClr val="tx2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12" name="Text Placeholder 10">
            <a:extLst>
              <a:ext uri="{FF2B5EF4-FFF2-40B4-BE49-F238E27FC236}">
                <a16:creationId xmlns:a16="http://schemas.microsoft.com/office/drawing/2014/main" id="{BA37E40B-957E-C00E-3B34-1B67D341A771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245352" y="3502152"/>
            <a:ext cx="4828032" cy="490538"/>
          </a:xfrm>
        </p:spPr>
        <p:txBody>
          <a:bodyPr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200" b="1">
                <a:solidFill>
                  <a:schemeClr val="tx2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EF15CD76-2DD5-DB8A-37D3-6098A50870D0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5989320" y="1792224"/>
            <a:ext cx="4754880" cy="1682750"/>
          </a:xfrm>
        </p:spPr>
        <p:txBody>
          <a:bodyPr/>
          <a:lstStyle>
            <a:lvl1pPr marL="283464" indent="-283464">
              <a:lnSpc>
                <a:spcPct val="150000"/>
              </a:lnSpc>
              <a:spcBef>
                <a:spcPts val="0"/>
              </a:spcBef>
              <a:defRPr sz="1600">
                <a:solidFill>
                  <a:schemeClr val="tx2"/>
                </a:solidFill>
              </a:defRPr>
            </a:lvl1pPr>
            <a:lvl2pPr indent="-283464">
              <a:lnSpc>
                <a:spcPct val="150000"/>
              </a:lnSpc>
              <a:spcBef>
                <a:spcPts val="0"/>
              </a:spcBef>
              <a:defRPr sz="1600">
                <a:solidFill>
                  <a:schemeClr val="tx2"/>
                </a:solidFill>
              </a:defRPr>
            </a:lvl2pPr>
            <a:lvl3pPr indent="-283464">
              <a:lnSpc>
                <a:spcPct val="150000"/>
              </a:lnSpc>
              <a:spcBef>
                <a:spcPts val="0"/>
              </a:spcBef>
              <a:defRPr sz="1600">
                <a:solidFill>
                  <a:schemeClr val="tx2"/>
                </a:solidFill>
              </a:defRPr>
            </a:lvl3pPr>
            <a:lvl4pPr indent="-283464">
              <a:lnSpc>
                <a:spcPct val="150000"/>
              </a:lnSpc>
              <a:spcBef>
                <a:spcPts val="0"/>
              </a:spcBef>
              <a:defRPr sz="1600">
                <a:solidFill>
                  <a:schemeClr val="tx2"/>
                </a:solidFill>
              </a:defRPr>
            </a:lvl4pPr>
            <a:lvl5pPr indent="-283464">
              <a:lnSpc>
                <a:spcPct val="150000"/>
              </a:lnSpc>
              <a:spcBef>
                <a:spcPts val="0"/>
              </a:spcBef>
              <a:defRPr sz="1600">
                <a:solidFill>
                  <a:schemeClr val="tx2"/>
                </a:solidFill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</p:txBody>
      </p:sp>
      <p:sp>
        <p:nvSpPr>
          <p:cNvPr id="15" name="Text Placeholder 13">
            <a:extLst>
              <a:ext uri="{FF2B5EF4-FFF2-40B4-BE49-F238E27FC236}">
                <a16:creationId xmlns:a16="http://schemas.microsoft.com/office/drawing/2014/main" id="{57A044E0-660B-4002-E13C-F00498E49782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5989320" y="3941064"/>
            <a:ext cx="4754880" cy="1682750"/>
          </a:xfrm>
        </p:spPr>
        <p:txBody>
          <a:bodyPr/>
          <a:lstStyle>
            <a:lvl1pPr marL="283464" indent="-283464">
              <a:lnSpc>
                <a:spcPct val="150000"/>
              </a:lnSpc>
              <a:spcBef>
                <a:spcPts val="0"/>
              </a:spcBef>
              <a:defRPr sz="1600">
                <a:solidFill>
                  <a:schemeClr val="tx2"/>
                </a:solidFill>
              </a:defRPr>
            </a:lvl1pPr>
            <a:lvl2pPr indent="-283464">
              <a:lnSpc>
                <a:spcPct val="150000"/>
              </a:lnSpc>
              <a:spcBef>
                <a:spcPts val="0"/>
              </a:spcBef>
              <a:defRPr sz="1600">
                <a:solidFill>
                  <a:schemeClr val="tx2"/>
                </a:solidFill>
              </a:defRPr>
            </a:lvl2pPr>
            <a:lvl3pPr indent="-283464">
              <a:lnSpc>
                <a:spcPct val="150000"/>
              </a:lnSpc>
              <a:spcBef>
                <a:spcPts val="0"/>
              </a:spcBef>
              <a:defRPr sz="1600">
                <a:solidFill>
                  <a:schemeClr val="tx2"/>
                </a:solidFill>
              </a:defRPr>
            </a:lvl3pPr>
            <a:lvl4pPr indent="-283464">
              <a:lnSpc>
                <a:spcPct val="150000"/>
              </a:lnSpc>
              <a:spcBef>
                <a:spcPts val="0"/>
              </a:spcBef>
              <a:defRPr sz="1600">
                <a:solidFill>
                  <a:schemeClr val="tx2"/>
                </a:solidFill>
              </a:defRPr>
            </a:lvl4pPr>
            <a:lvl5pPr indent="-283464">
              <a:lnSpc>
                <a:spcPct val="150000"/>
              </a:lnSpc>
              <a:spcBef>
                <a:spcPts val="0"/>
              </a:spcBef>
              <a:defRPr sz="1600">
                <a:solidFill>
                  <a:schemeClr val="tx2"/>
                </a:solidFill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40DF3371-342F-C17D-5A7F-EF76E89A55C5}"/>
              </a:ext>
            </a:extLst>
          </p:cNvPr>
          <p:cNvGrpSpPr/>
          <p:nvPr userDrawn="1"/>
        </p:nvGrpSpPr>
        <p:grpSpPr>
          <a:xfrm>
            <a:off x="-11882" y="3045007"/>
            <a:ext cx="4279082" cy="364"/>
            <a:chOff x="5475479" y="5537794"/>
            <a:chExt cx="4279082" cy="364"/>
          </a:xfrm>
        </p:grpSpPr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84369914-5489-3EA1-5419-F83F6C7A150D}"/>
                </a:ext>
              </a:extLst>
            </p:cNvPr>
            <p:cNvCxnSpPr>
              <a:cxnSpLocks/>
            </p:cNvCxnSpPr>
            <p:nvPr/>
          </p:nvCxnSpPr>
          <p:spPr>
            <a:xfrm>
              <a:off x="5475479" y="5537976"/>
              <a:ext cx="3060700" cy="0"/>
            </a:xfrm>
            <a:prstGeom prst="line">
              <a:avLst/>
            </a:prstGeom>
            <a:ln w="57150">
              <a:solidFill>
                <a:schemeClr val="accent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>
              <a:extLst>
                <a:ext uri="{FF2B5EF4-FFF2-40B4-BE49-F238E27FC236}">
                  <a16:creationId xmlns:a16="http://schemas.microsoft.com/office/drawing/2014/main" id="{0BDE23CC-0B75-F3A6-1882-265BF90D4AA1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8537690" y="5537794"/>
              <a:ext cx="1216871" cy="364"/>
            </a:xfrm>
            <a:prstGeom prst="line">
              <a:avLst/>
            </a:prstGeom>
            <a:ln w="57150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29097728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on the right dark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>
            <a:extLst>
              <a:ext uri="{FF2B5EF4-FFF2-40B4-BE49-F238E27FC236}">
                <a16:creationId xmlns:a16="http://schemas.microsoft.com/office/drawing/2014/main" id="{5749AEB6-4539-A203-D085-8EBE329C08E0}"/>
              </a:ext>
            </a:extLst>
          </p:cNvPr>
          <p:cNvSpPr/>
          <p:nvPr userDrawn="1"/>
        </p:nvSpPr>
        <p:spPr>
          <a:xfrm>
            <a:off x="3962399" y="858"/>
            <a:ext cx="8271641" cy="6857142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>
              <a:solidFill>
                <a:schemeClr val="tx2"/>
              </a:solidFill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A0C7E2C-83B2-58E9-DE90-AB1857F1A1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/>
              <a:t>Presentation title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487B4A1-AE7C-A6CC-7143-5EC918D662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5BFCF61C-3B18-4C03-8326-CC3B32D710C9}" type="slidenum">
              <a:rPr lang="en-US" noProof="0" smtClean="0"/>
              <a:pPr/>
              <a:t>‹#›</a:t>
            </a:fld>
            <a:endParaRPr lang="en-US" noProof="0"/>
          </a:p>
        </p:txBody>
      </p:sp>
      <p:sp>
        <p:nvSpPr>
          <p:cNvPr id="9" name="Title 8">
            <a:extLst>
              <a:ext uri="{FF2B5EF4-FFF2-40B4-BE49-F238E27FC236}">
                <a16:creationId xmlns:a16="http://schemas.microsoft.com/office/drawing/2014/main" id="{A78715BA-7A66-D464-AAEF-141988B871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7512" y="1399032"/>
            <a:ext cx="4846320" cy="1682749"/>
          </a:xfrm>
        </p:spPr>
        <p:txBody>
          <a:bodyPr/>
          <a:lstStyle>
            <a:lvl1pPr>
              <a:lnSpc>
                <a:spcPct val="80000"/>
              </a:lnSpc>
              <a:defRPr sz="5000">
                <a:solidFill>
                  <a:schemeClr val="accent4"/>
                </a:solidFill>
              </a:defRPr>
            </a:lvl1pPr>
          </a:lstStyle>
          <a:p>
            <a:r>
              <a:rPr lang="en-US" noProof="0"/>
              <a:t>Click to edit Master title style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3D0BF4BF-3C7C-C67F-B6EE-805EC95EF8C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245352" y="1353312"/>
            <a:ext cx="4828032" cy="490538"/>
          </a:xfrm>
        </p:spPr>
        <p:txBody>
          <a:bodyPr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200" b="1">
                <a:solidFill>
                  <a:schemeClr val="accent5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12" name="Text Placeholder 10">
            <a:extLst>
              <a:ext uri="{FF2B5EF4-FFF2-40B4-BE49-F238E27FC236}">
                <a16:creationId xmlns:a16="http://schemas.microsoft.com/office/drawing/2014/main" id="{BA37E40B-957E-C00E-3B34-1B67D341A771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245352" y="3502152"/>
            <a:ext cx="4828032" cy="490538"/>
          </a:xfrm>
        </p:spPr>
        <p:txBody>
          <a:bodyPr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200" b="1">
                <a:solidFill>
                  <a:schemeClr val="accent5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EF15CD76-2DD5-DB8A-37D3-6098A50870D0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5971032" y="1792224"/>
            <a:ext cx="4754880" cy="1682750"/>
          </a:xfrm>
        </p:spPr>
        <p:txBody>
          <a:bodyPr/>
          <a:lstStyle>
            <a:lvl1pPr marL="283464" indent="-283464">
              <a:lnSpc>
                <a:spcPct val="150000"/>
              </a:lnSpc>
              <a:spcBef>
                <a:spcPts val="0"/>
              </a:spcBef>
              <a:defRPr sz="1600">
                <a:solidFill>
                  <a:schemeClr val="accent5"/>
                </a:solidFill>
              </a:defRPr>
            </a:lvl1pPr>
            <a:lvl2pPr indent="-283464">
              <a:lnSpc>
                <a:spcPct val="150000"/>
              </a:lnSpc>
              <a:spcBef>
                <a:spcPts val="0"/>
              </a:spcBef>
              <a:defRPr sz="1600">
                <a:solidFill>
                  <a:schemeClr val="accent5"/>
                </a:solidFill>
              </a:defRPr>
            </a:lvl2pPr>
            <a:lvl3pPr indent="-283464">
              <a:lnSpc>
                <a:spcPct val="150000"/>
              </a:lnSpc>
              <a:spcBef>
                <a:spcPts val="0"/>
              </a:spcBef>
              <a:defRPr sz="1600">
                <a:solidFill>
                  <a:schemeClr val="accent5"/>
                </a:solidFill>
              </a:defRPr>
            </a:lvl3pPr>
            <a:lvl4pPr indent="-283464">
              <a:lnSpc>
                <a:spcPct val="150000"/>
              </a:lnSpc>
              <a:spcBef>
                <a:spcPts val="0"/>
              </a:spcBef>
              <a:defRPr sz="1600">
                <a:solidFill>
                  <a:schemeClr val="accent5"/>
                </a:solidFill>
              </a:defRPr>
            </a:lvl4pPr>
            <a:lvl5pPr indent="-283464">
              <a:lnSpc>
                <a:spcPct val="150000"/>
              </a:lnSpc>
              <a:spcBef>
                <a:spcPts val="0"/>
              </a:spcBef>
              <a:defRPr sz="1600">
                <a:solidFill>
                  <a:schemeClr val="tx2"/>
                </a:solidFill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</p:txBody>
      </p:sp>
      <p:sp>
        <p:nvSpPr>
          <p:cNvPr id="15" name="Text Placeholder 13">
            <a:extLst>
              <a:ext uri="{FF2B5EF4-FFF2-40B4-BE49-F238E27FC236}">
                <a16:creationId xmlns:a16="http://schemas.microsoft.com/office/drawing/2014/main" id="{57A044E0-660B-4002-E13C-F00498E49782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5971032" y="3941064"/>
            <a:ext cx="4754880" cy="1682750"/>
          </a:xfrm>
        </p:spPr>
        <p:txBody>
          <a:bodyPr/>
          <a:lstStyle>
            <a:lvl1pPr marL="283464" indent="-283464">
              <a:lnSpc>
                <a:spcPct val="150000"/>
              </a:lnSpc>
              <a:spcBef>
                <a:spcPts val="0"/>
              </a:spcBef>
              <a:defRPr sz="1600">
                <a:solidFill>
                  <a:schemeClr val="accent5"/>
                </a:solidFill>
              </a:defRPr>
            </a:lvl1pPr>
            <a:lvl2pPr indent="-283464">
              <a:lnSpc>
                <a:spcPct val="150000"/>
              </a:lnSpc>
              <a:spcBef>
                <a:spcPts val="0"/>
              </a:spcBef>
              <a:defRPr sz="1600">
                <a:solidFill>
                  <a:schemeClr val="accent5"/>
                </a:solidFill>
              </a:defRPr>
            </a:lvl2pPr>
            <a:lvl3pPr indent="-283464">
              <a:lnSpc>
                <a:spcPct val="150000"/>
              </a:lnSpc>
              <a:spcBef>
                <a:spcPts val="0"/>
              </a:spcBef>
              <a:defRPr sz="1600">
                <a:solidFill>
                  <a:schemeClr val="accent5"/>
                </a:solidFill>
              </a:defRPr>
            </a:lvl3pPr>
            <a:lvl4pPr indent="-283464">
              <a:lnSpc>
                <a:spcPct val="150000"/>
              </a:lnSpc>
              <a:spcBef>
                <a:spcPts val="0"/>
              </a:spcBef>
              <a:defRPr sz="1600">
                <a:solidFill>
                  <a:schemeClr val="accent5"/>
                </a:solidFill>
              </a:defRPr>
            </a:lvl4pPr>
            <a:lvl5pPr indent="-283464">
              <a:lnSpc>
                <a:spcPct val="150000"/>
              </a:lnSpc>
              <a:spcBef>
                <a:spcPts val="0"/>
              </a:spcBef>
              <a:defRPr sz="1600">
                <a:solidFill>
                  <a:schemeClr val="tx2"/>
                </a:solidFill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0D78A0CF-0A37-4436-67C4-B32FD7703E96}"/>
              </a:ext>
            </a:extLst>
          </p:cNvPr>
          <p:cNvGrpSpPr/>
          <p:nvPr userDrawn="1"/>
        </p:nvGrpSpPr>
        <p:grpSpPr>
          <a:xfrm>
            <a:off x="-28308" y="2514621"/>
            <a:ext cx="5666632" cy="0"/>
            <a:chOff x="5464255" y="5541151"/>
            <a:chExt cx="5666632" cy="0"/>
          </a:xfrm>
        </p:grpSpPr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8FC6D8A4-CA31-16C2-95B7-B98F65F29A69}"/>
                </a:ext>
              </a:extLst>
            </p:cNvPr>
            <p:cNvCxnSpPr>
              <a:cxnSpLocks/>
            </p:cNvCxnSpPr>
            <p:nvPr/>
          </p:nvCxnSpPr>
          <p:spPr>
            <a:xfrm>
              <a:off x="5464255" y="5541151"/>
              <a:ext cx="3991534" cy="0"/>
            </a:xfrm>
            <a:prstGeom prst="line">
              <a:avLst/>
            </a:prstGeom>
            <a:ln w="57150"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>
              <a:extLst>
                <a:ext uri="{FF2B5EF4-FFF2-40B4-BE49-F238E27FC236}">
                  <a16:creationId xmlns:a16="http://schemas.microsoft.com/office/drawing/2014/main" id="{02097A8D-64FC-CDBD-4497-5E32BC6AF9C2}"/>
                </a:ext>
              </a:extLst>
            </p:cNvPr>
            <p:cNvCxnSpPr>
              <a:cxnSpLocks/>
            </p:cNvCxnSpPr>
            <p:nvPr/>
          </p:nvCxnSpPr>
          <p:spPr>
            <a:xfrm>
              <a:off x="9454487" y="5541151"/>
              <a:ext cx="1676400" cy="0"/>
            </a:xfrm>
            <a:prstGeom prst="line">
              <a:avLst/>
            </a:prstGeom>
            <a:ln w="57150">
              <a:solidFill>
                <a:schemeClr val="accent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781931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76BC278-3A9A-4241-1DE5-469D2AB5E3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115367"/>
            <a:ext cx="10515600" cy="575321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/>
              <a:t>Click to edit Master title style</a:t>
            </a:r>
            <a:endParaRPr lang="en-PK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38A5E58-5605-E2B6-AEBE-7EF159AAD7E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PK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221D507-72FD-CB53-B342-C69D562AFDC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noProof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1A3E9A7-861F-C5C4-DD4E-37AC66D867E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11480" y="301752"/>
            <a:ext cx="1828800" cy="27432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Presentation title</a:t>
            </a:r>
            <a:endParaRPr lang="en-PK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877A1DC-56B8-6C78-5020-E45478D099C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122408" y="301752"/>
            <a:ext cx="1673352" cy="27432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5BFCF61C-3B18-4C03-8326-CC3B32D710C9}" type="slidenum">
              <a:rPr lang="en-US" noProof="0" smtClean="0"/>
              <a:pPr/>
              <a:t>‹#›</a:t>
            </a:fld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1350680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9" r:id="rId2"/>
    <p:sldLayoutId id="2147483651" r:id="rId3"/>
    <p:sldLayoutId id="2147483660" r:id="rId4"/>
    <p:sldLayoutId id="2147483661" r:id="rId5"/>
    <p:sldLayoutId id="2147483665" r:id="rId6"/>
    <p:sldLayoutId id="2147483662" r:id="rId7"/>
    <p:sldLayoutId id="2147483664" r:id="rId8"/>
    <p:sldLayoutId id="2147483663" r:id="rId9"/>
    <p:sldLayoutId id="2147483652" r:id="rId10"/>
    <p:sldLayoutId id="2147483666" r:id="rId11"/>
    <p:sldLayoutId id="2147483658" r:id="rId12"/>
    <p:sldLayoutId id="2147483654" r:id="rId13"/>
    <p:sldLayoutId id="2147483655" r:id="rId14"/>
    <p:sldLayoutId id="2147483656" r:id="rId15"/>
    <p:sldLayoutId id="2147483657" r:id="rId16"/>
  </p:sldLayoutIdLst>
  <p:hf hdr="0" dt="0"/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sz="4400" kern="1200" cap="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2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P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Title 23">
            <a:extLst>
              <a:ext uri="{FF2B5EF4-FFF2-40B4-BE49-F238E27FC236}">
                <a16:creationId xmlns:a16="http://schemas.microsoft.com/office/drawing/2014/main" id="{04B07C7A-8E1D-7BF7-31C8-5C68C6D2F9C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267712" y="1408176"/>
            <a:ext cx="8561250" cy="2387600"/>
          </a:xfrm>
        </p:spPr>
        <p:txBody>
          <a:bodyPr>
            <a:normAutofit/>
          </a:bodyPr>
          <a:lstStyle/>
          <a:p>
            <a:r>
              <a:rPr lang="en-US" dirty="0"/>
              <a:t>	Medical Microbiology </a:t>
            </a:r>
          </a:p>
        </p:txBody>
      </p:sp>
      <p:sp>
        <p:nvSpPr>
          <p:cNvPr id="11" name="Subtitle 10">
            <a:extLst>
              <a:ext uri="{FF2B5EF4-FFF2-40B4-BE49-F238E27FC236}">
                <a16:creationId xmlns:a16="http://schemas.microsoft.com/office/drawing/2014/main" id="{EF3A7BFE-9123-98C4-791C-9A3FE773CF9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15757" y="5070297"/>
            <a:ext cx="9220748" cy="1493974"/>
          </a:xfrm>
        </p:spPr>
        <p:txBody>
          <a:bodyPr/>
          <a:lstStyle/>
          <a:p>
            <a:r>
              <a:rPr lang="en-US" dirty="0" err="1"/>
              <a:t>M.S.c</a:t>
            </a:r>
            <a:r>
              <a:rPr lang="en-US" dirty="0"/>
              <a:t> Amna shaker</a:t>
            </a:r>
          </a:p>
          <a:p>
            <a:r>
              <a:rPr lang="en-US" dirty="0"/>
              <a:t>Lecture FOUR </a:t>
            </a:r>
          </a:p>
          <a:p>
            <a:r>
              <a:rPr lang="en-US" dirty="0" err="1"/>
              <a:t>Almustaqbal</a:t>
            </a:r>
            <a:r>
              <a:rPr lang="en-US" dirty="0"/>
              <a:t> university  </a:t>
            </a:r>
          </a:p>
          <a:p>
            <a:r>
              <a:rPr lang="en-US" dirty="0"/>
              <a:t>Department </a:t>
            </a:r>
            <a:r>
              <a:rPr lang="en-US"/>
              <a:t>of Medical </a:t>
            </a:r>
            <a:r>
              <a:rPr lang="en-US" dirty="0"/>
              <a:t>Biotechnology</a:t>
            </a:r>
            <a:endParaRPr lang="en-PK" dirty="0"/>
          </a:p>
        </p:txBody>
      </p:sp>
      <p:pic>
        <p:nvPicPr>
          <p:cNvPr id="2" name="صورة 1">
            <a:extLst>
              <a:ext uri="{FF2B5EF4-FFF2-40B4-BE49-F238E27FC236}">
                <a16:creationId xmlns:a16="http://schemas.microsoft.com/office/drawing/2014/main" id="{C98B1DF3-ADD3-0DDB-4D6A-41A7BCE7B82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293729"/>
            <a:ext cx="2393878" cy="2308247"/>
          </a:xfrm>
          <a:prstGeom prst="rect">
            <a:avLst/>
          </a:prstGeom>
        </p:spPr>
      </p:pic>
      <p:pic>
        <p:nvPicPr>
          <p:cNvPr id="3" name="صورة 2">
            <a:extLst>
              <a:ext uri="{FF2B5EF4-FFF2-40B4-BE49-F238E27FC236}">
                <a16:creationId xmlns:a16="http://schemas.microsoft.com/office/drawing/2014/main" id="{FBE5C8D6-6E63-D588-BC5C-BF948438F1A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688530" y="463737"/>
            <a:ext cx="2034283" cy="18888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310394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95B996D-0782-04F4-3A13-9A8C4F2718D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>
            <a:extLst>
              <a:ext uri="{FF2B5EF4-FFF2-40B4-BE49-F238E27FC236}">
                <a16:creationId xmlns:a16="http://schemas.microsoft.com/office/drawing/2014/main" id="{54C3197D-D21D-3A2E-E4D6-0DC1180B944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32234" y="986318"/>
            <a:ext cx="7489860" cy="48596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988330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A0D270E-66CC-8280-EC70-12C5340D65E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>
            <a:extLst>
              <a:ext uri="{FF2B5EF4-FFF2-40B4-BE49-F238E27FC236}">
                <a16:creationId xmlns:a16="http://schemas.microsoft.com/office/drawing/2014/main" id="{560C9AF3-C742-A880-42D4-DEFB1953B60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56216" y="1447800"/>
            <a:ext cx="6154434" cy="3962400"/>
          </a:xfrm>
          <a:prstGeom prst="rect">
            <a:avLst/>
          </a:prstGeom>
        </p:spPr>
      </p:pic>
      <p:sp>
        <p:nvSpPr>
          <p:cNvPr id="4" name="مربع نص 3">
            <a:extLst>
              <a:ext uri="{FF2B5EF4-FFF2-40B4-BE49-F238E27FC236}">
                <a16:creationId xmlns:a16="http://schemas.microsoft.com/office/drawing/2014/main" id="{1D57C80E-730F-5ABD-77E8-3D28BBF908EA}"/>
              </a:ext>
            </a:extLst>
          </p:cNvPr>
          <p:cNvSpPr txBox="1"/>
          <p:nvPr/>
        </p:nvSpPr>
        <p:spPr>
          <a:xfrm>
            <a:off x="4195195" y="647003"/>
            <a:ext cx="1982913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1">
            <a:spAutoFit/>
          </a:bodyPr>
          <a:lstStyle/>
          <a:p>
            <a:r>
              <a:rPr lang="en-US" dirty="0"/>
              <a:t>E. Coli </a:t>
            </a:r>
            <a:endParaRPr lang="ar-EG" dirty="0"/>
          </a:p>
        </p:txBody>
      </p:sp>
    </p:spTree>
    <p:extLst>
      <p:ext uri="{BB962C8B-B14F-4D97-AF65-F5344CB8AC3E}">
        <p14:creationId xmlns:p14="http://schemas.microsoft.com/office/powerpoint/2010/main" val="426796881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464AE1-C6FD-2EFB-79A7-7C9A6C853E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Thank</a:t>
            </a:r>
            <a:br>
              <a:rPr lang="en-US"/>
            </a:br>
            <a:r>
              <a:rPr lang="en-US"/>
              <a:t>You</a:t>
            </a:r>
          </a:p>
        </p:txBody>
      </p:sp>
    </p:spTree>
    <p:extLst>
      <p:ext uri="{BB962C8B-B14F-4D97-AF65-F5344CB8AC3E}">
        <p14:creationId xmlns:p14="http://schemas.microsoft.com/office/powerpoint/2010/main" val="22623634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79103A-7E0F-A503-491C-874CA2A16B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6240" y="503434"/>
            <a:ext cx="11634798" cy="1171254"/>
          </a:xfrm>
        </p:spPr>
        <p:txBody>
          <a:bodyPr/>
          <a:lstStyle/>
          <a:p>
            <a:r>
              <a:rPr lang="en-US" sz="2800" b="1" dirty="0">
                <a:solidFill>
                  <a:srgbClr val="0070C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Laboratory diagnosis of Enteric fever; Cholera, Salmonella: shigella, E.coli</a:t>
            </a:r>
            <a:endParaRPr lang="en-US" sz="6600" dirty="0">
              <a:solidFill>
                <a:srgbClr val="0070C0"/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0B85CC1-CC9E-26A5-C05A-E64ABEDD93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FCF61C-3B18-4C03-8326-CC3B32D710C9}" type="slidenum">
              <a:rPr lang="en-US" smtClean="0"/>
              <a:pPr/>
              <a:t>2</a:t>
            </a:fld>
            <a:endParaRPr lang="en-US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DA7A49E4-DCE3-62DE-B6D1-539EBFFFE68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6240" y="1584788"/>
            <a:ext cx="11224742" cy="4971459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en-US" sz="2400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Enteric fever </a:t>
            </a:r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also known as typhoid fever, is a common infectious disease in low and middle income countries. It is the </a:t>
            </a:r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FF00"/>
                </a:highlight>
                <a:latin typeface="+mj-lt"/>
                <a:cs typeface="Times New Roman" panose="02020603050405020304" pitchFamily="18" charset="0"/>
              </a:rPr>
              <a:t>commonest bacterial cause of fever  </a:t>
            </a:r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.About 14 million people are affected annually, mainly in low and middle income countries .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5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1" i="0" u="sng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/>
                <a:ea typeface="+mn-ea"/>
                <a:cs typeface="Times New Roman" panose="02020603050405020304" pitchFamily="18" charset="0"/>
              </a:rPr>
              <a:t>How is it diagnosed?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5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95000"/>
                    <a:lumOff val="5000"/>
                  </a:srgbClr>
                </a:solidFill>
                <a:effectLst/>
                <a:uLnTx/>
                <a:uFillTx/>
                <a:latin typeface="Arial"/>
                <a:ea typeface="+mn-ea"/>
                <a:cs typeface="Times New Roman" panose="02020603050405020304" pitchFamily="18" charset="0"/>
              </a:rPr>
              <a:t>Enteric fever is mainly a </a:t>
            </a:r>
            <a:r>
              <a:rPr kumimoji="0" lang="en-US" sz="2400" b="1" i="0" u="sng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95000"/>
                    <a:lumOff val="5000"/>
                  </a:srgbClr>
                </a:solidFill>
                <a:effectLst/>
                <a:uLnTx/>
                <a:uFillTx/>
                <a:latin typeface="Arial"/>
                <a:ea typeface="+mn-ea"/>
                <a:cs typeface="Times New Roman" panose="02020603050405020304" pitchFamily="18" charset="0"/>
              </a:rPr>
              <a:t>clinical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95000"/>
                    <a:lumOff val="5000"/>
                  </a:srgbClr>
                </a:solidFill>
                <a:effectLst/>
                <a:uLnTx/>
                <a:uFillTx/>
                <a:latin typeface="Arial"/>
                <a:ea typeface="+mn-ea"/>
                <a:cs typeface="Times New Roman" panose="02020603050405020304" pitchFamily="18" charset="0"/>
              </a:rPr>
              <a:t> diagnosis based on history and examination. A gradual onset of fever, particularly with one or more 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95000"/>
                    <a:lumOff val="5000"/>
                  </a:srgbClr>
                </a:solidFill>
                <a:effectLst/>
                <a:highlight>
                  <a:srgbClr val="FFFF00"/>
                </a:highlight>
                <a:uLnTx/>
                <a:uFillTx/>
                <a:latin typeface="Arial"/>
                <a:ea typeface="+mn-ea"/>
                <a:cs typeface="Times New Roman" panose="02020603050405020304" pitchFamily="18" charset="0"/>
              </a:rPr>
              <a:t>abdominal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95000"/>
                    <a:lumOff val="5000"/>
                  </a:srgbClr>
                </a:solidFill>
                <a:effectLst/>
                <a:uLnTx/>
                <a:uFillTx/>
                <a:latin typeface="Arial"/>
                <a:ea typeface="+mn-ea"/>
                <a:cs typeface="Times New Roman" panose="02020603050405020304" pitchFamily="18" charset="0"/>
              </a:rPr>
              <a:t> symptoms. </a:t>
            </a:r>
          </a:p>
          <a:p>
            <a:pPr>
              <a:lnSpc>
                <a:spcPct val="150000"/>
              </a:lnSpc>
            </a:pPr>
            <a:endParaRPr lang="en-US" sz="2400" dirty="0">
              <a:solidFill>
                <a:schemeClr val="tx1">
                  <a:lumMod val="95000"/>
                  <a:lumOff val="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5179346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2985286A-EACA-BF7C-E68F-04490151E22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4661" y="576072"/>
            <a:ext cx="11359999" cy="6281928"/>
          </a:xfrm>
        </p:spPr>
        <p:txBody>
          <a:bodyPr/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5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2400" dirty="0">
                <a:solidFill>
                  <a:srgbClr val="7030A0"/>
                </a:solidFill>
                <a:latin typeface="Arial"/>
                <a:cs typeface="Times New Roman" panose="02020603050405020304" pitchFamily="18" charset="0"/>
              </a:rPr>
              <a:t>The </a:t>
            </a:r>
            <a:r>
              <a:rPr kumimoji="0" lang="en-US" sz="2400" b="1" i="0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uLnTx/>
                <a:uFillTx/>
                <a:latin typeface="Arial"/>
                <a:ea typeface="+mn-ea"/>
                <a:cs typeface="Times New Roman" panose="02020603050405020304" pitchFamily="18" charset="0"/>
              </a:rPr>
              <a:t>laboratory diagnosis for Enteric Fever (Typhoid and Paratyphoid) :</a:t>
            </a:r>
          </a:p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500"/>
              </a:spcAft>
              <a:buClrTx/>
              <a:buSzTx/>
              <a:tabLst/>
              <a:defRPr/>
            </a:pPr>
            <a:r>
              <a:rPr kumimoji="0" lang="en-US" sz="2400" b="1" i="0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uLnTx/>
                <a:uFillTx/>
                <a:latin typeface="Arial"/>
                <a:ea typeface="+mn-ea"/>
                <a:cs typeface="Times New Roman" panose="02020603050405020304" pitchFamily="18" charset="0"/>
              </a:rPr>
              <a:t>1-Blood Culture: Gold standard for early diagnosis; detects Salmonella Typhi or </a:t>
            </a:r>
            <a:r>
              <a:rPr kumimoji="0" lang="en-US" sz="2400" b="1" i="0" strike="noStrike" kern="1200" cap="none" spc="0" normalizeH="0" baseline="0" noProof="0" dirty="0" err="1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uLnTx/>
                <a:uFillTx/>
                <a:latin typeface="Arial"/>
                <a:ea typeface="+mn-ea"/>
                <a:cs typeface="Times New Roman" panose="02020603050405020304" pitchFamily="18" charset="0"/>
              </a:rPr>
              <a:t>Paratyphi</a:t>
            </a:r>
            <a:r>
              <a:rPr kumimoji="0" lang="en-US" sz="2400" b="1" i="0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uLnTx/>
                <a:uFillTx/>
                <a:latin typeface="Arial"/>
                <a:ea typeface="+mn-ea"/>
                <a:cs typeface="Times New Roman" panose="02020603050405020304" pitchFamily="18" charset="0"/>
              </a:rPr>
              <a:t>.</a:t>
            </a:r>
          </a:p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500"/>
              </a:spcAft>
              <a:buClrTx/>
              <a:buSzTx/>
              <a:tabLst/>
              <a:defRPr/>
            </a:pPr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Arial"/>
                <a:cs typeface="Times New Roman" panose="02020603050405020304" pitchFamily="18" charset="0"/>
              </a:rPr>
              <a:t>2- </a:t>
            </a:r>
            <a:r>
              <a:rPr kumimoji="0" lang="en-US" sz="2400" b="1" i="0" strike="noStrike" kern="1200" cap="none" spc="0" normalizeH="0" baseline="0" noProof="0" dirty="0" err="1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uLnTx/>
                <a:uFillTx/>
                <a:latin typeface="Arial"/>
                <a:ea typeface="+mn-ea"/>
                <a:cs typeface="Times New Roman" panose="02020603050405020304" pitchFamily="18" charset="0"/>
              </a:rPr>
              <a:t>Widal</a:t>
            </a:r>
            <a:r>
              <a:rPr kumimoji="0" lang="en-US" sz="2400" b="1" i="0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uLnTx/>
                <a:uFillTx/>
                <a:latin typeface="Arial"/>
                <a:ea typeface="+mn-ea"/>
                <a:cs typeface="Times New Roman" panose="02020603050405020304" pitchFamily="18" charset="0"/>
              </a:rPr>
              <a:t> Test: Serological test detecting antibodies against Salmonella antigens (O and H). Limited by false positives/negatives.</a:t>
            </a:r>
          </a:p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500"/>
              </a:spcAft>
              <a:buClrTx/>
              <a:buSzTx/>
              <a:tabLst/>
              <a:defRPr/>
            </a:pPr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Arial"/>
                <a:cs typeface="Times New Roman" panose="02020603050405020304" pitchFamily="18" charset="0"/>
              </a:rPr>
              <a:t>3- </a:t>
            </a:r>
            <a:r>
              <a:rPr kumimoji="0" lang="en-US" sz="2400" b="1" i="0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uLnTx/>
                <a:uFillTx/>
                <a:latin typeface="Arial"/>
                <a:ea typeface="+mn-ea"/>
                <a:cs typeface="Times New Roman" panose="02020603050405020304" pitchFamily="18" charset="0"/>
              </a:rPr>
              <a:t>Bone Marrow Culture: More sensitive than blood culture, especially in treated cases.</a:t>
            </a:r>
          </a:p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500"/>
              </a:spcAft>
              <a:buClrTx/>
              <a:buSzTx/>
              <a:tabLst/>
              <a:defRPr/>
            </a:pPr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Arial"/>
                <a:cs typeface="Times New Roman" panose="02020603050405020304" pitchFamily="18" charset="0"/>
              </a:rPr>
              <a:t>4- </a:t>
            </a:r>
            <a:r>
              <a:rPr kumimoji="0" lang="en-US" sz="2400" b="1" i="0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uLnTx/>
                <a:uFillTx/>
                <a:latin typeface="Arial"/>
                <a:ea typeface="+mn-ea"/>
                <a:cs typeface="Times New Roman" panose="02020603050405020304" pitchFamily="18" charset="0"/>
              </a:rPr>
              <a:t>PCR: Detects Salmonella DNA; highly specific and sensitive. </a:t>
            </a:r>
          </a:p>
        </p:txBody>
      </p:sp>
      <p:sp>
        <p:nvSpPr>
          <p:cNvPr id="5" name="عنصر نائب لرقم الشريحة 4">
            <a:extLst>
              <a:ext uri="{FF2B5EF4-FFF2-40B4-BE49-F238E27FC236}">
                <a16:creationId xmlns:a16="http://schemas.microsoft.com/office/drawing/2014/main" id="{D5A51880-185D-5437-767E-1074280D00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FCF61C-3B18-4C03-8326-CC3B32D710C9}" type="slidenum">
              <a:rPr lang="en-US" noProof="0" smtClean="0"/>
              <a:t>3</a:t>
            </a:fld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88322263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5817AC19-117A-03A2-68B1-E110B213A6C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3160" y="301752"/>
            <a:ext cx="9300064" cy="5948323"/>
          </a:xfrm>
        </p:spPr>
        <p:txBody>
          <a:bodyPr/>
          <a:lstStyle/>
          <a:p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Arial"/>
                <a:ea typeface="+mn-ea"/>
                <a:cs typeface="Times New Roman" panose="02020603050405020304" pitchFamily="18" charset="0"/>
              </a:rPr>
              <a:t>The laboratory diagnosis for </a:t>
            </a:r>
            <a:r>
              <a:rPr lang="en-US" b="1" dirty="0">
                <a:solidFill>
                  <a:srgbClr val="7030A0"/>
                </a:solidFill>
              </a:rPr>
              <a:t>Cholera</a:t>
            </a:r>
          </a:p>
          <a:p>
            <a:pPr marL="457200" indent="-457200">
              <a:buFont typeface="+mj-lt"/>
              <a:buAutoNum type="arabicPeriod"/>
            </a:pPr>
            <a:r>
              <a:rPr lang="en-US" b="1" dirty="0">
                <a:latin typeface="Arial Black" panose="020B0A04020102020204" pitchFamily="34" charset="0"/>
              </a:rPr>
              <a:t>Stool Culture</a:t>
            </a:r>
            <a:r>
              <a:rPr lang="en-US" dirty="0">
                <a:latin typeface="Arial Black" panose="020B0A04020102020204" pitchFamily="34" charset="0"/>
              </a:rPr>
              <a:t>: Confirms </a:t>
            </a:r>
            <a:r>
              <a:rPr lang="en-US" i="1" u="sng" dirty="0">
                <a:latin typeface="Arial Black" panose="020B0A04020102020204" pitchFamily="34" charset="0"/>
              </a:rPr>
              <a:t>Vibrio cholerae</a:t>
            </a:r>
            <a:r>
              <a:rPr lang="en-US" dirty="0">
                <a:latin typeface="Arial Black" panose="020B0A04020102020204" pitchFamily="34" charset="0"/>
              </a:rPr>
              <a:t>; uses selective media like TCBS agar.</a:t>
            </a:r>
          </a:p>
          <a:p>
            <a:pPr marL="457200" indent="-457200">
              <a:buFont typeface="+mj-lt"/>
              <a:buAutoNum type="arabicPeriod"/>
            </a:pPr>
            <a:r>
              <a:rPr lang="en-US" b="1" dirty="0">
                <a:latin typeface="Arial Black" panose="020B0A04020102020204" pitchFamily="34" charset="0"/>
              </a:rPr>
              <a:t>Rapid Diagnostic Tests (RDTs)</a:t>
            </a:r>
            <a:r>
              <a:rPr lang="en-US" dirty="0">
                <a:latin typeface="Arial Black" panose="020B0A04020102020204" pitchFamily="34" charset="0"/>
              </a:rPr>
              <a:t>: Detect </a:t>
            </a:r>
            <a:r>
              <a:rPr lang="en-US" dirty="0">
                <a:highlight>
                  <a:srgbClr val="FFFF00"/>
                </a:highlight>
                <a:latin typeface="Arial Black" panose="020B0A04020102020204" pitchFamily="34" charset="0"/>
              </a:rPr>
              <a:t>cholera antigens </a:t>
            </a:r>
            <a:r>
              <a:rPr lang="en-US" dirty="0">
                <a:latin typeface="Arial Black" panose="020B0A04020102020204" pitchFamily="34" charset="0"/>
              </a:rPr>
              <a:t>in stool; useful in outbreaks.</a:t>
            </a:r>
          </a:p>
          <a:p>
            <a:pPr marL="457200" indent="-457200">
              <a:buFont typeface="+mj-lt"/>
              <a:buAutoNum type="arabicPeriod"/>
            </a:pPr>
            <a:r>
              <a:rPr lang="en-US" b="1" dirty="0">
                <a:latin typeface="Arial Black" panose="020B0A04020102020204" pitchFamily="34" charset="0"/>
              </a:rPr>
              <a:t>Dark-Field Microscopy</a:t>
            </a:r>
            <a:r>
              <a:rPr lang="en-US" dirty="0">
                <a:latin typeface="Arial Black" panose="020B0A04020102020204" pitchFamily="34" charset="0"/>
              </a:rPr>
              <a:t>: </a:t>
            </a:r>
            <a:r>
              <a:rPr lang="en-US" dirty="0">
                <a:highlight>
                  <a:srgbClr val="FFFF00"/>
                </a:highlight>
                <a:latin typeface="Arial Black" panose="020B0A04020102020204" pitchFamily="34" charset="0"/>
              </a:rPr>
              <a:t>Observes motile </a:t>
            </a:r>
            <a:r>
              <a:rPr lang="en-US" dirty="0" err="1">
                <a:highlight>
                  <a:srgbClr val="FFFF00"/>
                </a:highlight>
                <a:latin typeface="Arial Black" panose="020B0A04020102020204" pitchFamily="34" charset="0"/>
              </a:rPr>
              <a:t>vibrios</a:t>
            </a:r>
            <a:r>
              <a:rPr lang="en-US" dirty="0">
                <a:highlight>
                  <a:srgbClr val="FFFF00"/>
                </a:highlight>
                <a:latin typeface="Arial Black" panose="020B0A04020102020204" pitchFamily="34" charset="0"/>
              </a:rPr>
              <a:t> </a:t>
            </a:r>
            <a:r>
              <a:rPr lang="en-US" dirty="0">
                <a:latin typeface="Arial Black" panose="020B0A04020102020204" pitchFamily="34" charset="0"/>
              </a:rPr>
              <a:t>in fresh stool samples.</a:t>
            </a:r>
          </a:p>
          <a:p>
            <a:pPr marL="457200" indent="-457200">
              <a:buFont typeface="+mj-lt"/>
              <a:buAutoNum type="arabicPeriod"/>
            </a:pPr>
            <a:r>
              <a:rPr lang="en-US" b="1" dirty="0">
                <a:latin typeface="Arial Black" panose="020B0A04020102020204" pitchFamily="34" charset="0"/>
              </a:rPr>
              <a:t>PCR</a:t>
            </a:r>
            <a:r>
              <a:rPr lang="en-US" dirty="0">
                <a:latin typeface="Arial Black" panose="020B0A04020102020204" pitchFamily="34" charset="0"/>
              </a:rPr>
              <a:t>: Identifies </a:t>
            </a:r>
            <a:r>
              <a:rPr lang="en-US" dirty="0">
                <a:highlight>
                  <a:srgbClr val="FFFF00"/>
                </a:highlight>
                <a:latin typeface="Arial Black" panose="020B0A04020102020204" pitchFamily="34" charset="0"/>
              </a:rPr>
              <a:t>cholera toxin genes</a:t>
            </a:r>
            <a:r>
              <a:rPr lang="en-US" dirty="0">
                <a:latin typeface="Arial Black" panose="020B0A04020102020204" pitchFamily="34" charset="0"/>
              </a:rPr>
              <a:t>.</a:t>
            </a:r>
          </a:p>
          <a:p>
            <a:endParaRPr lang="ar-EG" dirty="0"/>
          </a:p>
        </p:txBody>
      </p:sp>
      <p:sp>
        <p:nvSpPr>
          <p:cNvPr id="5" name="عنصر نائب لرقم الشريحة 4">
            <a:extLst>
              <a:ext uri="{FF2B5EF4-FFF2-40B4-BE49-F238E27FC236}">
                <a16:creationId xmlns:a16="http://schemas.microsoft.com/office/drawing/2014/main" id="{A00707C4-C9CA-F4F1-F879-A9AEF81E3A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FCF61C-3B18-4C03-8326-CC3B32D710C9}" type="slidenum">
              <a:rPr lang="en-US" noProof="0" smtClean="0"/>
              <a:t>4</a:t>
            </a:fld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105029063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798C342C-CAE0-1F4E-8F45-35CC7DE566F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77402" y="301752"/>
            <a:ext cx="11620072" cy="6253160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5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Arial"/>
                <a:ea typeface="+mn-ea"/>
                <a:cs typeface="Times New Roman" panose="02020603050405020304" pitchFamily="18" charset="0"/>
              </a:rPr>
              <a:t>The laboratory diagnosis for </a:t>
            </a:r>
            <a:r>
              <a:rPr lang="en-US" sz="2400" dirty="0">
                <a:solidFill>
                  <a:srgbClr val="7030A0"/>
                </a:solidFill>
              </a:rPr>
              <a:t>Salmonella 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/>
                <a:ea typeface="+mn-ea"/>
                <a:cs typeface="Times New Roman" panose="02020603050405020304" pitchFamily="18" charset="0"/>
              </a:rPr>
              <a:t>:</a:t>
            </a:r>
          </a:p>
          <a:p>
            <a:pPr marL="457200" indent="-457200">
              <a:buFont typeface="+mj-lt"/>
              <a:buAutoNum type="arabicPeriod"/>
            </a:pPr>
            <a:endParaRPr lang="en-US" sz="2000" b="1" dirty="0"/>
          </a:p>
          <a:p>
            <a:pPr marL="457200" indent="-457200">
              <a:buFont typeface="+mj-lt"/>
              <a:buAutoNum type="arabicPeriod"/>
            </a:pPr>
            <a:r>
              <a:rPr lang="en-US" sz="2400" b="1" dirty="0">
                <a:latin typeface="Arial Black" panose="020B0A04020102020204" pitchFamily="34" charset="0"/>
              </a:rPr>
              <a:t>Stool Culture</a:t>
            </a:r>
            <a:r>
              <a:rPr lang="en-US" sz="2400" dirty="0">
                <a:latin typeface="Arial Black" panose="020B0A04020102020204" pitchFamily="34" charset="0"/>
              </a:rPr>
              <a:t>: Primary diagnostic method; isolates </a:t>
            </a:r>
            <a:r>
              <a:rPr lang="en-US" sz="2400" i="1" dirty="0">
                <a:latin typeface="Arial Black" panose="020B0A04020102020204" pitchFamily="34" charset="0"/>
              </a:rPr>
              <a:t>Salmonella</a:t>
            </a:r>
            <a:r>
              <a:rPr lang="en-US" sz="2400" dirty="0">
                <a:latin typeface="Arial Black" panose="020B0A04020102020204" pitchFamily="34" charset="0"/>
              </a:rPr>
              <a:t> </a:t>
            </a:r>
            <a:r>
              <a:rPr lang="en-US" sz="2400" dirty="0">
                <a:highlight>
                  <a:srgbClr val="FFFF00"/>
                </a:highlight>
                <a:latin typeface="Arial Black" panose="020B0A04020102020204" pitchFamily="34" charset="0"/>
              </a:rPr>
              <a:t>from feces.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b="1" dirty="0">
                <a:latin typeface="Arial Black" panose="020B0A04020102020204" pitchFamily="34" charset="0"/>
              </a:rPr>
              <a:t>Blood Culture</a:t>
            </a:r>
            <a:r>
              <a:rPr lang="en-US" sz="2400" dirty="0">
                <a:latin typeface="Arial Black" panose="020B0A04020102020204" pitchFamily="34" charset="0"/>
              </a:rPr>
              <a:t>: Used in systemic infections.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b="1" dirty="0">
                <a:latin typeface="Arial Black" panose="020B0A04020102020204" pitchFamily="34" charset="0"/>
              </a:rPr>
              <a:t>Serotyping</a:t>
            </a:r>
            <a:r>
              <a:rPr lang="en-US" sz="2400" dirty="0">
                <a:latin typeface="Arial Black" panose="020B0A04020102020204" pitchFamily="34" charset="0"/>
              </a:rPr>
              <a:t>: Identifies specific </a:t>
            </a:r>
            <a:r>
              <a:rPr lang="en-US" sz="2400" i="1" dirty="0">
                <a:latin typeface="Arial Black" panose="020B0A04020102020204" pitchFamily="34" charset="0"/>
              </a:rPr>
              <a:t>Salmonella</a:t>
            </a:r>
            <a:r>
              <a:rPr lang="en-US" sz="2400" dirty="0">
                <a:latin typeface="Arial Black" panose="020B0A04020102020204" pitchFamily="34" charset="0"/>
              </a:rPr>
              <a:t> serovars.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b="1" dirty="0">
                <a:latin typeface="Arial Black" panose="020B0A04020102020204" pitchFamily="34" charset="0"/>
              </a:rPr>
              <a:t>Molecular Tests</a:t>
            </a:r>
            <a:r>
              <a:rPr lang="en-US" sz="2400" dirty="0">
                <a:latin typeface="Arial Black" panose="020B0A04020102020204" pitchFamily="34" charset="0"/>
              </a:rPr>
              <a:t>: PCR for rapid detection.</a:t>
            </a:r>
            <a:endParaRPr lang="en-US" sz="2400" b="1" dirty="0">
              <a:latin typeface="Arial Black" panose="020B0A040201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5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5" name="عنصر نائب لرقم الشريحة 4">
            <a:extLst>
              <a:ext uri="{FF2B5EF4-FFF2-40B4-BE49-F238E27FC236}">
                <a16:creationId xmlns:a16="http://schemas.microsoft.com/office/drawing/2014/main" id="{656602DF-7530-F522-C2B5-C7C8D41E9B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FCF61C-3B18-4C03-8326-CC3B32D710C9}" type="slidenum">
              <a:rPr lang="en-US" noProof="0" smtClean="0"/>
              <a:t>5</a:t>
            </a:fld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206801226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2D58FF5-FBCE-4338-4FBD-501FF4284B8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E32D6F84-17AF-8ED2-B552-2CD718A2023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77402" y="301752"/>
            <a:ext cx="11620072" cy="6253160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5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Arial"/>
                <a:ea typeface="+mn-ea"/>
                <a:cs typeface="Times New Roman" panose="02020603050405020304" pitchFamily="18" charset="0"/>
              </a:rPr>
              <a:t>The laboratory diagnosis for </a:t>
            </a:r>
            <a:r>
              <a:rPr lang="en-US" sz="2400" dirty="0">
                <a:solidFill>
                  <a:srgbClr val="7030A0"/>
                </a:solidFill>
              </a:rPr>
              <a:t>Shigella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/>
                <a:ea typeface="+mn-ea"/>
                <a:cs typeface="Times New Roman" panose="02020603050405020304" pitchFamily="18" charset="0"/>
              </a:rPr>
              <a:t>:</a:t>
            </a:r>
          </a:p>
          <a:p>
            <a:pPr marL="457200" indent="-457200">
              <a:buFont typeface="+mj-lt"/>
              <a:buAutoNum type="arabicPeriod"/>
            </a:pPr>
            <a:endParaRPr lang="en-US" sz="2000" b="1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5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/>
                <a:ea typeface="+mn-ea"/>
                <a:cs typeface="Times New Roman" panose="02020603050405020304" pitchFamily="18" charset="0"/>
              </a:rPr>
              <a:t>1- Stool Culture: Gold standard; isolates Shigella species.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5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Times New Roman" panose="02020603050405020304" pitchFamily="18" charset="0"/>
              </a:rPr>
              <a:t>2- 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/>
                <a:ea typeface="+mn-ea"/>
                <a:cs typeface="Times New Roman" panose="02020603050405020304" pitchFamily="18" charset="0"/>
              </a:rPr>
              <a:t>Microscopy: Detects pus cells and red blood cells in stool.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5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Times New Roman" panose="02020603050405020304" pitchFamily="18" charset="0"/>
              </a:rPr>
              <a:t>3- 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/>
                <a:ea typeface="+mn-ea"/>
                <a:cs typeface="Times New Roman" panose="02020603050405020304" pitchFamily="18" charset="0"/>
              </a:rPr>
              <a:t>PCR: Confirms Shigella DNA; useful in outbreaks.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5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Times New Roman" panose="02020603050405020304" pitchFamily="18" charset="0"/>
              </a:rPr>
              <a:t>4- 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/>
                <a:ea typeface="+mn-ea"/>
                <a:cs typeface="Times New Roman" panose="02020603050405020304" pitchFamily="18" charset="0"/>
              </a:rPr>
              <a:t>Serotyping: Differentiates Shigella specie</a:t>
            </a:r>
          </a:p>
        </p:txBody>
      </p:sp>
      <p:sp>
        <p:nvSpPr>
          <p:cNvPr id="5" name="عنصر نائب لرقم الشريحة 4">
            <a:extLst>
              <a:ext uri="{FF2B5EF4-FFF2-40B4-BE49-F238E27FC236}">
                <a16:creationId xmlns:a16="http://schemas.microsoft.com/office/drawing/2014/main" id="{3CD26970-AE5D-A6B9-ADED-263D6F61B7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FCF61C-3B18-4C03-8326-CC3B32D710C9}" type="slidenum">
              <a:rPr lang="en-US" noProof="0" smtClean="0"/>
              <a:t>6</a:t>
            </a:fld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372103799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8E904F6-6AE6-0999-9A8B-7BC5B3672A6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817BF491-3B5A-C85A-9965-22CFB6DC0FF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77402" y="301752"/>
            <a:ext cx="11620072" cy="6253160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5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Arial"/>
                <a:ea typeface="+mn-ea"/>
                <a:cs typeface="Times New Roman" panose="02020603050405020304" pitchFamily="18" charset="0"/>
              </a:rPr>
              <a:t>The laboratory diagnosis for E</a:t>
            </a:r>
            <a:r>
              <a:rPr lang="en-US" sz="2800" dirty="0">
                <a:solidFill>
                  <a:srgbClr val="7030A0"/>
                </a:solidFill>
              </a:rPr>
              <a:t>. coli (Pathogenic Strains) 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/>
                <a:ea typeface="+mn-ea"/>
                <a:cs typeface="Times New Roman" panose="02020603050405020304" pitchFamily="18" charset="0"/>
              </a:rPr>
              <a:t>:</a:t>
            </a:r>
          </a:p>
          <a:p>
            <a:pPr marL="457200" indent="-457200">
              <a:buFont typeface="+mj-lt"/>
              <a:buAutoNum type="arabicPeriod"/>
            </a:pPr>
            <a:endParaRPr lang="en-US" sz="2400" b="1" dirty="0"/>
          </a:p>
          <a:p>
            <a:pPr marL="457200" indent="-457200">
              <a:buFont typeface="+mj-lt"/>
              <a:buAutoNum type="arabicPeriod"/>
            </a:pPr>
            <a:r>
              <a:rPr lang="en-US" sz="2400" b="1" dirty="0">
                <a:solidFill>
                  <a:schemeClr val="tx1"/>
                </a:solidFill>
                <a:latin typeface="Arial Black" panose="020B0A04020102020204" pitchFamily="34" charset="0"/>
              </a:rPr>
              <a:t>Stool Culture: Identifies pathogenic strains like EHEC, ETEC, etc.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b="1" dirty="0">
                <a:solidFill>
                  <a:schemeClr val="tx1"/>
                </a:solidFill>
                <a:latin typeface="Arial Black" panose="020B0A04020102020204" pitchFamily="34" charset="0"/>
              </a:rPr>
              <a:t>PCR: Detects virulence </a:t>
            </a:r>
            <a:r>
              <a:rPr lang="en-US" sz="2400" b="1">
                <a:solidFill>
                  <a:schemeClr val="tx1"/>
                </a:solidFill>
                <a:latin typeface="Arial Black" panose="020B0A04020102020204" pitchFamily="34" charset="0"/>
              </a:rPr>
              <a:t>genes (toxin </a:t>
            </a:r>
            <a:r>
              <a:rPr lang="en-US" sz="2400" b="1" dirty="0">
                <a:solidFill>
                  <a:schemeClr val="tx1"/>
                </a:solidFill>
                <a:latin typeface="Arial Black" panose="020B0A04020102020204" pitchFamily="34" charset="0"/>
              </a:rPr>
              <a:t>in EHEC).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b="1" dirty="0">
                <a:solidFill>
                  <a:schemeClr val="tx1"/>
                </a:solidFill>
                <a:latin typeface="Arial Black" panose="020B0A04020102020204" pitchFamily="34" charset="0"/>
              </a:rPr>
              <a:t>Serotyping: Differentiates pathogenic from commensal strains.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b="1" dirty="0">
                <a:solidFill>
                  <a:schemeClr val="tx1"/>
                </a:solidFill>
                <a:latin typeface="Arial Black" panose="020B0A04020102020204" pitchFamily="34" charset="0"/>
              </a:rPr>
              <a:t>ELISA: Detects toxin in stool sample</a:t>
            </a:r>
            <a:r>
              <a:rPr lang="en-US" sz="2000" b="1" dirty="0"/>
              <a:t>.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5" name="عنصر نائب لرقم الشريحة 4">
            <a:extLst>
              <a:ext uri="{FF2B5EF4-FFF2-40B4-BE49-F238E27FC236}">
                <a16:creationId xmlns:a16="http://schemas.microsoft.com/office/drawing/2014/main" id="{F4FB9602-C945-686F-0FED-01318D3BAB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FCF61C-3B18-4C03-8326-CC3B32D710C9}" type="slidenum">
              <a:rPr lang="en-US" noProof="0" smtClean="0"/>
              <a:t>7</a:t>
            </a:fld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354934717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>
            <a:extLst>
              <a:ext uri="{FF2B5EF4-FFF2-40B4-BE49-F238E27FC236}">
                <a16:creationId xmlns:a16="http://schemas.microsoft.com/office/drawing/2014/main" id="{FEF94AB7-CD54-8658-9D31-A997C3F15FE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33500" y="1019175"/>
            <a:ext cx="9525000" cy="4819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875774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>
            <a:extLst>
              <a:ext uri="{FF2B5EF4-FFF2-40B4-BE49-F238E27FC236}">
                <a16:creationId xmlns:a16="http://schemas.microsoft.com/office/drawing/2014/main" id="{3CF246CD-FEA0-92C6-85B6-88143D08BBC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73330" y="565079"/>
            <a:ext cx="7541232" cy="54042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049896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Custom 10">
      <a:dk1>
        <a:srgbClr val="000000"/>
      </a:dk1>
      <a:lt1>
        <a:srgbClr val="FFFFFF"/>
      </a:lt1>
      <a:dk2>
        <a:srgbClr val="3B4546"/>
      </a:dk2>
      <a:lt2>
        <a:srgbClr val="E7E6E6"/>
      </a:lt2>
      <a:accent1>
        <a:srgbClr val="753F2C"/>
      </a:accent1>
      <a:accent2>
        <a:srgbClr val="637376"/>
      </a:accent2>
      <a:accent3>
        <a:srgbClr val="BE937E"/>
      </a:accent3>
      <a:accent4>
        <a:srgbClr val="576853"/>
      </a:accent4>
      <a:accent5>
        <a:srgbClr val="EDE9E6"/>
      </a:accent5>
      <a:accent6>
        <a:srgbClr val="D0CDC5"/>
      </a:accent6>
      <a:hlink>
        <a:srgbClr val="4F4F4F"/>
      </a:hlink>
      <a:folHlink>
        <a:srgbClr val="BE937E"/>
      </a:folHlink>
    </a:clrScheme>
    <a:fontScheme name="Custom 13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oject_Status_Report_Win32_jx_v12" id="{5D6FBA16-B4D1-4307-B1D7-61285FA0D9C0}" vid="{1DA9E459-46CB-4408-AA4C-63950E2E5489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24" ma:contentTypeDescription="Create a new document." ma:contentTypeScope="" ma:versionID="2d714a3296df14eba7a100bb665443ca">
  <xsd:schema xmlns:xsd="http://www.w3.org/2001/XMLSchema" xmlns:xs="http://www.w3.org/2001/XMLSchema" xmlns:p="http://schemas.microsoft.com/office/2006/metadata/properties" xmlns:ns1="http://schemas.microsoft.com/sharepoint/v3" xmlns:ns2="71af3243-3dd4-4a8d-8c0d-dd76da1f02a5" xmlns:ns3="16c05727-aa75-4e4a-9b5f-8a80a1165891" xmlns:ns4="230e9df3-be65-4c73-a93b-d1236ebd677e" targetNamespace="http://schemas.microsoft.com/office/2006/metadata/properties" ma:root="true" ma:fieldsID="49549bf45bfbbfb6cffed527380e77e1" ns1:_="" ns2:_="" ns3:_="" ns4:_="">
    <xsd:import namespace="http://schemas.microsoft.com/sharepoint/v3"/>
    <xsd:import namespace="71af3243-3dd4-4a8d-8c0d-dd76da1f02a5"/>
    <xsd:import namespace="16c05727-aa75-4e4a-9b5f-8a80a1165891"/>
    <xsd:import namespace="230e9df3-be65-4c73-a93b-d1236ebd677e"/>
    <xsd:element name="properties">
      <xsd:complexType>
        <xsd:sequence>
          <xsd:element name="documentManagement">
            <xsd:complexType>
              <xsd:all>
                <xsd:element ref="ns2:Status" minOccurs="0"/>
                <xsd:element ref="ns2:Image" minOccurs="0"/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1:_ip_UnifiedCompliancePolicyProperties" minOccurs="0"/>
                <xsd:element ref="ns1:_ip_UnifiedCompliancePolicyUIAction" minOccurs="0"/>
                <xsd:element ref="ns4:TaxCatchAll" minOccurs="0"/>
                <xsd:element ref="ns2:ImageTagsTaxHTField" minOccurs="0"/>
                <xsd:element ref="ns2:MediaServiceLocation" minOccurs="0"/>
                <xsd:element ref="ns2:MediaLengthInSeconds" minOccurs="0"/>
                <xsd:element ref="ns2:Background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20" nillable="true" ma:displayName="Unified Compliance Policy Properties" ma:hidden="true" ma:internalName="_ip_UnifiedCompliancePolicyProperties" ma:readOnly="false">
      <xsd:simpleType>
        <xsd:restriction base="dms:Note"/>
      </xsd:simpleType>
    </xsd:element>
    <xsd:element name="_ip_UnifiedCompliancePolicyUIAction" ma:index="21" nillable="true" ma:displayName="Unified Compliance Policy UI Action" ma:hidden="true" ma:internalName="_ip_UnifiedCompliancePolicyUIAction" ma:readOnly="fals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Status" ma:index="2" nillable="true" ma:displayName="Status" ma:default="Not started" ma:format="Dropdown" ma:internalName="Status" ma:readOnly="false">
      <xsd:simpleType>
        <xsd:restriction base="dms:Choice">
          <xsd:enumeration value="Not started"/>
          <xsd:enumeration value="In Progress"/>
          <xsd:enumeration value="Completed"/>
        </xsd:restriction>
      </xsd:simpleType>
    </xsd:element>
    <xsd:element name="Image" ma:index="3" nillable="true" ma:displayName="Image" ma:format="Image" ma:internalName="Image" ma:readOnly="fals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hidden="true" ma:internalName="MediaServiceOCR" ma:readOnly="true">
      <xsd:simpleType>
        <xsd:restriction base="dms:Note"/>
      </xsd:simpleType>
    </xsd:element>
    <xsd:element name="MediaServiceAutoTags" ma:index="11" nillable="true" ma:displayName="MediaServiceAutoTags" ma:hidden="true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hidden="true" ma:internalName="MediaServiceKeyPoints" ma:readOnly="false">
      <xsd:simpleType>
        <xsd:restriction base="dms:Note"/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ImageTagsTaxHTField" ma:index="25" nillable="true" ma:taxonomy="true" ma:internalName="ImageTagsTaxHTField" ma:taxonomyFieldName="MediaServiceImageTags" ma:displayName="Image Tags" ma:readOnly="false" ma:fieldId="{5cf76f15-5ced-4ddc-b409-7134ff3c332f}" ma:taxonomyMulti="true" ma:sspId="e385fb40-52d4-4fae-9c5b-3e8ff8a5878e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Location" ma:index="26" nillable="true" ma:displayName="Location" ma:hidden="true" ma:internalName="MediaServiceLocation" ma:readOnly="true">
      <xsd:simpleType>
        <xsd:restriction base="dms:Text"/>
      </xsd:simpleType>
    </xsd:element>
    <xsd:element name="MediaLengthInSeconds" ma:index="27" nillable="true" ma:displayName="MediaLengthInSeconds" ma:hidden="true" ma:internalName="MediaLengthInSeconds" ma:readOnly="true">
      <xsd:simpleType>
        <xsd:restriction base="dms:Unknown"/>
      </xsd:simpleType>
    </xsd:element>
    <xsd:element name="Background" ma:index="28" nillable="true" ma:displayName="Background" ma:default="0" ma:format="Dropdown" ma:internalName="Background">
      <xsd:simpleType>
        <xsd:restriction base="dms:Boolea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hidden="true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hidden="true" ma:internalName="SharedWithDetail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30e9df3-be65-4c73-a93b-d1236ebd677e" elementFormDefault="qualified">
    <xsd:import namespace="http://schemas.microsoft.com/office/2006/documentManagement/types"/>
    <xsd:import namespace="http://schemas.microsoft.com/office/infopath/2007/PartnerControls"/>
    <xsd:element name="TaxCatchAll" ma:index="23" nillable="true" ma:displayName="Taxonomy Catch All Column" ma:hidden="true" ma:list="{3f6bfcbc-3db3-4ae6-bd76-326f0798ad28}" ma:internalName="TaxCatchAll" ma:readOnly="false" ma:showField="CatchAllData" ma:web="16c05727-aa75-4e4a-9b5f-8a80a1165891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displayName="Content Type"/>
        <xsd:element ref="dc:title" minOccurs="0" maxOccurs="1" ma:index="1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Image xmlns="71af3243-3dd4-4a8d-8c0d-dd76da1f02a5">
      <Url xsi:nil="true"/>
      <Description xsi:nil="true"/>
    </Image>
    <Status xmlns="71af3243-3dd4-4a8d-8c0d-dd76da1f02a5">Not started</Status>
    <Background xmlns="71af3243-3dd4-4a8d-8c0d-dd76da1f02a5">false</Background>
    <_ip_UnifiedCompliancePolicyProperties xmlns="http://schemas.microsoft.com/sharepoint/v3" xsi:nil="true"/>
    <ImageTagsTaxHTField xmlns="71af3243-3dd4-4a8d-8c0d-dd76da1f02a5">
      <Terms xmlns="http://schemas.microsoft.com/office/infopath/2007/PartnerControls"/>
    </ImageTagsTaxHTField>
    <TaxCatchAll xmlns="230e9df3-be65-4c73-a93b-d1236ebd677e" xsi:nil="true"/>
    <MediaServiceKeyPoints xmlns="71af3243-3dd4-4a8d-8c0d-dd76da1f02a5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5783CE7D-BFC6-4030-A335-E7F88DB66414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71af3243-3dd4-4a8d-8c0d-dd76da1f02a5"/>
    <ds:schemaRef ds:uri="16c05727-aa75-4e4a-9b5f-8a80a1165891"/>
    <ds:schemaRef ds:uri="230e9df3-be65-4c73-a93b-d1236ebd677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411F98F7-6576-47F1-AD63-56E26C339747}">
  <ds:schemaRefs>
    <ds:schemaRef ds:uri="http://schemas.microsoft.com/office/2006/metadata/properties"/>
    <ds:schemaRef ds:uri="http://schemas.microsoft.com/office/infopath/2007/PartnerControls"/>
    <ds:schemaRef ds:uri="http://schemas.microsoft.com/sharepoint/v3"/>
    <ds:schemaRef ds:uri="71af3243-3dd4-4a8d-8c0d-dd76da1f02a5"/>
    <ds:schemaRef ds:uri="230e9df3-be65-4c73-a93b-d1236ebd677e"/>
  </ds:schemaRefs>
</ds:datastoreItem>
</file>

<file path=customXml/itemProps3.xml><?xml version="1.0" encoding="utf-8"?>
<ds:datastoreItem xmlns:ds="http://schemas.openxmlformats.org/officeDocument/2006/customXml" ds:itemID="{25B4CAA5-BE7A-46AB-97ED-63B24C46A3A8}">
  <ds:schemaRefs>
    <ds:schemaRef ds:uri="http://schemas.microsoft.com/sharepoint/v3/contenttype/forms"/>
  </ds:schemaRefs>
</ds:datastoreItem>
</file>

<file path=docMetadata/LabelInfo.xml><?xml version="1.0" encoding="utf-8"?>
<clbl:labelList xmlns:clbl="http://schemas.microsoft.com/office/2020/mipLabelMetadata"/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394</Words>
  <Application>Microsoft Office PowerPoint</Application>
  <PresentationFormat>شاشة عريضة</PresentationFormat>
  <Paragraphs>47</Paragraphs>
  <Slides>12</Slides>
  <Notes>2</Notes>
  <HiddenSlides>0</HiddenSlides>
  <MMClips>0</MMClips>
  <ScaleCrop>false</ScaleCrop>
  <HeadingPairs>
    <vt:vector size="6" baseType="variant">
      <vt:variant>
        <vt:lpstr>الخطوط المستخدمة</vt:lpstr>
      </vt:variant>
      <vt:variant>
        <vt:i4>3</vt:i4>
      </vt:variant>
      <vt:variant>
        <vt:lpstr>نسق</vt:lpstr>
      </vt:variant>
      <vt:variant>
        <vt:i4>1</vt:i4>
      </vt:variant>
      <vt:variant>
        <vt:lpstr>عناوين الشرائح</vt:lpstr>
      </vt:variant>
      <vt:variant>
        <vt:i4>12</vt:i4>
      </vt:variant>
    </vt:vector>
  </HeadingPairs>
  <TitlesOfParts>
    <vt:vector size="16" baseType="lpstr">
      <vt:lpstr>Arial</vt:lpstr>
      <vt:lpstr>Arial Black</vt:lpstr>
      <vt:lpstr>Calibri</vt:lpstr>
      <vt:lpstr>Office Theme</vt:lpstr>
      <vt:lpstr> Medical Microbiology </vt:lpstr>
      <vt:lpstr>Laboratory diagnosis of Enteric fever; Cholera, Salmonella: shigella, E.coli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Thank You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2022-06-28T06:29:45Z</dcterms:created>
  <dcterms:modified xsi:type="dcterms:W3CDTF">2025-03-01T06:55:21Z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