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1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8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9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5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7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9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0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0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7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09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3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AA34-DAAC-4F8C-BF1D-FFFA91301B2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D3CA2-4DD9-452E-85E7-D2903AC8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5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132856"/>
            <a:ext cx="62646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العلوم</a:t>
            </a:r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الانـــظــــمــــة الــــطـبـيـة الـــذكــــــيـــة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Intelligent Medical Systems Department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Second 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6)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Technical English Vocabulary – Collocations &amp; Compound Words in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Intelligent Medical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Systems</a:t>
            </a:r>
          </a:p>
          <a:p>
            <a:pPr algn="ctr"/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08479" y="6396335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64A2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17" y="-99392"/>
            <a:ext cx="2541587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234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6632"/>
            <a:ext cx="892899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1. Collocations in Medical English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A collocation is a natural combination of words that frequently appear together. Common examples in medical English include: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Verb 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+ Noun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: Conduct surgery, diagnose a disease, administer medication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Adjective 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+ Noun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: Chronic illness, accurate diagnosis, critical condition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Noun 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+ Noun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: Medical system, patient data, electronic health record (EHR)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Why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Are Collocations Important?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-Ensure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precise and natural medical communication.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-Improve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clarity in professional and academic settings.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3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2523"/>
            <a:ext cx="885698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Compound Words in Medical English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 compound word consists of two or more words combined into a single term. Examples include: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Closed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Compounds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Healthcare, bloodstream, overdose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Hyphenated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Compounds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State-of-the-art technology, high-risk patient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Open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Compounds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Medical imaging, patient care, emergency room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Why Are Compound Words Important?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-Simplify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complex medical concepts.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-Improve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efficiency in documentation and communication.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753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052736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3. Applications in 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IntellegntMedical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Systems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-Technology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Wearable devices, digital stethoscope, medical robotics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-Data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&amp; Records: Electronic health record (EHR), telemedicine services, genetic testing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Patient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Care: Non-invasive procedure, personalized medicine, regenerative medicine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7533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764704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Conclusion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Collocations and compound words are essential for precision, clarity, and professionalism in medical English. Mastering them improves communication in healthcare, research, and medical technology.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7533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2420888"/>
            <a:ext cx="377539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Thank You</a:t>
            </a:r>
            <a:endParaRPr lang="en-US" sz="88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892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247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4</cp:revision>
  <dcterms:created xsi:type="dcterms:W3CDTF">2025-02-21T19:55:02Z</dcterms:created>
  <dcterms:modified xsi:type="dcterms:W3CDTF">2025-02-22T07:06:52Z</dcterms:modified>
</cp:coreProperties>
</file>