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-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7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3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6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6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6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2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1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5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7105B-B9D5-4AA9-8A26-7501F6F6DEB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216DB-44FD-4AA7-85C7-9B8F6F9D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132856"/>
            <a:ext cx="6264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Second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MSC. </a:t>
            </a:r>
            <a:r>
              <a:rPr lang="en-US" sz="3200" b="1" dirty="0" err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2 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Present Simple and Preposition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624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8479" y="639633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  <a:endParaRPr lang="en-US" sz="2400" dirty="0">
              <a:solidFill>
                <a:srgbClr val="8064A2">
                  <a:lumMod val="50000"/>
                </a:srgb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612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709613"/>
            <a:ext cx="9205913" cy="544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28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16632"/>
            <a:ext cx="84969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Sentence Structure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Affirmative Sentences: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Structure:                                                              </a:t>
            </a:r>
            <a:r>
              <a:rPr lang="ar-IQ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IQ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القاعدة</a:t>
            </a:r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+ verb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(add ‘s’ or ‘</a:t>
            </a:r>
            <a:r>
              <a:rPr lang="en-US" sz="2800" dirty="0" err="1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’ for third person singular)</a:t>
            </a:r>
            <a:r>
              <a:rPr lang="ar-IQ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+ comp.</a:t>
            </a:r>
          </a:p>
          <a:p>
            <a:endParaRPr lang="ar-IQ" sz="2800" dirty="0" smtClean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“He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reads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books.”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base verb + comp.</a:t>
            </a:r>
            <a:endParaRPr lang="ar-IQ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“I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read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books.”</a:t>
            </a:r>
          </a:p>
          <a:p>
            <a:endParaRPr lang="ar-IQ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28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Negative Sentences: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Structure: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do/does + not + base verb</a:t>
            </a:r>
            <a:r>
              <a:rPr lang="ar-IQ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+ comp.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Examples: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“They do not (don’t) play soccer.”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“She does not (doesn’t) play soccer.”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655377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(He, She, It)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9792" y="2924944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(I, We, They, You)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6296" y="5085184"/>
            <a:ext cx="17219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P.S. </a:t>
            </a:r>
          </a:p>
          <a:p>
            <a:r>
              <a:rPr lang="en-US" sz="20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Do: They, we, I, you.</a:t>
            </a:r>
          </a:p>
          <a:p>
            <a:r>
              <a:rPr lang="en-US" sz="20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Does: He, she, it.</a:t>
            </a:r>
          </a:p>
        </p:txBody>
      </p:sp>
    </p:spTree>
    <p:extLst>
      <p:ext uri="{BB962C8B-B14F-4D97-AF65-F5344CB8AC3E}">
        <p14:creationId xmlns:p14="http://schemas.microsoft.com/office/powerpoint/2010/main" val="133234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0541" y="620688"/>
            <a:ext cx="6894836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Forming Questions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8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Yes/No Questions: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Structure: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Do/Does + subject + base form of the verb?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Examples: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“Do you like pizza?”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“Does he like pizza?”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800" dirty="0" err="1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Wh</a:t>
            </a:r>
            <a:r>
              <a:rPr lang="en-US" sz="28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- Questions: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Structure: </a:t>
            </a:r>
            <a:r>
              <a:rPr lang="en-US" sz="2800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Wh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- word + do/does + subject + base form of the verb?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Examples: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“</a:t>
            </a:r>
            <a:r>
              <a:rPr lang="en-US" sz="28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Where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do they live</a:t>
            </a:r>
            <a:r>
              <a:rPr lang="en-US" sz="28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?”</a:t>
            </a:r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“</a:t>
            </a:r>
            <a:r>
              <a:rPr lang="en-US" sz="28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What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does she do</a:t>
            </a:r>
            <a:r>
              <a:rPr lang="en-US" sz="28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?”</a:t>
            </a:r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51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44824"/>
            <a:ext cx="643958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Rules for Third Person Singular</a:t>
            </a:r>
          </a:p>
          <a:p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ar-IQ" sz="24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General Rule: Add ‘s’ to the base form (e.g., “run” → “runs”)</a:t>
            </a:r>
          </a:p>
          <a:p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Exceptions:</a:t>
            </a:r>
          </a:p>
          <a:p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ar-IQ" sz="24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Verbs ending in -o, -</a:t>
            </a:r>
            <a:r>
              <a:rPr lang="en-US" sz="2400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ch</a:t>
            </a:r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, -</a:t>
            </a:r>
            <a:r>
              <a:rPr lang="en-US" sz="2400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</a:t>
            </a:r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, -</a:t>
            </a:r>
            <a:r>
              <a:rPr lang="en-US" sz="2400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ss</a:t>
            </a:r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, -x, -z: add ‘</a:t>
            </a:r>
            <a:r>
              <a:rPr lang="en-US" sz="2400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’ (e.g., “go” → “goes”)</a:t>
            </a:r>
          </a:p>
          <a:p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ar-IQ" sz="24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Verbs ending in consonant + y: change ‘y’ to ‘</a:t>
            </a:r>
            <a:r>
              <a:rPr lang="en-US" sz="2400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ies</a:t>
            </a:r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’ (e.g., “fly” → “flies”)</a:t>
            </a:r>
          </a:p>
        </p:txBody>
      </p:sp>
    </p:spTree>
    <p:extLst>
      <p:ext uri="{BB962C8B-B14F-4D97-AF65-F5344CB8AC3E}">
        <p14:creationId xmlns:p14="http://schemas.microsoft.com/office/powerpoint/2010/main" val="79959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075" y="548680"/>
            <a:ext cx="64624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Prepositions</a:t>
            </a:r>
            <a:endParaRPr lang="en-US" sz="2400" b="1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What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Are Prepositions?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Definition: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A preposition is a word that shows the relationship between a noun (or pronoun) and other parts of a sentence.</a:t>
            </a:r>
          </a:p>
          <a:p>
            <a:endParaRPr lang="ar-IQ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Key Idea: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Prepositions often tell us about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place,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time</a:t>
            </a:r>
            <a:r>
              <a:rPr lang="ar-IQ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, or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direction.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1. The book is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on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table.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2. She is sitting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beside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her friend.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3. He went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park.</a:t>
            </a:r>
          </a:p>
        </p:txBody>
      </p:sp>
    </p:spTree>
    <p:extLst>
      <p:ext uri="{BB962C8B-B14F-4D97-AF65-F5344CB8AC3E}">
        <p14:creationId xmlns:p14="http://schemas.microsoft.com/office/powerpoint/2010/main" val="239840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64624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Types of Prepositions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1. Prepositions of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Place: Shows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where something is.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 The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keys are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bag.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painting is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on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wall.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is standing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under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tree.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2. Prepositions of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Time: Shows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when something happens.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 We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met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on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Monday.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movie starts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at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7 PM.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They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arrived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morning.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3. Prepositions of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Direction: Shows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movement toward a specific direction.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is going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market.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walked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into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room.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They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moved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toward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 exit.</a:t>
            </a:r>
          </a:p>
        </p:txBody>
      </p:sp>
    </p:spTree>
    <p:extLst>
      <p:ext uri="{BB962C8B-B14F-4D97-AF65-F5344CB8AC3E}">
        <p14:creationId xmlns:p14="http://schemas.microsoft.com/office/powerpoint/2010/main" val="152088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61024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Common Mistakes and Tips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Mistakes to Avoid: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1. Using the wrong preposition: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: She depends in her brother.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: She depends on her brother.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2. Omitting the preposition: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: I am good English.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: I am good at English.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Tips: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• Memorize common phrases with prepositions.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• Practice prepositions in context (e.g., sentences).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• Remember that prepositions are often followed by a noun or pronoun.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5976" y="1656064"/>
            <a:ext cx="44644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P.S. The preposition used in the examples are </a:t>
            </a:r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dependent prepositions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There are prepositions that follow certain verbs, adjectives, or nouns, forming fixed expressions.</a:t>
            </a:r>
            <a:endParaRPr lang="en-US" sz="24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1015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708920"/>
            <a:ext cx="36599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88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407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615</Words>
  <Application>Microsoft Office PowerPoint</Application>
  <PresentationFormat>On-screen Show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</dc:title>
  <dc:creator>Maher</dc:creator>
  <cp:lastModifiedBy>Maher</cp:lastModifiedBy>
  <cp:revision>12</cp:revision>
  <dcterms:created xsi:type="dcterms:W3CDTF">2025-01-21T18:47:37Z</dcterms:created>
  <dcterms:modified xsi:type="dcterms:W3CDTF">2025-03-06T21:24:41Z</dcterms:modified>
</cp:coreProperties>
</file>