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5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4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2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8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A1F4C-54BF-4366-8DB8-9173951B55F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56BF-5127-446D-82A9-F8E85EAA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8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enovo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1607616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2" y="381000"/>
            <a:ext cx="1716088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2819400"/>
            <a:ext cx="6076156" cy="289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ea typeface="Calibri"/>
                <a:cs typeface="Arial"/>
              </a:rPr>
              <a:t>Quantitative </a:t>
            </a:r>
            <a:r>
              <a:rPr lang="en-US" sz="3200" b="1" dirty="0">
                <a:solidFill>
                  <a:srgbClr val="C00000"/>
                </a:solidFill>
                <a:ea typeface="Calibri"/>
                <a:cs typeface="Arial"/>
              </a:rPr>
              <a:t>Analytical Chemistry</a:t>
            </a:r>
            <a:endParaRPr lang="en-US" sz="3200" b="1" dirty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First Year Students /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2</a:t>
            </a:r>
            <a:r>
              <a:rPr lang="en-US" b="1" baseline="30000" dirty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 Semester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3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rd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 Lecture </a:t>
            </a:r>
            <a:r>
              <a:rPr lang="en-US" b="1" smtClean="0">
                <a:solidFill>
                  <a:srgbClr val="FF0000"/>
                </a:solidFill>
                <a:ea typeface="Calibri"/>
                <a:cs typeface="Arial"/>
              </a:rPr>
              <a:t>- Solutions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2024-2025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838200"/>
            <a:ext cx="37338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Al-</a:t>
            </a:r>
            <a:r>
              <a:rPr lang="en-US" sz="2400" b="1" dirty="0" err="1">
                <a:solidFill>
                  <a:srgbClr val="0070C0"/>
                </a:solidFill>
                <a:ea typeface="Calibri"/>
                <a:cs typeface="Arial"/>
              </a:rPr>
              <a:t>Mustaqbal</a:t>
            </a: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 University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264303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57175"/>
            <a:ext cx="6027737" cy="63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8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990725"/>
            <a:ext cx="6180137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9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2" y="1405127"/>
            <a:ext cx="2270760" cy="10104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9323" y="228600"/>
            <a:ext cx="4610735" cy="14356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tx1"/>
                </a:solidFill>
                <a:latin typeface="Times New Roman"/>
                <a:cs typeface="Times New Roman"/>
              </a:rPr>
              <a:t>TYPES</a:t>
            </a:r>
            <a:r>
              <a:rPr sz="2800" b="1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800" b="1" spc="-1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MIXTURES</a:t>
            </a: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10" dirty="0">
                <a:solidFill>
                  <a:srgbClr val="44E3F9"/>
                </a:solidFill>
                <a:latin typeface="Times New Roman"/>
                <a:cs typeface="Times New Roman"/>
              </a:rPr>
              <a:t>Mixtures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307079"/>
            <a:ext cx="2438400" cy="10134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65394" y="3585464"/>
            <a:ext cx="185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Homogeneous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8" y="3310128"/>
            <a:ext cx="2592324" cy="10104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27354" y="3586988"/>
            <a:ext cx="1951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Heterogeneous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1864" y="5018532"/>
            <a:ext cx="2270760" cy="10088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21779" y="5294172"/>
            <a:ext cx="1093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Colloids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70603" y="5038344"/>
            <a:ext cx="2270760" cy="10088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91303" y="5314289"/>
            <a:ext cx="122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FF00"/>
                </a:solidFill>
                <a:latin typeface="Times New Roman"/>
                <a:cs typeface="Times New Roman"/>
              </a:rPr>
              <a:t>Solutions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8451" y="5056632"/>
            <a:ext cx="2269236" cy="10104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02004" y="5333796"/>
            <a:ext cx="160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Suspensions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90472" y="2330195"/>
            <a:ext cx="6266815" cy="2985770"/>
            <a:chOff x="1490472" y="2330195"/>
            <a:chExt cx="6266815" cy="298577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1348" y="2781299"/>
              <a:ext cx="4700016" cy="1234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03070" y="2820161"/>
              <a:ext cx="4595495" cy="0"/>
            </a:xfrm>
            <a:custGeom>
              <a:avLst/>
              <a:gdLst/>
              <a:ahLst/>
              <a:cxnLst/>
              <a:rect l="l" t="t" r="r" b="b"/>
              <a:pathLst>
                <a:path w="4595495">
                  <a:moveTo>
                    <a:pt x="4594987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5092" y="2330195"/>
              <a:ext cx="123444" cy="5745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26814" y="2349245"/>
              <a:ext cx="0" cy="471805"/>
            </a:xfrm>
            <a:custGeom>
              <a:avLst/>
              <a:gdLst/>
              <a:ahLst/>
              <a:cxnLst/>
              <a:rect l="l" t="t" r="r" b="b"/>
              <a:pathLst>
                <a:path h="471805">
                  <a:moveTo>
                    <a:pt x="0" y="0"/>
                  </a:moveTo>
                  <a:lnTo>
                    <a:pt x="0" y="47142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85331" y="2801111"/>
              <a:ext cx="425195" cy="7635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12352" y="2820161"/>
              <a:ext cx="171450" cy="509905"/>
            </a:xfrm>
            <a:custGeom>
              <a:avLst/>
              <a:gdLst/>
              <a:ahLst/>
              <a:cxnLst/>
              <a:rect l="l" t="t" r="r" b="b"/>
              <a:pathLst>
                <a:path w="171450" h="509904">
                  <a:moveTo>
                    <a:pt x="16446" y="338657"/>
                  </a:moveTo>
                  <a:lnTo>
                    <a:pt x="9251" y="341122"/>
                  </a:lnTo>
                  <a:lnTo>
                    <a:pt x="3643" y="346172"/>
                  </a:lnTo>
                  <a:lnTo>
                    <a:pt x="488" y="352758"/>
                  </a:lnTo>
                  <a:lnTo>
                    <a:pt x="0" y="360035"/>
                  </a:lnTo>
                  <a:lnTo>
                    <a:pt x="2393" y="367157"/>
                  </a:lnTo>
                  <a:lnTo>
                    <a:pt x="85578" y="509650"/>
                  </a:lnTo>
                  <a:lnTo>
                    <a:pt x="107671" y="471804"/>
                  </a:lnTo>
                  <a:lnTo>
                    <a:pt x="66528" y="471804"/>
                  </a:lnTo>
                  <a:lnTo>
                    <a:pt x="66528" y="401320"/>
                  </a:lnTo>
                  <a:lnTo>
                    <a:pt x="35413" y="347979"/>
                  </a:lnTo>
                  <a:lnTo>
                    <a:pt x="30360" y="342300"/>
                  </a:lnTo>
                  <a:lnTo>
                    <a:pt x="23760" y="339121"/>
                  </a:lnTo>
                  <a:lnTo>
                    <a:pt x="16446" y="338657"/>
                  </a:lnTo>
                  <a:close/>
                </a:path>
                <a:path w="171450" h="509904">
                  <a:moveTo>
                    <a:pt x="66528" y="401320"/>
                  </a:moveTo>
                  <a:lnTo>
                    <a:pt x="66528" y="471804"/>
                  </a:lnTo>
                  <a:lnTo>
                    <a:pt x="104628" y="471804"/>
                  </a:lnTo>
                  <a:lnTo>
                    <a:pt x="104628" y="462279"/>
                  </a:lnTo>
                  <a:lnTo>
                    <a:pt x="69068" y="462279"/>
                  </a:lnTo>
                  <a:lnTo>
                    <a:pt x="85578" y="433977"/>
                  </a:lnTo>
                  <a:lnTo>
                    <a:pt x="66528" y="401320"/>
                  </a:lnTo>
                  <a:close/>
                </a:path>
                <a:path w="171450" h="509904">
                  <a:moveTo>
                    <a:pt x="154709" y="338657"/>
                  </a:moveTo>
                  <a:lnTo>
                    <a:pt x="147395" y="339121"/>
                  </a:lnTo>
                  <a:lnTo>
                    <a:pt x="140795" y="342300"/>
                  </a:lnTo>
                  <a:lnTo>
                    <a:pt x="135743" y="347979"/>
                  </a:lnTo>
                  <a:lnTo>
                    <a:pt x="104628" y="401320"/>
                  </a:lnTo>
                  <a:lnTo>
                    <a:pt x="104628" y="471804"/>
                  </a:lnTo>
                  <a:lnTo>
                    <a:pt x="107671" y="471804"/>
                  </a:lnTo>
                  <a:lnTo>
                    <a:pt x="168763" y="367157"/>
                  </a:lnTo>
                  <a:lnTo>
                    <a:pt x="171156" y="360035"/>
                  </a:lnTo>
                  <a:lnTo>
                    <a:pt x="170668" y="352758"/>
                  </a:lnTo>
                  <a:lnTo>
                    <a:pt x="167512" y="346172"/>
                  </a:lnTo>
                  <a:lnTo>
                    <a:pt x="161905" y="341122"/>
                  </a:lnTo>
                  <a:lnTo>
                    <a:pt x="154709" y="338657"/>
                  </a:lnTo>
                  <a:close/>
                </a:path>
                <a:path w="171450" h="509904">
                  <a:moveTo>
                    <a:pt x="85578" y="433977"/>
                  </a:moveTo>
                  <a:lnTo>
                    <a:pt x="69068" y="462279"/>
                  </a:lnTo>
                  <a:lnTo>
                    <a:pt x="102088" y="462279"/>
                  </a:lnTo>
                  <a:lnTo>
                    <a:pt x="85578" y="433977"/>
                  </a:lnTo>
                  <a:close/>
                </a:path>
                <a:path w="171450" h="509904">
                  <a:moveTo>
                    <a:pt x="104628" y="401320"/>
                  </a:moveTo>
                  <a:lnTo>
                    <a:pt x="85578" y="433977"/>
                  </a:lnTo>
                  <a:lnTo>
                    <a:pt x="102088" y="462279"/>
                  </a:lnTo>
                  <a:lnTo>
                    <a:pt x="104628" y="462279"/>
                  </a:lnTo>
                  <a:lnTo>
                    <a:pt x="104628" y="401320"/>
                  </a:lnTo>
                  <a:close/>
                </a:path>
                <a:path w="171450" h="509904">
                  <a:moveTo>
                    <a:pt x="104628" y="0"/>
                  </a:moveTo>
                  <a:lnTo>
                    <a:pt x="66528" y="0"/>
                  </a:lnTo>
                  <a:lnTo>
                    <a:pt x="66528" y="401320"/>
                  </a:lnTo>
                  <a:lnTo>
                    <a:pt x="85578" y="433977"/>
                  </a:lnTo>
                  <a:lnTo>
                    <a:pt x="104628" y="401320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5336" y="2798063"/>
              <a:ext cx="315468" cy="71323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42999" y="2820161"/>
              <a:ext cx="120650" cy="513080"/>
            </a:xfrm>
            <a:custGeom>
              <a:avLst/>
              <a:gdLst/>
              <a:ahLst/>
              <a:cxnLst/>
              <a:rect l="l" t="t" r="r" b="b"/>
              <a:pathLst>
                <a:path w="120650" h="513079">
                  <a:moveTo>
                    <a:pt x="14350" y="394588"/>
                  </a:moveTo>
                  <a:lnTo>
                    <a:pt x="2031" y="401827"/>
                  </a:lnTo>
                  <a:lnTo>
                    <a:pt x="0" y="409701"/>
                  </a:lnTo>
                  <a:lnTo>
                    <a:pt x="3556" y="415925"/>
                  </a:lnTo>
                  <a:lnTo>
                    <a:pt x="60070" y="512825"/>
                  </a:lnTo>
                  <a:lnTo>
                    <a:pt x="75033" y="487172"/>
                  </a:lnTo>
                  <a:lnTo>
                    <a:pt x="47117" y="487172"/>
                  </a:lnTo>
                  <a:lnTo>
                    <a:pt x="47117" y="439202"/>
                  </a:lnTo>
                  <a:lnTo>
                    <a:pt x="25907" y="402843"/>
                  </a:lnTo>
                  <a:lnTo>
                    <a:pt x="22351" y="396621"/>
                  </a:lnTo>
                  <a:lnTo>
                    <a:pt x="14350" y="394588"/>
                  </a:lnTo>
                  <a:close/>
                </a:path>
                <a:path w="120650" h="513079">
                  <a:moveTo>
                    <a:pt x="47117" y="439202"/>
                  </a:moveTo>
                  <a:lnTo>
                    <a:pt x="47117" y="487172"/>
                  </a:lnTo>
                  <a:lnTo>
                    <a:pt x="73025" y="487172"/>
                  </a:lnTo>
                  <a:lnTo>
                    <a:pt x="73025" y="480567"/>
                  </a:lnTo>
                  <a:lnTo>
                    <a:pt x="48894" y="480567"/>
                  </a:lnTo>
                  <a:lnTo>
                    <a:pt x="60070" y="461409"/>
                  </a:lnTo>
                  <a:lnTo>
                    <a:pt x="47117" y="439202"/>
                  </a:lnTo>
                  <a:close/>
                </a:path>
                <a:path w="120650" h="513079">
                  <a:moveTo>
                    <a:pt x="105790" y="394588"/>
                  </a:moveTo>
                  <a:lnTo>
                    <a:pt x="97789" y="396621"/>
                  </a:lnTo>
                  <a:lnTo>
                    <a:pt x="94233" y="402843"/>
                  </a:lnTo>
                  <a:lnTo>
                    <a:pt x="73025" y="439202"/>
                  </a:lnTo>
                  <a:lnTo>
                    <a:pt x="73025" y="487172"/>
                  </a:lnTo>
                  <a:lnTo>
                    <a:pt x="75033" y="487172"/>
                  </a:lnTo>
                  <a:lnTo>
                    <a:pt x="116586" y="415925"/>
                  </a:lnTo>
                  <a:lnTo>
                    <a:pt x="120142" y="409701"/>
                  </a:lnTo>
                  <a:lnTo>
                    <a:pt x="118109" y="401827"/>
                  </a:lnTo>
                  <a:lnTo>
                    <a:pt x="105790" y="394588"/>
                  </a:lnTo>
                  <a:close/>
                </a:path>
                <a:path w="120650" h="513079">
                  <a:moveTo>
                    <a:pt x="60070" y="461409"/>
                  </a:moveTo>
                  <a:lnTo>
                    <a:pt x="48894" y="480567"/>
                  </a:lnTo>
                  <a:lnTo>
                    <a:pt x="71246" y="480567"/>
                  </a:lnTo>
                  <a:lnTo>
                    <a:pt x="60070" y="461409"/>
                  </a:lnTo>
                  <a:close/>
                </a:path>
                <a:path w="120650" h="513079">
                  <a:moveTo>
                    <a:pt x="73025" y="439202"/>
                  </a:moveTo>
                  <a:lnTo>
                    <a:pt x="60070" y="461409"/>
                  </a:lnTo>
                  <a:lnTo>
                    <a:pt x="71246" y="480567"/>
                  </a:lnTo>
                  <a:lnTo>
                    <a:pt x="73025" y="480567"/>
                  </a:lnTo>
                  <a:lnTo>
                    <a:pt x="73025" y="439202"/>
                  </a:lnTo>
                  <a:close/>
                </a:path>
                <a:path w="120650" h="513079">
                  <a:moveTo>
                    <a:pt x="73025" y="0"/>
                  </a:moveTo>
                  <a:lnTo>
                    <a:pt x="47117" y="0"/>
                  </a:lnTo>
                  <a:lnTo>
                    <a:pt x="47117" y="439202"/>
                  </a:lnTo>
                  <a:lnTo>
                    <a:pt x="60070" y="461409"/>
                  </a:lnTo>
                  <a:lnTo>
                    <a:pt x="73024" y="439202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5024" y="4616195"/>
              <a:ext cx="2441448" cy="12344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206745" y="4655057"/>
              <a:ext cx="2338070" cy="0"/>
            </a:xfrm>
            <a:custGeom>
              <a:avLst/>
              <a:gdLst/>
              <a:ahLst/>
              <a:cxnLst/>
              <a:rect l="l" t="t" r="r" b="b"/>
              <a:pathLst>
                <a:path w="2338070">
                  <a:moveTo>
                    <a:pt x="233756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0612" y="4233672"/>
              <a:ext cx="134112" cy="5074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82333" y="4254245"/>
              <a:ext cx="10795" cy="401955"/>
            </a:xfrm>
            <a:custGeom>
              <a:avLst/>
              <a:gdLst/>
              <a:ahLst/>
              <a:cxnLst/>
              <a:rect l="l" t="t" r="r" b="b"/>
              <a:pathLst>
                <a:path w="10795" h="401954">
                  <a:moveTo>
                    <a:pt x="0" y="0"/>
                  </a:moveTo>
                  <a:lnTo>
                    <a:pt x="10794" y="401827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31963" y="4636007"/>
              <a:ext cx="425196" cy="65836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458983" y="4655057"/>
              <a:ext cx="171450" cy="404495"/>
            </a:xfrm>
            <a:custGeom>
              <a:avLst/>
              <a:gdLst/>
              <a:ahLst/>
              <a:cxnLst/>
              <a:rect l="l" t="t" r="r" b="b"/>
              <a:pathLst>
                <a:path w="171450" h="404495">
                  <a:moveTo>
                    <a:pt x="16446" y="233318"/>
                  </a:moveTo>
                  <a:lnTo>
                    <a:pt x="9251" y="235712"/>
                  </a:lnTo>
                  <a:lnTo>
                    <a:pt x="3643" y="240762"/>
                  </a:lnTo>
                  <a:lnTo>
                    <a:pt x="488" y="247348"/>
                  </a:lnTo>
                  <a:lnTo>
                    <a:pt x="0" y="254625"/>
                  </a:lnTo>
                  <a:lnTo>
                    <a:pt x="2393" y="261747"/>
                  </a:lnTo>
                  <a:lnTo>
                    <a:pt x="85578" y="404368"/>
                  </a:lnTo>
                  <a:lnTo>
                    <a:pt x="107652" y="366522"/>
                  </a:lnTo>
                  <a:lnTo>
                    <a:pt x="66528" y="366522"/>
                  </a:lnTo>
                  <a:lnTo>
                    <a:pt x="66528" y="295910"/>
                  </a:lnTo>
                  <a:lnTo>
                    <a:pt x="35413" y="242570"/>
                  </a:lnTo>
                  <a:lnTo>
                    <a:pt x="30360" y="236962"/>
                  </a:lnTo>
                  <a:lnTo>
                    <a:pt x="23760" y="233807"/>
                  </a:lnTo>
                  <a:lnTo>
                    <a:pt x="16446" y="233318"/>
                  </a:lnTo>
                  <a:close/>
                </a:path>
                <a:path w="171450" h="404495">
                  <a:moveTo>
                    <a:pt x="66528" y="295910"/>
                  </a:moveTo>
                  <a:lnTo>
                    <a:pt x="66528" y="366522"/>
                  </a:lnTo>
                  <a:lnTo>
                    <a:pt x="104628" y="366522"/>
                  </a:lnTo>
                  <a:lnTo>
                    <a:pt x="104628" y="356870"/>
                  </a:lnTo>
                  <a:lnTo>
                    <a:pt x="69068" y="356870"/>
                  </a:lnTo>
                  <a:lnTo>
                    <a:pt x="85578" y="328567"/>
                  </a:lnTo>
                  <a:lnTo>
                    <a:pt x="66528" y="295910"/>
                  </a:lnTo>
                  <a:close/>
                </a:path>
                <a:path w="171450" h="404495">
                  <a:moveTo>
                    <a:pt x="154709" y="233318"/>
                  </a:moveTo>
                  <a:lnTo>
                    <a:pt x="147395" y="233807"/>
                  </a:lnTo>
                  <a:lnTo>
                    <a:pt x="140795" y="236962"/>
                  </a:lnTo>
                  <a:lnTo>
                    <a:pt x="135743" y="242570"/>
                  </a:lnTo>
                  <a:lnTo>
                    <a:pt x="104628" y="295910"/>
                  </a:lnTo>
                  <a:lnTo>
                    <a:pt x="104628" y="366522"/>
                  </a:lnTo>
                  <a:lnTo>
                    <a:pt x="107652" y="366522"/>
                  </a:lnTo>
                  <a:lnTo>
                    <a:pt x="168763" y="261747"/>
                  </a:lnTo>
                  <a:lnTo>
                    <a:pt x="171156" y="254625"/>
                  </a:lnTo>
                  <a:lnTo>
                    <a:pt x="170668" y="247348"/>
                  </a:lnTo>
                  <a:lnTo>
                    <a:pt x="167512" y="240762"/>
                  </a:lnTo>
                  <a:lnTo>
                    <a:pt x="161905" y="235712"/>
                  </a:lnTo>
                  <a:lnTo>
                    <a:pt x="154709" y="233318"/>
                  </a:lnTo>
                  <a:close/>
                </a:path>
                <a:path w="171450" h="404495">
                  <a:moveTo>
                    <a:pt x="85578" y="328567"/>
                  </a:moveTo>
                  <a:lnTo>
                    <a:pt x="69068" y="356870"/>
                  </a:lnTo>
                  <a:lnTo>
                    <a:pt x="102088" y="356870"/>
                  </a:lnTo>
                  <a:lnTo>
                    <a:pt x="85578" y="328567"/>
                  </a:lnTo>
                  <a:close/>
                </a:path>
                <a:path w="171450" h="404495">
                  <a:moveTo>
                    <a:pt x="104628" y="295910"/>
                  </a:moveTo>
                  <a:lnTo>
                    <a:pt x="85578" y="328567"/>
                  </a:lnTo>
                  <a:lnTo>
                    <a:pt x="102088" y="356870"/>
                  </a:lnTo>
                  <a:lnTo>
                    <a:pt x="104628" y="356870"/>
                  </a:lnTo>
                  <a:lnTo>
                    <a:pt x="104628" y="295910"/>
                  </a:lnTo>
                  <a:close/>
                </a:path>
                <a:path w="171450" h="404495">
                  <a:moveTo>
                    <a:pt x="104628" y="0"/>
                  </a:moveTo>
                  <a:lnTo>
                    <a:pt x="66528" y="0"/>
                  </a:lnTo>
                  <a:lnTo>
                    <a:pt x="66528" y="295910"/>
                  </a:lnTo>
                  <a:lnTo>
                    <a:pt x="85578" y="328567"/>
                  </a:lnTo>
                  <a:lnTo>
                    <a:pt x="104628" y="295910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09387" y="4636007"/>
              <a:ext cx="425196" cy="65836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136407" y="4655057"/>
              <a:ext cx="171450" cy="404495"/>
            </a:xfrm>
            <a:custGeom>
              <a:avLst/>
              <a:gdLst/>
              <a:ahLst/>
              <a:cxnLst/>
              <a:rect l="l" t="t" r="r" b="b"/>
              <a:pathLst>
                <a:path w="171450" h="404495">
                  <a:moveTo>
                    <a:pt x="16446" y="233318"/>
                  </a:moveTo>
                  <a:lnTo>
                    <a:pt x="9251" y="235712"/>
                  </a:lnTo>
                  <a:lnTo>
                    <a:pt x="3643" y="240762"/>
                  </a:lnTo>
                  <a:lnTo>
                    <a:pt x="488" y="247348"/>
                  </a:lnTo>
                  <a:lnTo>
                    <a:pt x="0" y="254625"/>
                  </a:lnTo>
                  <a:lnTo>
                    <a:pt x="2393" y="261747"/>
                  </a:lnTo>
                  <a:lnTo>
                    <a:pt x="85578" y="404368"/>
                  </a:lnTo>
                  <a:lnTo>
                    <a:pt x="107652" y="366522"/>
                  </a:lnTo>
                  <a:lnTo>
                    <a:pt x="66528" y="366522"/>
                  </a:lnTo>
                  <a:lnTo>
                    <a:pt x="66528" y="295910"/>
                  </a:lnTo>
                  <a:lnTo>
                    <a:pt x="35413" y="242570"/>
                  </a:lnTo>
                  <a:lnTo>
                    <a:pt x="30360" y="236962"/>
                  </a:lnTo>
                  <a:lnTo>
                    <a:pt x="23760" y="233807"/>
                  </a:lnTo>
                  <a:lnTo>
                    <a:pt x="16446" y="233318"/>
                  </a:lnTo>
                  <a:close/>
                </a:path>
                <a:path w="171450" h="404495">
                  <a:moveTo>
                    <a:pt x="66528" y="295910"/>
                  </a:moveTo>
                  <a:lnTo>
                    <a:pt x="66528" y="366522"/>
                  </a:lnTo>
                  <a:lnTo>
                    <a:pt x="104628" y="366522"/>
                  </a:lnTo>
                  <a:lnTo>
                    <a:pt x="104628" y="356870"/>
                  </a:lnTo>
                  <a:lnTo>
                    <a:pt x="69068" y="356870"/>
                  </a:lnTo>
                  <a:lnTo>
                    <a:pt x="85578" y="328567"/>
                  </a:lnTo>
                  <a:lnTo>
                    <a:pt x="66528" y="295910"/>
                  </a:lnTo>
                  <a:close/>
                </a:path>
                <a:path w="171450" h="404495">
                  <a:moveTo>
                    <a:pt x="154709" y="233318"/>
                  </a:moveTo>
                  <a:lnTo>
                    <a:pt x="147395" y="233807"/>
                  </a:lnTo>
                  <a:lnTo>
                    <a:pt x="140795" y="236962"/>
                  </a:lnTo>
                  <a:lnTo>
                    <a:pt x="135743" y="242570"/>
                  </a:lnTo>
                  <a:lnTo>
                    <a:pt x="104628" y="295910"/>
                  </a:lnTo>
                  <a:lnTo>
                    <a:pt x="104628" y="366522"/>
                  </a:lnTo>
                  <a:lnTo>
                    <a:pt x="107652" y="366522"/>
                  </a:lnTo>
                  <a:lnTo>
                    <a:pt x="168763" y="261747"/>
                  </a:lnTo>
                  <a:lnTo>
                    <a:pt x="171156" y="254625"/>
                  </a:lnTo>
                  <a:lnTo>
                    <a:pt x="170668" y="247348"/>
                  </a:lnTo>
                  <a:lnTo>
                    <a:pt x="167512" y="240762"/>
                  </a:lnTo>
                  <a:lnTo>
                    <a:pt x="161905" y="235712"/>
                  </a:lnTo>
                  <a:lnTo>
                    <a:pt x="154709" y="233318"/>
                  </a:lnTo>
                  <a:close/>
                </a:path>
                <a:path w="171450" h="404495">
                  <a:moveTo>
                    <a:pt x="85578" y="328567"/>
                  </a:moveTo>
                  <a:lnTo>
                    <a:pt x="69068" y="356870"/>
                  </a:lnTo>
                  <a:lnTo>
                    <a:pt x="102088" y="356870"/>
                  </a:lnTo>
                  <a:lnTo>
                    <a:pt x="85578" y="328567"/>
                  </a:lnTo>
                  <a:close/>
                </a:path>
                <a:path w="171450" h="404495">
                  <a:moveTo>
                    <a:pt x="104628" y="295910"/>
                  </a:moveTo>
                  <a:lnTo>
                    <a:pt x="85578" y="328567"/>
                  </a:lnTo>
                  <a:lnTo>
                    <a:pt x="102088" y="356870"/>
                  </a:lnTo>
                  <a:lnTo>
                    <a:pt x="104628" y="356870"/>
                  </a:lnTo>
                  <a:lnTo>
                    <a:pt x="104628" y="295910"/>
                  </a:lnTo>
                  <a:close/>
                </a:path>
                <a:path w="171450" h="404495">
                  <a:moveTo>
                    <a:pt x="104628" y="0"/>
                  </a:moveTo>
                  <a:lnTo>
                    <a:pt x="66528" y="0"/>
                  </a:lnTo>
                  <a:lnTo>
                    <a:pt x="66528" y="295910"/>
                  </a:lnTo>
                  <a:lnTo>
                    <a:pt x="85578" y="328567"/>
                  </a:lnTo>
                  <a:lnTo>
                    <a:pt x="104628" y="295910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90472" y="4235195"/>
              <a:ext cx="425196" cy="108051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17491" y="4254245"/>
              <a:ext cx="171450" cy="826135"/>
            </a:xfrm>
            <a:custGeom>
              <a:avLst/>
              <a:gdLst/>
              <a:ahLst/>
              <a:cxnLst/>
              <a:rect l="l" t="t" r="r" b="b"/>
              <a:pathLst>
                <a:path w="171450" h="826135">
                  <a:moveTo>
                    <a:pt x="16446" y="654704"/>
                  </a:moveTo>
                  <a:lnTo>
                    <a:pt x="9251" y="657097"/>
                  </a:lnTo>
                  <a:lnTo>
                    <a:pt x="3643" y="662150"/>
                  </a:lnTo>
                  <a:lnTo>
                    <a:pt x="488" y="668750"/>
                  </a:lnTo>
                  <a:lnTo>
                    <a:pt x="0" y="676064"/>
                  </a:lnTo>
                  <a:lnTo>
                    <a:pt x="2393" y="683259"/>
                  </a:lnTo>
                  <a:lnTo>
                    <a:pt x="85578" y="825753"/>
                  </a:lnTo>
                  <a:lnTo>
                    <a:pt x="107671" y="787907"/>
                  </a:lnTo>
                  <a:lnTo>
                    <a:pt x="66528" y="787907"/>
                  </a:lnTo>
                  <a:lnTo>
                    <a:pt x="66528" y="717295"/>
                  </a:lnTo>
                  <a:lnTo>
                    <a:pt x="35413" y="663955"/>
                  </a:lnTo>
                  <a:lnTo>
                    <a:pt x="30360" y="658348"/>
                  </a:lnTo>
                  <a:lnTo>
                    <a:pt x="23760" y="655193"/>
                  </a:lnTo>
                  <a:lnTo>
                    <a:pt x="16446" y="654704"/>
                  </a:lnTo>
                  <a:close/>
                </a:path>
                <a:path w="171450" h="826135">
                  <a:moveTo>
                    <a:pt x="66528" y="717295"/>
                  </a:moveTo>
                  <a:lnTo>
                    <a:pt x="66528" y="787907"/>
                  </a:lnTo>
                  <a:lnTo>
                    <a:pt x="104628" y="787907"/>
                  </a:lnTo>
                  <a:lnTo>
                    <a:pt x="104628" y="778255"/>
                  </a:lnTo>
                  <a:lnTo>
                    <a:pt x="69068" y="778255"/>
                  </a:lnTo>
                  <a:lnTo>
                    <a:pt x="85578" y="749953"/>
                  </a:lnTo>
                  <a:lnTo>
                    <a:pt x="66528" y="717295"/>
                  </a:lnTo>
                  <a:close/>
                </a:path>
                <a:path w="171450" h="826135">
                  <a:moveTo>
                    <a:pt x="154709" y="654704"/>
                  </a:moveTo>
                  <a:lnTo>
                    <a:pt x="147395" y="655193"/>
                  </a:lnTo>
                  <a:lnTo>
                    <a:pt x="140795" y="658348"/>
                  </a:lnTo>
                  <a:lnTo>
                    <a:pt x="135743" y="663955"/>
                  </a:lnTo>
                  <a:lnTo>
                    <a:pt x="104628" y="717295"/>
                  </a:lnTo>
                  <a:lnTo>
                    <a:pt x="104628" y="787907"/>
                  </a:lnTo>
                  <a:lnTo>
                    <a:pt x="107671" y="787907"/>
                  </a:lnTo>
                  <a:lnTo>
                    <a:pt x="168763" y="683259"/>
                  </a:lnTo>
                  <a:lnTo>
                    <a:pt x="171156" y="676064"/>
                  </a:lnTo>
                  <a:lnTo>
                    <a:pt x="170668" y="668750"/>
                  </a:lnTo>
                  <a:lnTo>
                    <a:pt x="167512" y="662150"/>
                  </a:lnTo>
                  <a:lnTo>
                    <a:pt x="161905" y="657097"/>
                  </a:lnTo>
                  <a:lnTo>
                    <a:pt x="154709" y="654704"/>
                  </a:lnTo>
                  <a:close/>
                </a:path>
                <a:path w="171450" h="826135">
                  <a:moveTo>
                    <a:pt x="85578" y="749953"/>
                  </a:moveTo>
                  <a:lnTo>
                    <a:pt x="69068" y="778255"/>
                  </a:lnTo>
                  <a:lnTo>
                    <a:pt x="102088" y="778255"/>
                  </a:lnTo>
                  <a:lnTo>
                    <a:pt x="85578" y="749953"/>
                  </a:lnTo>
                  <a:close/>
                </a:path>
                <a:path w="171450" h="826135">
                  <a:moveTo>
                    <a:pt x="104628" y="717295"/>
                  </a:moveTo>
                  <a:lnTo>
                    <a:pt x="85578" y="749953"/>
                  </a:lnTo>
                  <a:lnTo>
                    <a:pt x="102088" y="778255"/>
                  </a:lnTo>
                  <a:lnTo>
                    <a:pt x="104628" y="778255"/>
                  </a:lnTo>
                  <a:lnTo>
                    <a:pt x="104628" y="717295"/>
                  </a:lnTo>
                  <a:close/>
                </a:path>
                <a:path w="171450" h="826135">
                  <a:moveTo>
                    <a:pt x="104628" y="0"/>
                  </a:moveTo>
                  <a:lnTo>
                    <a:pt x="66528" y="0"/>
                  </a:lnTo>
                  <a:lnTo>
                    <a:pt x="66528" y="717295"/>
                  </a:lnTo>
                  <a:lnTo>
                    <a:pt x="85578" y="749953"/>
                  </a:lnTo>
                  <a:lnTo>
                    <a:pt x="104628" y="717295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25436" y="285241"/>
            <a:ext cx="8882380" cy="21590"/>
          </a:xfrm>
          <a:custGeom>
            <a:avLst/>
            <a:gdLst/>
            <a:ahLst/>
            <a:cxnLst/>
            <a:rect l="l" t="t" r="r" b="b"/>
            <a:pathLst>
              <a:path w="8882380" h="21589">
                <a:moveTo>
                  <a:pt x="8881911" y="0"/>
                </a:moveTo>
                <a:lnTo>
                  <a:pt x="0" y="0"/>
                </a:lnTo>
                <a:lnTo>
                  <a:pt x="0" y="21335"/>
                </a:lnTo>
                <a:lnTo>
                  <a:pt x="8881911" y="21335"/>
                </a:lnTo>
                <a:lnTo>
                  <a:pt x="8881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0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533368"/>
            <a:ext cx="8642816" cy="61082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5436" y="285241"/>
            <a:ext cx="8882380" cy="21590"/>
          </a:xfrm>
          <a:custGeom>
            <a:avLst/>
            <a:gdLst/>
            <a:ahLst/>
            <a:cxnLst/>
            <a:rect l="l" t="t" r="r" b="b"/>
            <a:pathLst>
              <a:path w="8882380" h="21589">
                <a:moveTo>
                  <a:pt x="8881911" y="0"/>
                </a:moveTo>
                <a:lnTo>
                  <a:pt x="0" y="0"/>
                </a:lnTo>
                <a:lnTo>
                  <a:pt x="0" y="21335"/>
                </a:lnTo>
                <a:lnTo>
                  <a:pt x="8881911" y="21335"/>
                </a:lnTo>
                <a:lnTo>
                  <a:pt x="8881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0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25438"/>
            <a:ext cx="66611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0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436" y="285241"/>
            <a:ext cx="8882380" cy="21590"/>
          </a:xfrm>
          <a:custGeom>
            <a:avLst/>
            <a:gdLst/>
            <a:ahLst/>
            <a:cxnLst/>
            <a:rect l="l" t="t" r="r" b="b"/>
            <a:pathLst>
              <a:path w="8882380" h="21589">
                <a:moveTo>
                  <a:pt x="8881911" y="0"/>
                </a:moveTo>
                <a:lnTo>
                  <a:pt x="0" y="0"/>
                </a:lnTo>
                <a:lnTo>
                  <a:pt x="0" y="21335"/>
                </a:lnTo>
                <a:lnTo>
                  <a:pt x="8881911" y="21335"/>
                </a:lnTo>
                <a:lnTo>
                  <a:pt x="8881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551434"/>
            <a:ext cx="8375650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Solutions</a:t>
            </a:r>
            <a:endParaRPr sz="36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469900" algn="l"/>
                <a:tab pos="2014855" algn="l"/>
                <a:tab pos="2588260" algn="l"/>
                <a:tab pos="4702810" algn="l"/>
                <a:tab pos="6086475" algn="l"/>
                <a:tab pos="6523990" algn="l"/>
                <a:tab pos="7197725" algn="l"/>
                <a:tab pos="7633334" algn="l"/>
              </a:tabLst>
            </a:pPr>
            <a:r>
              <a:rPr sz="2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Solutions</a:t>
            </a:r>
            <a:r>
              <a:rPr sz="2800" b="1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are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homogeneous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mixtures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two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or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more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pure</a:t>
            </a:r>
            <a:r>
              <a:rPr sz="2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substances.</a:t>
            </a: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69900" marR="5715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1041400" algn="l"/>
                <a:tab pos="1472565" algn="l"/>
                <a:tab pos="2983230" algn="l"/>
                <a:tab pos="3690620" algn="l"/>
                <a:tab pos="4813935" algn="l"/>
                <a:tab pos="5325745" algn="l"/>
                <a:tab pos="6941820" algn="l"/>
              </a:tabLst>
            </a:pP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solution,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solute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dispersed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uniformly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throughout</a:t>
            </a:r>
            <a:r>
              <a:rPr sz="28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solvent.</a:t>
            </a: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56" y="2947415"/>
            <a:ext cx="8648700" cy="35234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971800"/>
            <a:ext cx="8534400" cy="3424428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0037" y="2967037"/>
          <a:ext cx="8534399" cy="3420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760"/>
                <a:gridCol w="1971675"/>
                <a:gridCol w="1956435"/>
                <a:gridCol w="2589529"/>
              </a:tblGrid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solution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B8B8D0"/>
                      </a:solidFill>
                      <a:prstDash val="solid"/>
                    </a:lnL>
                    <a:lnT w="9525">
                      <a:solidFill>
                        <a:srgbClr val="B8B8D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solvent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9525">
                      <a:solidFill>
                        <a:srgbClr val="B8B8D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106805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solute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9525">
                      <a:solidFill>
                        <a:srgbClr val="B8B8D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9525">
                      <a:solidFill>
                        <a:srgbClr val="B8B8D0"/>
                      </a:solidFill>
                      <a:prstDash val="solid"/>
                    </a:lnR>
                    <a:lnT w="9525">
                      <a:solidFill>
                        <a:srgbClr val="B8B8D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B8B8D0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9525">
                      <a:solidFill>
                        <a:srgbClr val="B8B8D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B8B8D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9525">
                      <a:solidFill>
                        <a:srgbClr val="B8B8D0"/>
                      </a:solidFill>
                      <a:prstDash val="solid"/>
                    </a:lnR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B8B8D0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Alcohol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9525">
                      <a:solidFill>
                        <a:srgbClr val="B8B8D0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8B8D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9525">
                      <a:solidFill>
                        <a:srgbClr val="B8B8D0"/>
                      </a:solidFill>
                      <a:prstDash val="solid"/>
                    </a:lnR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8B8D0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Hydrogen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palladium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9525">
                      <a:solidFill>
                        <a:srgbClr val="B8B8D0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8B8D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Mercury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silver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9525">
                      <a:solidFill>
                        <a:srgbClr val="B8B8D0"/>
                      </a:solidFill>
                      <a:prstDash val="solid"/>
                    </a:lnR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8B8D0"/>
                      </a:solidFill>
                      <a:prstDash val="solid"/>
                    </a:lnL>
                    <a:lnB w="9525">
                      <a:solidFill>
                        <a:srgbClr val="B8B8D0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9525">
                      <a:solidFill>
                        <a:srgbClr val="B8B8D0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9525">
                      <a:solidFill>
                        <a:srgbClr val="B8B8D0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Silver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gold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9525">
                      <a:solidFill>
                        <a:srgbClr val="B8B8D0"/>
                      </a:solidFill>
                      <a:prstDash val="solid"/>
                    </a:lnR>
                    <a:lnB w="9525">
                      <a:solidFill>
                        <a:srgbClr val="B8B8D0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7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22" y="624281"/>
            <a:ext cx="482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Formation</a:t>
            </a:r>
            <a:r>
              <a:rPr sz="40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40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Times New Roman"/>
                <a:cs typeface="Times New Roman"/>
              </a:rPr>
              <a:t>Solution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362188" cy="2133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4463" y="4201667"/>
            <a:ext cx="2110740" cy="1795235"/>
          </a:xfrm>
          <a:prstGeom prst="rect">
            <a:avLst/>
          </a:prstGeom>
          <a:ln w="76200">
            <a:solidFill>
              <a:srgbClr val="00AFEF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26364" marR="22225" indent="1270" algn="ctr">
              <a:lnSpc>
                <a:spcPct val="90000"/>
              </a:lnSpc>
              <a:spcBef>
                <a:spcPts val="175"/>
              </a:spcBef>
            </a:pP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Solvent molecules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attracted</a:t>
            </a:r>
            <a:r>
              <a:rPr sz="3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surface</a:t>
            </a:r>
            <a:r>
              <a:rPr sz="32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chemeClr val="tx1"/>
                </a:solidFill>
                <a:latin typeface="Times New Roman"/>
                <a:cs typeface="Times New Roman"/>
              </a:rPr>
              <a:t>ions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7267" y="4191000"/>
            <a:ext cx="2112645" cy="1846018"/>
          </a:xfrm>
          <a:prstGeom prst="rect">
            <a:avLst/>
          </a:prstGeom>
          <a:ln w="76200">
            <a:solidFill>
              <a:srgbClr val="00AFE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39700" marR="131445" indent="13335" algn="just">
              <a:lnSpc>
                <a:spcPts val="3460"/>
              </a:lnSpc>
              <a:spcBef>
                <a:spcPts val="395"/>
              </a:spcBef>
            </a:pP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Each</a:t>
            </a:r>
            <a:r>
              <a:rPr sz="3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ion</a:t>
            </a:r>
            <a:r>
              <a:rPr sz="32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surrounded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by</a:t>
            </a:r>
            <a:r>
              <a:rPr sz="32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solvent molecules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0" y="4201667"/>
            <a:ext cx="2362200" cy="1746632"/>
          </a:xfrm>
          <a:prstGeom prst="rect">
            <a:avLst/>
          </a:prstGeom>
          <a:ln w="76200">
            <a:solidFill>
              <a:srgbClr val="00AFE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93370" marR="304800" algn="ctr">
              <a:lnSpc>
                <a:spcPct val="100099"/>
              </a:lnSpc>
              <a:spcBef>
                <a:spcPts val="180"/>
              </a:spcBef>
            </a:pP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8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ions</a:t>
            </a:r>
            <a:r>
              <a:rPr sz="28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are </a:t>
            </a:r>
            <a:r>
              <a:rPr sz="28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solvated </a:t>
            </a:r>
            <a:r>
              <a:rPr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(surrounded </a:t>
            </a: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by</a:t>
            </a:r>
            <a:r>
              <a:rPr sz="28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solvent</a:t>
            </a:r>
            <a:r>
              <a:rPr sz="2800" spc="-1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8260" y="3657600"/>
            <a:ext cx="6215380" cy="527685"/>
          </a:xfrm>
          <a:custGeom>
            <a:avLst/>
            <a:gdLst/>
            <a:ahLst/>
            <a:cxnLst/>
            <a:rect l="l" t="t" r="r" b="b"/>
            <a:pathLst>
              <a:path w="6215380" h="527685">
                <a:moveTo>
                  <a:pt x="0" y="263651"/>
                </a:moveTo>
                <a:lnTo>
                  <a:pt x="266700" y="0"/>
                </a:lnTo>
                <a:lnTo>
                  <a:pt x="533400" y="263651"/>
                </a:lnTo>
                <a:lnTo>
                  <a:pt x="400050" y="263651"/>
                </a:lnTo>
                <a:lnTo>
                  <a:pt x="400050" y="527304"/>
                </a:lnTo>
                <a:lnTo>
                  <a:pt x="133350" y="527304"/>
                </a:lnTo>
                <a:lnTo>
                  <a:pt x="133350" y="263651"/>
                </a:lnTo>
                <a:lnTo>
                  <a:pt x="0" y="263651"/>
                </a:lnTo>
                <a:close/>
              </a:path>
              <a:path w="6215380" h="527685">
                <a:moveTo>
                  <a:pt x="2689860" y="263651"/>
                </a:moveTo>
                <a:lnTo>
                  <a:pt x="2956560" y="0"/>
                </a:lnTo>
                <a:lnTo>
                  <a:pt x="3223260" y="263651"/>
                </a:lnTo>
                <a:lnTo>
                  <a:pt x="3089910" y="263651"/>
                </a:lnTo>
                <a:lnTo>
                  <a:pt x="3089910" y="527304"/>
                </a:lnTo>
                <a:lnTo>
                  <a:pt x="2823210" y="527304"/>
                </a:lnTo>
                <a:lnTo>
                  <a:pt x="2823210" y="263651"/>
                </a:lnTo>
                <a:lnTo>
                  <a:pt x="2689860" y="263651"/>
                </a:lnTo>
                <a:close/>
              </a:path>
              <a:path w="6215380" h="527685">
                <a:moveTo>
                  <a:pt x="5681471" y="263651"/>
                </a:moveTo>
                <a:lnTo>
                  <a:pt x="5948171" y="0"/>
                </a:lnTo>
                <a:lnTo>
                  <a:pt x="6214871" y="263651"/>
                </a:lnTo>
                <a:lnTo>
                  <a:pt x="6081521" y="263651"/>
                </a:lnTo>
                <a:lnTo>
                  <a:pt x="6081521" y="527304"/>
                </a:lnTo>
                <a:lnTo>
                  <a:pt x="5814821" y="527304"/>
                </a:lnTo>
                <a:lnTo>
                  <a:pt x="5814821" y="263651"/>
                </a:lnTo>
                <a:lnTo>
                  <a:pt x="5681471" y="263651"/>
                </a:lnTo>
                <a:close/>
              </a:path>
            </a:pathLst>
          </a:custGeom>
          <a:ln w="5791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96313" y="3803142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A9077A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8046" y="3803142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A9077A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1215" y="380619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A9077A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3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436" y="285241"/>
            <a:ext cx="8882380" cy="21590"/>
          </a:xfrm>
          <a:custGeom>
            <a:avLst/>
            <a:gdLst/>
            <a:ahLst/>
            <a:cxnLst/>
            <a:rect l="l" t="t" r="r" b="b"/>
            <a:pathLst>
              <a:path w="8882380" h="21589">
                <a:moveTo>
                  <a:pt x="8881911" y="0"/>
                </a:moveTo>
                <a:lnTo>
                  <a:pt x="0" y="0"/>
                </a:lnTo>
                <a:lnTo>
                  <a:pt x="0" y="21335"/>
                </a:lnTo>
                <a:lnTo>
                  <a:pt x="8881911" y="21335"/>
                </a:lnTo>
                <a:lnTo>
                  <a:pt x="8881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26110"/>
            <a:ext cx="3424554" cy="210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solidFill>
                  <a:srgbClr val="44E3F9"/>
                </a:solidFill>
                <a:latin typeface="Times New Roman"/>
                <a:cs typeface="Times New Roman"/>
              </a:rPr>
              <a:t>Water</a:t>
            </a:r>
            <a:r>
              <a:rPr sz="4000" b="1" spc="-170" dirty="0">
                <a:solidFill>
                  <a:srgbClr val="44E3F9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Solution</a:t>
            </a:r>
            <a:endParaRPr sz="4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870"/>
              </a:spcBef>
              <a:tabLst>
                <a:tab pos="1446530" algn="l"/>
                <a:tab pos="1958975" algn="l"/>
                <a:tab pos="3094355" algn="l"/>
              </a:tabLst>
            </a:pPr>
            <a:r>
              <a:rPr sz="32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Solvated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chemeClr val="tx1"/>
                </a:solidFill>
                <a:latin typeface="Times New Roman"/>
                <a:cs typeface="Times New Roman"/>
              </a:rPr>
              <a:t>ions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in 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water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(surrounded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2702179"/>
            <a:ext cx="34220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00710" algn="l"/>
              </a:tabLst>
            </a:pP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by</a:t>
            </a:r>
            <a:r>
              <a:rPr sz="3200" spc="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water)</a:t>
            </a:r>
            <a:r>
              <a:rPr sz="3200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are</a:t>
            </a:r>
            <a:r>
              <a:rPr sz="3200" spc="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said</a:t>
            </a:r>
            <a:r>
              <a:rPr sz="3200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to be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b="1" u="sng" spc="-10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hydrated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4165472"/>
            <a:ext cx="34239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1400" algn="l"/>
              </a:tabLst>
            </a:pP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intermolecular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force</a:t>
            </a:r>
            <a:r>
              <a:rPr sz="32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here</a:t>
            </a:r>
            <a:r>
              <a:rPr sz="32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ion-dipole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02935" y="1066800"/>
            <a:ext cx="2811780" cy="5023485"/>
            <a:chOff x="5202935" y="1066800"/>
            <a:chExt cx="2811780" cy="50234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199" y="1143000"/>
              <a:ext cx="2528316" cy="48707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72099" y="1104900"/>
              <a:ext cx="2604770" cy="4947285"/>
            </a:xfrm>
            <a:custGeom>
              <a:avLst/>
              <a:gdLst/>
              <a:ahLst/>
              <a:cxnLst/>
              <a:rect l="l" t="t" r="r" b="b"/>
              <a:pathLst>
                <a:path w="2604770" h="4947285">
                  <a:moveTo>
                    <a:pt x="0" y="4946904"/>
                  </a:moveTo>
                  <a:lnTo>
                    <a:pt x="2604516" y="4946904"/>
                  </a:lnTo>
                  <a:lnTo>
                    <a:pt x="2604516" y="0"/>
                  </a:lnTo>
                  <a:lnTo>
                    <a:pt x="0" y="0"/>
                  </a:lnTo>
                  <a:lnTo>
                    <a:pt x="0" y="4946904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4459" y="2173224"/>
              <a:ext cx="1638299" cy="12618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47385" y="2362961"/>
              <a:ext cx="1383030" cy="1006475"/>
            </a:xfrm>
            <a:custGeom>
              <a:avLst/>
              <a:gdLst/>
              <a:ahLst/>
              <a:cxnLst/>
              <a:rect l="l" t="t" r="r" b="b"/>
              <a:pathLst>
                <a:path w="1383029" h="1006475">
                  <a:moveTo>
                    <a:pt x="1321543" y="44220"/>
                  </a:moveTo>
                  <a:lnTo>
                    <a:pt x="1283763" y="47936"/>
                  </a:lnTo>
                  <a:lnTo>
                    <a:pt x="0" y="975105"/>
                  </a:lnTo>
                  <a:lnTo>
                    <a:pt x="22351" y="1006093"/>
                  </a:lnTo>
                  <a:lnTo>
                    <a:pt x="1306283" y="78681"/>
                  </a:lnTo>
                  <a:lnTo>
                    <a:pt x="1321543" y="44220"/>
                  </a:lnTo>
                  <a:close/>
                </a:path>
                <a:path w="1383029" h="1006475">
                  <a:moveTo>
                    <a:pt x="1379970" y="6603"/>
                  </a:moveTo>
                  <a:lnTo>
                    <a:pt x="1340992" y="6603"/>
                  </a:lnTo>
                  <a:lnTo>
                    <a:pt x="1363344" y="37464"/>
                  </a:lnTo>
                  <a:lnTo>
                    <a:pt x="1306283" y="78681"/>
                  </a:lnTo>
                  <a:lnTo>
                    <a:pt x="1281175" y="135382"/>
                  </a:lnTo>
                  <a:lnTo>
                    <a:pt x="1279505" y="142722"/>
                  </a:lnTo>
                  <a:lnTo>
                    <a:pt x="1280763" y="149907"/>
                  </a:lnTo>
                  <a:lnTo>
                    <a:pt x="1284640" y="156116"/>
                  </a:lnTo>
                  <a:lnTo>
                    <a:pt x="1290828" y="160527"/>
                  </a:lnTo>
                  <a:lnTo>
                    <a:pt x="1298239" y="162125"/>
                  </a:lnTo>
                  <a:lnTo>
                    <a:pt x="1305448" y="160829"/>
                  </a:lnTo>
                  <a:lnTo>
                    <a:pt x="1311634" y="156938"/>
                  </a:lnTo>
                  <a:lnTo>
                    <a:pt x="1315973" y="150749"/>
                  </a:lnTo>
                  <a:lnTo>
                    <a:pt x="1379970" y="6603"/>
                  </a:lnTo>
                  <a:close/>
                </a:path>
                <a:path w="1383029" h="1006475">
                  <a:moveTo>
                    <a:pt x="1346603" y="14350"/>
                  </a:moveTo>
                  <a:lnTo>
                    <a:pt x="1334769" y="14350"/>
                  </a:lnTo>
                  <a:lnTo>
                    <a:pt x="1354073" y="41021"/>
                  </a:lnTo>
                  <a:lnTo>
                    <a:pt x="1321543" y="44220"/>
                  </a:lnTo>
                  <a:lnTo>
                    <a:pt x="1306283" y="78681"/>
                  </a:lnTo>
                  <a:lnTo>
                    <a:pt x="1363344" y="37464"/>
                  </a:lnTo>
                  <a:lnTo>
                    <a:pt x="1346603" y="14350"/>
                  </a:lnTo>
                  <a:close/>
                </a:path>
                <a:path w="1383029" h="1006475">
                  <a:moveTo>
                    <a:pt x="1382903" y="0"/>
                  </a:moveTo>
                  <a:lnTo>
                    <a:pt x="1218691" y="16001"/>
                  </a:lnTo>
                  <a:lnTo>
                    <a:pt x="1201547" y="36829"/>
                  </a:lnTo>
                  <a:lnTo>
                    <a:pt x="1203747" y="44045"/>
                  </a:lnTo>
                  <a:lnTo>
                    <a:pt x="1208389" y="49688"/>
                  </a:lnTo>
                  <a:lnTo>
                    <a:pt x="1214816" y="53189"/>
                  </a:lnTo>
                  <a:lnTo>
                    <a:pt x="1222375" y="53975"/>
                  </a:lnTo>
                  <a:lnTo>
                    <a:pt x="1283763" y="47936"/>
                  </a:lnTo>
                  <a:lnTo>
                    <a:pt x="1340992" y="6603"/>
                  </a:lnTo>
                  <a:lnTo>
                    <a:pt x="1379970" y="6603"/>
                  </a:lnTo>
                  <a:lnTo>
                    <a:pt x="1382903" y="0"/>
                  </a:lnTo>
                  <a:close/>
                </a:path>
                <a:path w="1383029" h="1006475">
                  <a:moveTo>
                    <a:pt x="1340992" y="6603"/>
                  </a:moveTo>
                  <a:lnTo>
                    <a:pt x="1283763" y="47936"/>
                  </a:lnTo>
                  <a:lnTo>
                    <a:pt x="1321543" y="44220"/>
                  </a:lnTo>
                  <a:lnTo>
                    <a:pt x="1334769" y="14350"/>
                  </a:lnTo>
                  <a:lnTo>
                    <a:pt x="1346603" y="14350"/>
                  </a:lnTo>
                  <a:lnTo>
                    <a:pt x="1340992" y="6603"/>
                  </a:lnTo>
                  <a:close/>
                </a:path>
                <a:path w="1383029" h="1006475">
                  <a:moveTo>
                    <a:pt x="1334769" y="14350"/>
                  </a:moveTo>
                  <a:lnTo>
                    <a:pt x="1321543" y="44220"/>
                  </a:lnTo>
                  <a:lnTo>
                    <a:pt x="1354073" y="41021"/>
                  </a:lnTo>
                  <a:lnTo>
                    <a:pt x="1334769" y="14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935" y="3395472"/>
              <a:ext cx="1639823" cy="14889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45861" y="3415538"/>
              <a:ext cx="1384935" cy="1233805"/>
            </a:xfrm>
            <a:custGeom>
              <a:avLst/>
              <a:gdLst/>
              <a:ahLst/>
              <a:cxnLst/>
              <a:rect l="l" t="t" r="r" b="b"/>
              <a:pathLst>
                <a:path w="1384934" h="1233804">
                  <a:moveTo>
                    <a:pt x="1230122" y="1163574"/>
                  </a:moveTo>
                  <a:lnTo>
                    <a:pt x="1222573" y="1163593"/>
                  </a:lnTo>
                  <a:lnTo>
                    <a:pt x="1215834" y="1166399"/>
                  </a:lnTo>
                  <a:lnTo>
                    <a:pt x="1210619" y="1171539"/>
                  </a:lnTo>
                  <a:lnTo>
                    <a:pt x="1207642" y="1178560"/>
                  </a:lnTo>
                  <a:lnTo>
                    <a:pt x="1207680" y="1186106"/>
                  </a:lnTo>
                  <a:lnTo>
                    <a:pt x="1210516" y="1192831"/>
                  </a:lnTo>
                  <a:lnTo>
                    <a:pt x="1215661" y="1198008"/>
                  </a:lnTo>
                  <a:lnTo>
                    <a:pt x="1222628" y="1200912"/>
                  </a:lnTo>
                  <a:lnTo>
                    <a:pt x="1384427" y="1233424"/>
                  </a:lnTo>
                  <a:lnTo>
                    <a:pt x="1380892" y="1222629"/>
                  </a:lnTo>
                  <a:lnTo>
                    <a:pt x="1343406" y="1222629"/>
                  </a:lnTo>
                  <a:lnTo>
                    <a:pt x="1290710" y="1175786"/>
                  </a:lnTo>
                  <a:lnTo>
                    <a:pt x="1230122" y="1163574"/>
                  </a:lnTo>
                  <a:close/>
                </a:path>
                <a:path w="1384934" h="1233804">
                  <a:moveTo>
                    <a:pt x="1290710" y="1175786"/>
                  </a:moveTo>
                  <a:lnTo>
                    <a:pt x="1343406" y="1222629"/>
                  </a:lnTo>
                  <a:lnTo>
                    <a:pt x="1350889" y="1214247"/>
                  </a:lnTo>
                  <a:lnTo>
                    <a:pt x="1337944" y="1214247"/>
                  </a:lnTo>
                  <a:lnTo>
                    <a:pt x="1327838" y="1183270"/>
                  </a:lnTo>
                  <a:lnTo>
                    <a:pt x="1290710" y="1175786"/>
                  </a:lnTo>
                  <a:close/>
                </a:path>
                <a:path w="1384934" h="1233804">
                  <a:moveTo>
                    <a:pt x="1316527" y="1063615"/>
                  </a:moveTo>
                  <a:lnTo>
                    <a:pt x="1308989" y="1064514"/>
                  </a:lnTo>
                  <a:lnTo>
                    <a:pt x="1302460" y="1068246"/>
                  </a:lnTo>
                  <a:lnTo>
                    <a:pt x="1298003" y="1073991"/>
                  </a:lnTo>
                  <a:lnTo>
                    <a:pt x="1296023" y="1080998"/>
                  </a:lnTo>
                  <a:lnTo>
                    <a:pt x="1296923" y="1088517"/>
                  </a:lnTo>
                  <a:lnTo>
                    <a:pt x="1316117" y="1147345"/>
                  </a:lnTo>
                  <a:lnTo>
                    <a:pt x="1368806" y="1194181"/>
                  </a:lnTo>
                  <a:lnTo>
                    <a:pt x="1343406" y="1222629"/>
                  </a:lnTo>
                  <a:lnTo>
                    <a:pt x="1380892" y="1222629"/>
                  </a:lnTo>
                  <a:lnTo>
                    <a:pt x="1333118" y="1076706"/>
                  </a:lnTo>
                  <a:lnTo>
                    <a:pt x="1329366" y="1070103"/>
                  </a:lnTo>
                  <a:lnTo>
                    <a:pt x="1323578" y="1065609"/>
                  </a:lnTo>
                  <a:lnTo>
                    <a:pt x="1316527" y="1063615"/>
                  </a:lnTo>
                  <a:close/>
                </a:path>
                <a:path w="1384934" h="1233804">
                  <a:moveTo>
                    <a:pt x="1327838" y="1183270"/>
                  </a:moveTo>
                  <a:lnTo>
                    <a:pt x="1337944" y="1214247"/>
                  </a:lnTo>
                  <a:lnTo>
                    <a:pt x="1359915" y="1189736"/>
                  </a:lnTo>
                  <a:lnTo>
                    <a:pt x="1327838" y="1183270"/>
                  </a:lnTo>
                  <a:close/>
                </a:path>
                <a:path w="1384934" h="1233804">
                  <a:moveTo>
                    <a:pt x="1316117" y="1147345"/>
                  </a:moveTo>
                  <a:lnTo>
                    <a:pt x="1327838" y="1183270"/>
                  </a:lnTo>
                  <a:lnTo>
                    <a:pt x="1359915" y="1189736"/>
                  </a:lnTo>
                  <a:lnTo>
                    <a:pt x="1337944" y="1214247"/>
                  </a:lnTo>
                  <a:lnTo>
                    <a:pt x="1350889" y="1214247"/>
                  </a:lnTo>
                  <a:lnTo>
                    <a:pt x="1368806" y="1194181"/>
                  </a:lnTo>
                  <a:lnTo>
                    <a:pt x="1316117" y="1147345"/>
                  </a:lnTo>
                  <a:close/>
                </a:path>
                <a:path w="1384934" h="1233804">
                  <a:moveTo>
                    <a:pt x="25400" y="0"/>
                  </a:moveTo>
                  <a:lnTo>
                    <a:pt x="0" y="28448"/>
                  </a:lnTo>
                  <a:lnTo>
                    <a:pt x="1290710" y="1175786"/>
                  </a:lnTo>
                  <a:lnTo>
                    <a:pt x="1327838" y="1183270"/>
                  </a:lnTo>
                  <a:lnTo>
                    <a:pt x="1316117" y="114734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65270" y="3271469"/>
            <a:ext cx="101282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Hydrated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2054" y="3271469"/>
            <a:ext cx="1006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FF00"/>
                </a:solidFill>
                <a:latin typeface="Arial"/>
                <a:cs typeface="Arial"/>
              </a:rPr>
              <a:t>ion-dipol</a:t>
            </a:r>
            <a:r>
              <a:rPr sz="1800" b="1" spc="-10" dirty="0">
                <a:solidFill>
                  <a:srgbClr val="00FF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17564" y="2401823"/>
            <a:ext cx="1583690" cy="2136775"/>
            <a:chOff x="6417564" y="2401823"/>
            <a:chExt cx="1583690" cy="213677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6708" y="3578351"/>
              <a:ext cx="1574291" cy="9601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39179" y="3597274"/>
              <a:ext cx="1318895" cy="713740"/>
            </a:xfrm>
            <a:custGeom>
              <a:avLst/>
              <a:gdLst/>
              <a:ahLst/>
              <a:cxnLst/>
              <a:rect l="l" t="t" r="r" b="b"/>
              <a:pathLst>
                <a:path w="1318895" h="713739">
                  <a:moveTo>
                    <a:pt x="106612" y="557395"/>
                  </a:moveTo>
                  <a:lnTo>
                    <a:pt x="99345" y="557625"/>
                  </a:lnTo>
                  <a:lnTo>
                    <a:pt x="92698" y="560570"/>
                  </a:lnTo>
                  <a:lnTo>
                    <a:pt x="87502" y="566038"/>
                  </a:lnTo>
                  <a:lnTo>
                    <a:pt x="0" y="705993"/>
                  </a:lnTo>
                  <a:lnTo>
                    <a:pt x="164846" y="713232"/>
                  </a:lnTo>
                  <a:lnTo>
                    <a:pt x="172337" y="712019"/>
                  </a:lnTo>
                  <a:lnTo>
                    <a:pt x="178577" y="708199"/>
                  </a:lnTo>
                  <a:lnTo>
                    <a:pt x="180792" y="705231"/>
                  </a:lnTo>
                  <a:lnTo>
                    <a:pt x="42418" y="705231"/>
                  </a:lnTo>
                  <a:lnTo>
                    <a:pt x="24638" y="671576"/>
                  </a:lnTo>
                  <a:lnTo>
                    <a:pt x="86938" y="638795"/>
                  </a:lnTo>
                  <a:lnTo>
                    <a:pt x="119761" y="586232"/>
                  </a:lnTo>
                  <a:lnTo>
                    <a:pt x="122433" y="579161"/>
                  </a:lnTo>
                  <a:lnTo>
                    <a:pt x="122189" y="571865"/>
                  </a:lnTo>
                  <a:lnTo>
                    <a:pt x="119207" y="565211"/>
                  </a:lnTo>
                  <a:lnTo>
                    <a:pt x="113665" y="560069"/>
                  </a:lnTo>
                  <a:lnTo>
                    <a:pt x="106612" y="557395"/>
                  </a:lnTo>
                  <a:close/>
                </a:path>
                <a:path w="1318895" h="713739">
                  <a:moveTo>
                    <a:pt x="86938" y="638795"/>
                  </a:moveTo>
                  <a:lnTo>
                    <a:pt x="24638" y="671576"/>
                  </a:lnTo>
                  <a:lnTo>
                    <a:pt x="42418" y="705231"/>
                  </a:lnTo>
                  <a:lnTo>
                    <a:pt x="55211" y="698500"/>
                  </a:lnTo>
                  <a:lnTo>
                    <a:pt x="49656" y="698500"/>
                  </a:lnTo>
                  <a:lnTo>
                    <a:pt x="34290" y="669417"/>
                  </a:lnTo>
                  <a:lnTo>
                    <a:pt x="67817" y="669417"/>
                  </a:lnTo>
                  <a:lnTo>
                    <a:pt x="86938" y="638795"/>
                  </a:lnTo>
                  <a:close/>
                </a:path>
                <a:path w="1318895" h="713739">
                  <a:moveTo>
                    <a:pt x="104704" y="672460"/>
                  </a:moveTo>
                  <a:lnTo>
                    <a:pt x="42418" y="705231"/>
                  </a:lnTo>
                  <a:lnTo>
                    <a:pt x="180792" y="705231"/>
                  </a:lnTo>
                  <a:lnTo>
                    <a:pt x="182937" y="702355"/>
                  </a:lnTo>
                  <a:lnTo>
                    <a:pt x="184785" y="695070"/>
                  </a:lnTo>
                  <a:lnTo>
                    <a:pt x="183570" y="687579"/>
                  </a:lnTo>
                  <a:lnTo>
                    <a:pt x="179736" y="681339"/>
                  </a:lnTo>
                  <a:lnTo>
                    <a:pt x="173855" y="676979"/>
                  </a:lnTo>
                  <a:lnTo>
                    <a:pt x="166497" y="675132"/>
                  </a:lnTo>
                  <a:lnTo>
                    <a:pt x="104704" y="672460"/>
                  </a:lnTo>
                  <a:close/>
                </a:path>
                <a:path w="1318895" h="713739">
                  <a:moveTo>
                    <a:pt x="34290" y="669417"/>
                  </a:moveTo>
                  <a:lnTo>
                    <a:pt x="49656" y="698500"/>
                  </a:lnTo>
                  <a:lnTo>
                    <a:pt x="66936" y="670828"/>
                  </a:lnTo>
                  <a:lnTo>
                    <a:pt x="34290" y="669417"/>
                  </a:lnTo>
                  <a:close/>
                </a:path>
                <a:path w="1318895" h="713739">
                  <a:moveTo>
                    <a:pt x="66936" y="670828"/>
                  </a:moveTo>
                  <a:lnTo>
                    <a:pt x="49656" y="698500"/>
                  </a:lnTo>
                  <a:lnTo>
                    <a:pt x="55211" y="698500"/>
                  </a:lnTo>
                  <a:lnTo>
                    <a:pt x="104704" y="672460"/>
                  </a:lnTo>
                  <a:lnTo>
                    <a:pt x="66936" y="670828"/>
                  </a:lnTo>
                  <a:close/>
                </a:path>
                <a:path w="1318895" h="713739">
                  <a:moveTo>
                    <a:pt x="1300988" y="0"/>
                  </a:moveTo>
                  <a:lnTo>
                    <a:pt x="86938" y="638795"/>
                  </a:lnTo>
                  <a:lnTo>
                    <a:pt x="66936" y="670828"/>
                  </a:lnTo>
                  <a:lnTo>
                    <a:pt x="104704" y="672460"/>
                  </a:lnTo>
                  <a:lnTo>
                    <a:pt x="1318641" y="33781"/>
                  </a:lnTo>
                  <a:lnTo>
                    <a:pt x="1300988" y="0"/>
                  </a:lnTo>
                  <a:close/>
                </a:path>
                <a:path w="1318895" h="713739">
                  <a:moveTo>
                    <a:pt x="67817" y="669417"/>
                  </a:moveTo>
                  <a:lnTo>
                    <a:pt x="34290" y="669417"/>
                  </a:lnTo>
                  <a:lnTo>
                    <a:pt x="66936" y="670828"/>
                  </a:lnTo>
                  <a:lnTo>
                    <a:pt x="67817" y="669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7564" y="2401823"/>
              <a:ext cx="1575815" cy="11094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630035" y="2591561"/>
              <a:ext cx="1320165" cy="854710"/>
            </a:xfrm>
            <a:custGeom>
              <a:avLst/>
              <a:gdLst/>
              <a:ahLst/>
              <a:cxnLst/>
              <a:rect l="l" t="t" r="r" b="b"/>
              <a:pathLst>
                <a:path w="1320165" h="854710">
                  <a:moveTo>
                    <a:pt x="63772" y="40718"/>
                  </a:moveTo>
                  <a:lnTo>
                    <a:pt x="81002" y="74344"/>
                  </a:lnTo>
                  <a:lnTo>
                    <a:pt x="1299591" y="854201"/>
                  </a:lnTo>
                  <a:lnTo>
                    <a:pt x="1320038" y="822198"/>
                  </a:lnTo>
                  <a:lnTo>
                    <a:pt x="101470" y="42276"/>
                  </a:lnTo>
                  <a:lnTo>
                    <a:pt x="63772" y="40718"/>
                  </a:lnTo>
                  <a:close/>
                </a:path>
                <a:path w="1320165" h="854710">
                  <a:moveTo>
                    <a:pt x="0" y="0"/>
                  </a:moveTo>
                  <a:lnTo>
                    <a:pt x="75311" y="146812"/>
                  </a:lnTo>
                  <a:lnTo>
                    <a:pt x="79980" y="152745"/>
                  </a:lnTo>
                  <a:lnTo>
                    <a:pt x="86375" y="156273"/>
                  </a:lnTo>
                  <a:lnTo>
                    <a:pt x="93652" y="157134"/>
                  </a:lnTo>
                  <a:lnTo>
                    <a:pt x="100965" y="155066"/>
                  </a:lnTo>
                  <a:lnTo>
                    <a:pt x="106826" y="150344"/>
                  </a:lnTo>
                  <a:lnTo>
                    <a:pt x="110331" y="143954"/>
                  </a:lnTo>
                  <a:lnTo>
                    <a:pt x="111216" y="136707"/>
                  </a:lnTo>
                  <a:lnTo>
                    <a:pt x="109220" y="129412"/>
                  </a:lnTo>
                  <a:lnTo>
                    <a:pt x="81002" y="74344"/>
                  </a:lnTo>
                  <a:lnTo>
                    <a:pt x="21590" y="36322"/>
                  </a:lnTo>
                  <a:lnTo>
                    <a:pt x="42164" y="4317"/>
                  </a:lnTo>
                  <a:lnTo>
                    <a:pt x="105750" y="4317"/>
                  </a:lnTo>
                  <a:lnTo>
                    <a:pt x="0" y="0"/>
                  </a:lnTo>
                  <a:close/>
                </a:path>
                <a:path w="1320165" h="854710">
                  <a:moveTo>
                    <a:pt x="42164" y="4317"/>
                  </a:moveTo>
                  <a:lnTo>
                    <a:pt x="21590" y="36322"/>
                  </a:lnTo>
                  <a:lnTo>
                    <a:pt x="81002" y="74344"/>
                  </a:lnTo>
                  <a:lnTo>
                    <a:pt x="63772" y="40718"/>
                  </a:lnTo>
                  <a:lnTo>
                    <a:pt x="31115" y="39370"/>
                  </a:lnTo>
                  <a:lnTo>
                    <a:pt x="48895" y="11684"/>
                  </a:lnTo>
                  <a:lnTo>
                    <a:pt x="53672" y="11684"/>
                  </a:lnTo>
                  <a:lnTo>
                    <a:pt x="42164" y="4317"/>
                  </a:lnTo>
                  <a:close/>
                </a:path>
                <a:path w="1320165" h="854710">
                  <a:moveTo>
                    <a:pt x="105750" y="4317"/>
                  </a:moveTo>
                  <a:lnTo>
                    <a:pt x="42164" y="4317"/>
                  </a:lnTo>
                  <a:lnTo>
                    <a:pt x="101470" y="42276"/>
                  </a:lnTo>
                  <a:lnTo>
                    <a:pt x="163322" y="44830"/>
                  </a:lnTo>
                  <a:lnTo>
                    <a:pt x="170811" y="43616"/>
                  </a:lnTo>
                  <a:lnTo>
                    <a:pt x="177038" y="39782"/>
                  </a:lnTo>
                  <a:lnTo>
                    <a:pt x="181359" y="33901"/>
                  </a:lnTo>
                  <a:lnTo>
                    <a:pt x="183134" y="26542"/>
                  </a:lnTo>
                  <a:lnTo>
                    <a:pt x="181919" y="19071"/>
                  </a:lnTo>
                  <a:lnTo>
                    <a:pt x="178085" y="12874"/>
                  </a:lnTo>
                  <a:lnTo>
                    <a:pt x="172204" y="8558"/>
                  </a:lnTo>
                  <a:lnTo>
                    <a:pt x="164846" y="6730"/>
                  </a:lnTo>
                  <a:lnTo>
                    <a:pt x="105750" y="4317"/>
                  </a:lnTo>
                  <a:close/>
                </a:path>
                <a:path w="1320165" h="854710">
                  <a:moveTo>
                    <a:pt x="53672" y="11684"/>
                  </a:moveTo>
                  <a:lnTo>
                    <a:pt x="48895" y="11684"/>
                  </a:lnTo>
                  <a:lnTo>
                    <a:pt x="63772" y="40718"/>
                  </a:lnTo>
                  <a:lnTo>
                    <a:pt x="101470" y="42276"/>
                  </a:lnTo>
                  <a:lnTo>
                    <a:pt x="53672" y="11684"/>
                  </a:lnTo>
                  <a:close/>
                </a:path>
                <a:path w="1320165" h="854710">
                  <a:moveTo>
                    <a:pt x="48895" y="11684"/>
                  </a:moveTo>
                  <a:lnTo>
                    <a:pt x="31115" y="39370"/>
                  </a:lnTo>
                  <a:lnTo>
                    <a:pt x="63772" y="40718"/>
                  </a:lnTo>
                  <a:lnTo>
                    <a:pt x="48895" y="11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54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44E3F9"/>
                </a:solidFill>
                <a:latin typeface="Times New Roman"/>
                <a:cs typeface="Times New Roman"/>
              </a:rPr>
              <a:t>Degree</a:t>
            </a:r>
            <a:r>
              <a:rPr sz="4000" spc="-120" dirty="0">
                <a:solidFill>
                  <a:srgbClr val="44E3F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44E3F9"/>
                </a:solidFill>
                <a:latin typeface="Times New Roman"/>
                <a:cs typeface="Times New Roman"/>
              </a:rPr>
              <a:t>of</a:t>
            </a:r>
            <a:r>
              <a:rPr sz="4000" spc="-100" dirty="0">
                <a:solidFill>
                  <a:srgbClr val="44E3F9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44E3F9"/>
                </a:solidFill>
                <a:latin typeface="Times New Roman"/>
                <a:cs typeface="Times New Roman"/>
              </a:rPr>
              <a:t>saturation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179" y="1354963"/>
            <a:ext cx="7959725" cy="4701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ts val="287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Saturated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21615" marR="4172585" indent="-212725">
              <a:lnSpc>
                <a:spcPts val="2640"/>
              </a:lnSpc>
              <a:spcBef>
                <a:spcPts val="80"/>
              </a:spcBef>
              <a:buSzPct val="95454"/>
              <a:buAutoNum type="arabicPeriod"/>
              <a:tabLst>
                <a:tab pos="291465" algn="l"/>
              </a:tabLst>
            </a:pP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Solvent</a:t>
            </a:r>
            <a:r>
              <a:rPr sz="22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holds</a:t>
            </a:r>
            <a:r>
              <a:rPr sz="22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as</a:t>
            </a:r>
            <a:r>
              <a:rPr sz="22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much</a:t>
            </a:r>
            <a:r>
              <a:rPr sz="2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solute</a:t>
            </a:r>
            <a:r>
              <a:rPr sz="22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chemeClr val="tx1"/>
                </a:solidFill>
                <a:latin typeface="Times New Roman"/>
                <a:cs typeface="Times New Roman"/>
              </a:rPr>
              <a:t>as 	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it</a:t>
            </a:r>
            <a:r>
              <a:rPr sz="22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possible</a:t>
            </a:r>
            <a:r>
              <a:rPr sz="22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at</a:t>
            </a:r>
            <a:r>
              <a:rPr sz="2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that</a:t>
            </a:r>
            <a:r>
              <a:rPr sz="22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Times New Roman"/>
                <a:cs typeface="Times New Roman"/>
              </a:rPr>
              <a:t>temperature.</a:t>
            </a: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0195" indent="-277495">
              <a:lnSpc>
                <a:spcPts val="2550"/>
              </a:lnSpc>
              <a:buSzPct val="95454"/>
              <a:buAutoNum type="arabicPeriod"/>
              <a:tabLst>
                <a:tab pos="290195" algn="l"/>
              </a:tabLst>
            </a:pP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Undissolved</a:t>
            </a:r>
            <a:r>
              <a:rPr sz="22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solid</a:t>
            </a:r>
            <a:r>
              <a:rPr sz="22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remains</a:t>
            </a:r>
            <a:r>
              <a:rPr sz="22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2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Times New Roman"/>
                <a:cs typeface="Times New Roman"/>
              </a:rPr>
              <a:t>flask.</a:t>
            </a: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20979" marR="3492500" indent="-208915">
              <a:lnSpc>
                <a:spcPct val="100000"/>
              </a:lnSpc>
              <a:buSzPct val="95454"/>
              <a:buAutoNum type="arabicPeriod"/>
              <a:tabLst>
                <a:tab pos="220979" algn="l"/>
                <a:tab pos="290830" algn="l"/>
              </a:tabLst>
            </a:pP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	Dissolved</a:t>
            </a:r>
            <a:r>
              <a:rPr sz="22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solute</a:t>
            </a:r>
            <a:r>
              <a:rPr sz="22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2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Times New Roman"/>
                <a:cs typeface="Times New Roman"/>
              </a:rPr>
              <a:t>dynamic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equilibrium</a:t>
            </a:r>
            <a:r>
              <a:rPr sz="22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with</a:t>
            </a:r>
            <a:r>
              <a:rPr sz="22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solid</a:t>
            </a:r>
            <a:r>
              <a:rPr sz="22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solute</a:t>
            </a:r>
            <a:r>
              <a:rPr sz="22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Times New Roman"/>
                <a:cs typeface="Times New Roman"/>
              </a:rPr>
              <a:t>particles</a:t>
            </a: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Times New Roman"/>
              <a:buAutoNum type="arabicPeriod"/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Clr>
                <a:srgbClr val="FFFF00"/>
              </a:buClr>
              <a:buFont typeface="Times New Roman"/>
              <a:buAutoNum type="arabicPeriod"/>
            </a:pPr>
            <a:endParaRPr sz="2200" dirty="0">
              <a:latin typeface="Times New Roman"/>
              <a:cs typeface="Times New Roman"/>
            </a:endParaRPr>
          </a:p>
          <a:p>
            <a:pPr marL="3703954">
              <a:lnSpc>
                <a:spcPts val="2870"/>
              </a:lnSpc>
            </a:pPr>
            <a:r>
              <a:rPr sz="2400" b="1" dirty="0">
                <a:solidFill>
                  <a:schemeClr val="tx1"/>
                </a:solidFill>
                <a:latin typeface="Arial"/>
                <a:cs typeface="Arial"/>
              </a:rPr>
              <a:t>Unsaturated</a:t>
            </a:r>
            <a:r>
              <a:rPr sz="2400" b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Arial"/>
                <a:cs typeface="Arial"/>
              </a:rPr>
              <a:t>Solution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03954" marR="5080" lvl="1" indent="336550">
              <a:lnSpc>
                <a:spcPts val="2880"/>
              </a:lnSpc>
              <a:spcBef>
                <a:spcPts val="85"/>
              </a:spcBef>
              <a:buFont typeface="Arial"/>
              <a:buAutoNum type="arabicPeriod"/>
              <a:tabLst>
                <a:tab pos="4040504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Less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than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maximum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amount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solute</a:t>
            </a:r>
            <a:r>
              <a:rPr sz="2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temperature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dissolved</a:t>
            </a:r>
            <a:r>
              <a:rPr sz="2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solvent.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007485" lvl="1" indent="-303530">
              <a:lnSpc>
                <a:spcPts val="2785"/>
              </a:lnSpc>
              <a:buAutoNum type="arabicPeriod"/>
              <a:tabLst>
                <a:tab pos="4007485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No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solid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remains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flask</a:t>
            </a:r>
            <a:r>
              <a:rPr sz="2200" spc="-1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3379" y="1322832"/>
            <a:ext cx="8647430" cy="2319655"/>
            <a:chOff x="373379" y="1322832"/>
            <a:chExt cx="8647430" cy="2319655"/>
          </a:xfrm>
        </p:grpSpPr>
        <p:sp>
          <p:nvSpPr>
            <p:cNvPr id="6" name="object 6"/>
            <p:cNvSpPr/>
            <p:nvPr/>
          </p:nvSpPr>
          <p:spPr>
            <a:xfrm>
              <a:off x="392429" y="1352550"/>
              <a:ext cx="5791200" cy="2261870"/>
            </a:xfrm>
            <a:custGeom>
              <a:avLst/>
              <a:gdLst/>
              <a:ahLst/>
              <a:cxnLst/>
              <a:rect l="l" t="t" r="r" b="b"/>
              <a:pathLst>
                <a:path w="5791200" h="2261870">
                  <a:moveTo>
                    <a:pt x="965200" y="0"/>
                  </a:moveTo>
                  <a:lnTo>
                    <a:pt x="5791200" y="0"/>
                  </a:lnTo>
                  <a:lnTo>
                    <a:pt x="5747022" y="1163"/>
                  </a:lnTo>
                  <a:lnTo>
                    <a:pt x="5703353" y="4620"/>
                  </a:lnTo>
                  <a:lnTo>
                    <a:pt x="5660237" y="10321"/>
                  </a:lnTo>
                  <a:lnTo>
                    <a:pt x="5617716" y="18216"/>
                  </a:lnTo>
                  <a:lnTo>
                    <a:pt x="5575832" y="28256"/>
                  </a:lnTo>
                  <a:lnTo>
                    <a:pt x="5534627" y="40389"/>
                  </a:lnTo>
                  <a:lnTo>
                    <a:pt x="5494145" y="54567"/>
                  </a:lnTo>
                  <a:lnTo>
                    <a:pt x="5454429" y="70739"/>
                  </a:lnTo>
                  <a:lnTo>
                    <a:pt x="5415520" y="88856"/>
                  </a:lnTo>
                  <a:lnTo>
                    <a:pt x="5377461" y="108867"/>
                  </a:lnTo>
                  <a:lnTo>
                    <a:pt x="5340295" y="130724"/>
                  </a:lnTo>
                  <a:lnTo>
                    <a:pt x="5304065" y="154375"/>
                  </a:lnTo>
                  <a:lnTo>
                    <a:pt x="5268813" y="179771"/>
                  </a:lnTo>
                  <a:lnTo>
                    <a:pt x="5234582" y="206863"/>
                  </a:lnTo>
                  <a:lnTo>
                    <a:pt x="5201414" y="235600"/>
                  </a:lnTo>
                  <a:lnTo>
                    <a:pt x="5169352" y="265932"/>
                  </a:lnTo>
                  <a:lnTo>
                    <a:pt x="5138439" y="297810"/>
                  </a:lnTo>
                  <a:lnTo>
                    <a:pt x="5108717" y="331184"/>
                  </a:lnTo>
                  <a:lnTo>
                    <a:pt x="5080229" y="366003"/>
                  </a:lnTo>
                  <a:lnTo>
                    <a:pt x="5053018" y="402218"/>
                  </a:lnTo>
                  <a:lnTo>
                    <a:pt x="5027125" y="439780"/>
                  </a:lnTo>
                  <a:lnTo>
                    <a:pt x="5002594" y="478637"/>
                  </a:lnTo>
                  <a:lnTo>
                    <a:pt x="4979468" y="518741"/>
                  </a:lnTo>
                  <a:lnTo>
                    <a:pt x="4957788" y="560041"/>
                  </a:lnTo>
                  <a:lnTo>
                    <a:pt x="4937598" y="602488"/>
                  </a:lnTo>
                  <a:lnTo>
                    <a:pt x="4918940" y="646031"/>
                  </a:lnTo>
                  <a:lnTo>
                    <a:pt x="4901856" y="690622"/>
                  </a:lnTo>
                  <a:lnTo>
                    <a:pt x="4886390" y="736209"/>
                  </a:lnTo>
                  <a:lnTo>
                    <a:pt x="4872584" y="782743"/>
                  </a:lnTo>
                  <a:lnTo>
                    <a:pt x="4860481" y="830174"/>
                  </a:lnTo>
                  <a:lnTo>
                    <a:pt x="4850122" y="878452"/>
                  </a:lnTo>
                  <a:lnTo>
                    <a:pt x="4841552" y="927528"/>
                  </a:lnTo>
                  <a:lnTo>
                    <a:pt x="4834812" y="977351"/>
                  </a:lnTo>
                  <a:lnTo>
                    <a:pt x="4829944" y="1027872"/>
                  </a:lnTo>
                  <a:lnTo>
                    <a:pt x="4826993" y="1079041"/>
                  </a:lnTo>
                  <a:lnTo>
                    <a:pt x="4826000" y="1130808"/>
                  </a:lnTo>
                  <a:lnTo>
                    <a:pt x="4826993" y="1182574"/>
                  </a:lnTo>
                  <a:lnTo>
                    <a:pt x="4829944" y="1233743"/>
                  </a:lnTo>
                  <a:lnTo>
                    <a:pt x="4834812" y="1284264"/>
                  </a:lnTo>
                  <a:lnTo>
                    <a:pt x="4841552" y="1334087"/>
                  </a:lnTo>
                  <a:lnTo>
                    <a:pt x="4850122" y="1383163"/>
                  </a:lnTo>
                  <a:lnTo>
                    <a:pt x="4860481" y="1431441"/>
                  </a:lnTo>
                  <a:lnTo>
                    <a:pt x="4872584" y="1478872"/>
                  </a:lnTo>
                  <a:lnTo>
                    <a:pt x="4886390" y="1525406"/>
                  </a:lnTo>
                  <a:lnTo>
                    <a:pt x="4901856" y="1570993"/>
                  </a:lnTo>
                  <a:lnTo>
                    <a:pt x="4918940" y="1615584"/>
                  </a:lnTo>
                  <a:lnTo>
                    <a:pt x="4937598" y="1659127"/>
                  </a:lnTo>
                  <a:lnTo>
                    <a:pt x="4957788" y="1701574"/>
                  </a:lnTo>
                  <a:lnTo>
                    <a:pt x="4979468" y="1742874"/>
                  </a:lnTo>
                  <a:lnTo>
                    <a:pt x="5002594" y="1782978"/>
                  </a:lnTo>
                  <a:lnTo>
                    <a:pt x="5027125" y="1821835"/>
                  </a:lnTo>
                  <a:lnTo>
                    <a:pt x="5053018" y="1859397"/>
                  </a:lnTo>
                  <a:lnTo>
                    <a:pt x="5080229" y="1895612"/>
                  </a:lnTo>
                  <a:lnTo>
                    <a:pt x="5108717" y="1930431"/>
                  </a:lnTo>
                  <a:lnTo>
                    <a:pt x="5138439" y="1963805"/>
                  </a:lnTo>
                  <a:lnTo>
                    <a:pt x="5169352" y="1995683"/>
                  </a:lnTo>
                  <a:lnTo>
                    <a:pt x="5201414" y="2026015"/>
                  </a:lnTo>
                  <a:lnTo>
                    <a:pt x="5234582" y="2054752"/>
                  </a:lnTo>
                  <a:lnTo>
                    <a:pt x="5268813" y="2081844"/>
                  </a:lnTo>
                  <a:lnTo>
                    <a:pt x="5304065" y="2107240"/>
                  </a:lnTo>
                  <a:lnTo>
                    <a:pt x="5340295" y="2130891"/>
                  </a:lnTo>
                  <a:lnTo>
                    <a:pt x="5377461" y="2152748"/>
                  </a:lnTo>
                  <a:lnTo>
                    <a:pt x="5415520" y="2172759"/>
                  </a:lnTo>
                  <a:lnTo>
                    <a:pt x="5454429" y="2190876"/>
                  </a:lnTo>
                  <a:lnTo>
                    <a:pt x="5494145" y="2207048"/>
                  </a:lnTo>
                  <a:lnTo>
                    <a:pt x="5534627" y="2221226"/>
                  </a:lnTo>
                  <a:lnTo>
                    <a:pt x="5575832" y="2233359"/>
                  </a:lnTo>
                  <a:lnTo>
                    <a:pt x="5617716" y="2243399"/>
                  </a:lnTo>
                  <a:lnTo>
                    <a:pt x="5660237" y="2251294"/>
                  </a:lnTo>
                  <a:lnTo>
                    <a:pt x="5703353" y="2256995"/>
                  </a:lnTo>
                  <a:lnTo>
                    <a:pt x="5747022" y="2260452"/>
                  </a:lnTo>
                  <a:lnTo>
                    <a:pt x="5791200" y="2261616"/>
                  </a:lnTo>
                  <a:lnTo>
                    <a:pt x="965200" y="2261616"/>
                  </a:lnTo>
                  <a:lnTo>
                    <a:pt x="921018" y="2260452"/>
                  </a:lnTo>
                  <a:lnTo>
                    <a:pt x="877346" y="2256995"/>
                  </a:lnTo>
                  <a:lnTo>
                    <a:pt x="834227" y="2251294"/>
                  </a:lnTo>
                  <a:lnTo>
                    <a:pt x="791702" y="2243399"/>
                  </a:lnTo>
                  <a:lnTo>
                    <a:pt x="749816" y="2233359"/>
                  </a:lnTo>
                  <a:lnTo>
                    <a:pt x="708610" y="2221226"/>
                  </a:lnTo>
                  <a:lnTo>
                    <a:pt x="668126" y="2207048"/>
                  </a:lnTo>
                  <a:lnTo>
                    <a:pt x="628408" y="2190876"/>
                  </a:lnTo>
                  <a:lnTo>
                    <a:pt x="589498" y="2172759"/>
                  </a:lnTo>
                  <a:lnTo>
                    <a:pt x="551439" y="2152748"/>
                  </a:lnTo>
                  <a:lnTo>
                    <a:pt x="514273" y="2130891"/>
                  </a:lnTo>
                  <a:lnTo>
                    <a:pt x="478043" y="2107240"/>
                  </a:lnTo>
                  <a:lnTo>
                    <a:pt x="442791" y="2081844"/>
                  </a:lnTo>
                  <a:lnTo>
                    <a:pt x="408560" y="2054752"/>
                  </a:lnTo>
                  <a:lnTo>
                    <a:pt x="375393" y="2026015"/>
                  </a:lnTo>
                  <a:lnTo>
                    <a:pt x="343332" y="1995683"/>
                  </a:lnTo>
                  <a:lnTo>
                    <a:pt x="312419" y="1963805"/>
                  </a:lnTo>
                  <a:lnTo>
                    <a:pt x="282698" y="1930431"/>
                  </a:lnTo>
                  <a:lnTo>
                    <a:pt x="254211" y="1895612"/>
                  </a:lnTo>
                  <a:lnTo>
                    <a:pt x="227001" y="1859397"/>
                  </a:lnTo>
                  <a:lnTo>
                    <a:pt x="201110" y="1821835"/>
                  </a:lnTo>
                  <a:lnTo>
                    <a:pt x="176580" y="1782978"/>
                  </a:lnTo>
                  <a:lnTo>
                    <a:pt x="153455" y="1742874"/>
                  </a:lnTo>
                  <a:lnTo>
                    <a:pt x="131777" y="1701574"/>
                  </a:lnTo>
                  <a:lnTo>
                    <a:pt x="111588" y="1659127"/>
                  </a:lnTo>
                  <a:lnTo>
                    <a:pt x="92931" y="1615584"/>
                  </a:lnTo>
                  <a:lnTo>
                    <a:pt x="75849" y="1570993"/>
                  </a:lnTo>
                  <a:lnTo>
                    <a:pt x="60384" y="1525406"/>
                  </a:lnTo>
                  <a:lnTo>
                    <a:pt x="46579" y="1478872"/>
                  </a:lnTo>
                  <a:lnTo>
                    <a:pt x="34477" y="1431441"/>
                  </a:lnTo>
                  <a:lnTo>
                    <a:pt x="24120" y="1383163"/>
                  </a:lnTo>
                  <a:lnTo>
                    <a:pt x="15550" y="1334087"/>
                  </a:lnTo>
                  <a:lnTo>
                    <a:pt x="8811" y="1284264"/>
                  </a:lnTo>
                  <a:lnTo>
                    <a:pt x="3944" y="1233743"/>
                  </a:lnTo>
                  <a:lnTo>
                    <a:pt x="993" y="1182574"/>
                  </a:lnTo>
                  <a:lnTo>
                    <a:pt x="0" y="1130808"/>
                  </a:lnTo>
                  <a:lnTo>
                    <a:pt x="993" y="1079041"/>
                  </a:lnTo>
                  <a:lnTo>
                    <a:pt x="3944" y="1027872"/>
                  </a:lnTo>
                  <a:lnTo>
                    <a:pt x="8811" y="977351"/>
                  </a:lnTo>
                  <a:lnTo>
                    <a:pt x="15550" y="927528"/>
                  </a:lnTo>
                  <a:lnTo>
                    <a:pt x="24120" y="878452"/>
                  </a:lnTo>
                  <a:lnTo>
                    <a:pt x="34477" y="830174"/>
                  </a:lnTo>
                  <a:lnTo>
                    <a:pt x="46579" y="782743"/>
                  </a:lnTo>
                  <a:lnTo>
                    <a:pt x="60384" y="736209"/>
                  </a:lnTo>
                  <a:lnTo>
                    <a:pt x="75849" y="690622"/>
                  </a:lnTo>
                  <a:lnTo>
                    <a:pt x="92931" y="646031"/>
                  </a:lnTo>
                  <a:lnTo>
                    <a:pt x="111588" y="602488"/>
                  </a:lnTo>
                  <a:lnTo>
                    <a:pt x="131777" y="560041"/>
                  </a:lnTo>
                  <a:lnTo>
                    <a:pt x="153455" y="518741"/>
                  </a:lnTo>
                  <a:lnTo>
                    <a:pt x="176580" y="478637"/>
                  </a:lnTo>
                  <a:lnTo>
                    <a:pt x="201110" y="439780"/>
                  </a:lnTo>
                  <a:lnTo>
                    <a:pt x="227001" y="402218"/>
                  </a:lnTo>
                  <a:lnTo>
                    <a:pt x="254211" y="366003"/>
                  </a:lnTo>
                  <a:lnTo>
                    <a:pt x="282698" y="331184"/>
                  </a:lnTo>
                  <a:lnTo>
                    <a:pt x="312419" y="297810"/>
                  </a:lnTo>
                  <a:lnTo>
                    <a:pt x="343332" y="265932"/>
                  </a:lnTo>
                  <a:lnTo>
                    <a:pt x="375393" y="235600"/>
                  </a:lnTo>
                  <a:lnTo>
                    <a:pt x="408560" y="206863"/>
                  </a:lnTo>
                  <a:lnTo>
                    <a:pt x="442791" y="179771"/>
                  </a:lnTo>
                  <a:lnTo>
                    <a:pt x="478043" y="154375"/>
                  </a:lnTo>
                  <a:lnTo>
                    <a:pt x="514273" y="130724"/>
                  </a:lnTo>
                  <a:lnTo>
                    <a:pt x="551439" y="108867"/>
                  </a:lnTo>
                  <a:lnTo>
                    <a:pt x="589498" y="88856"/>
                  </a:lnTo>
                  <a:lnTo>
                    <a:pt x="628408" y="70739"/>
                  </a:lnTo>
                  <a:lnTo>
                    <a:pt x="668126" y="54567"/>
                  </a:lnTo>
                  <a:lnTo>
                    <a:pt x="708610" y="40389"/>
                  </a:lnTo>
                  <a:lnTo>
                    <a:pt x="749816" y="28256"/>
                  </a:lnTo>
                  <a:lnTo>
                    <a:pt x="791702" y="18216"/>
                  </a:lnTo>
                  <a:lnTo>
                    <a:pt x="834227" y="10321"/>
                  </a:lnTo>
                  <a:lnTo>
                    <a:pt x="877346" y="4620"/>
                  </a:lnTo>
                  <a:lnTo>
                    <a:pt x="921018" y="1163"/>
                  </a:lnTo>
                  <a:lnTo>
                    <a:pt x="965200" y="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103" y="1351788"/>
              <a:ext cx="2825496" cy="2261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51626" y="1337310"/>
              <a:ext cx="2854960" cy="2291080"/>
            </a:xfrm>
            <a:custGeom>
              <a:avLst/>
              <a:gdLst/>
              <a:ahLst/>
              <a:cxnLst/>
              <a:rect l="l" t="t" r="r" b="b"/>
              <a:pathLst>
                <a:path w="2854959" h="2291079">
                  <a:moveTo>
                    <a:pt x="0" y="2290572"/>
                  </a:moveTo>
                  <a:lnTo>
                    <a:pt x="2854452" y="2290572"/>
                  </a:lnTo>
                  <a:lnTo>
                    <a:pt x="2854452" y="0"/>
                  </a:lnTo>
                  <a:lnTo>
                    <a:pt x="0" y="0"/>
                  </a:lnTo>
                  <a:lnTo>
                    <a:pt x="0" y="2290572"/>
                  </a:lnTo>
                  <a:close/>
                </a:path>
              </a:pathLst>
            </a:custGeom>
            <a:ln w="2895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62711" y="3913632"/>
            <a:ext cx="8648700" cy="2319655"/>
            <a:chOff x="362711" y="3913632"/>
            <a:chExt cx="8648700" cy="2319655"/>
          </a:xfrm>
        </p:grpSpPr>
        <p:sp>
          <p:nvSpPr>
            <p:cNvPr id="10" name="object 10"/>
            <p:cNvSpPr/>
            <p:nvPr/>
          </p:nvSpPr>
          <p:spPr>
            <a:xfrm>
              <a:off x="3201161" y="3943350"/>
              <a:ext cx="5791200" cy="2261870"/>
            </a:xfrm>
            <a:custGeom>
              <a:avLst/>
              <a:gdLst/>
              <a:ahLst/>
              <a:cxnLst/>
              <a:rect l="l" t="t" r="r" b="b"/>
              <a:pathLst>
                <a:path w="5791200" h="2261870">
                  <a:moveTo>
                    <a:pt x="4825999" y="2261616"/>
                  </a:moveTo>
                  <a:lnTo>
                    <a:pt x="0" y="2261616"/>
                  </a:lnTo>
                  <a:lnTo>
                    <a:pt x="44177" y="2260452"/>
                  </a:lnTo>
                  <a:lnTo>
                    <a:pt x="87846" y="2256994"/>
                  </a:lnTo>
                  <a:lnTo>
                    <a:pt x="130962" y="2251292"/>
                  </a:lnTo>
                  <a:lnTo>
                    <a:pt x="173483" y="2243396"/>
                  </a:lnTo>
                  <a:lnTo>
                    <a:pt x="215367" y="2233356"/>
                  </a:lnTo>
                  <a:lnTo>
                    <a:pt x="256572" y="2221222"/>
                  </a:lnTo>
                  <a:lnTo>
                    <a:pt x="297054" y="2207042"/>
                  </a:lnTo>
                  <a:lnTo>
                    <a:pt x="336770" y="2190869"/>
                  </a:lnTo>
                  <a:lnTo>
                    <a:pt x="375679" y="2172750"/>
                  </a:lnTo>
                  <a:lnTo>
                    <a:pt x="413738" y="2152737"/>
                  </a:lnTo>
                  <a:lnTo>
                    <a:pt x="450904" y="2130879"/>
                  </a:lnTo>
                  <a:lnTo>
                    <a:pt x="487134" y="2107226"/>
                  </a:lnTo>
                  <a:lnTo>
                    <a:pt x="522386" y="2081828"/>
                  </a:lnTo>
                  <a:lnTo>
                    <a:pt x="556617" y="2054734"/>
                  </a:lnTo>
                  <a:lnTo>
                    <a:pt x="589785" y="2025996"/>
                  </a:lnTo>
                  <a:lnTo>
                    <a:pt x="621847" y="1995662"/>
                  </a:lnTo>
                  <a:lnTo>
                    <a:pt x="652760" y="1963782"/>
                  </a:lnTo>
                  <a:lnTo>
                    <a:pt x="682482" y="1930407"/>
                  </a:lnTo>
                  <a:lnTo>
                    <a:pt x="710970" y="1895587"/>
                  </a:lnTo>
                  <a:lnTo>
                    <a:pt x="738181" y="1859370"/>
                  </a:lnTo>
                  <a:lnTo>
                    <a:pt x="764074" y="1821808"/>
                  </a:lnTo>
                  <a:lnTo>
                    <a:pt x="788605" y="1782950"/>
                  </a:lnTo>
                  <a:lnTo>
                    <a:pt x="811731" y="1742846"/>
                  </a:lnTo>
                  <a:lnTo>
                    <a:pt x="833411" y="1701545"/>
                  </a:lnTo>
                  <a:lnTo>
                    <a:pt x="853601" y="1659099"/>
                  </a:lnTo>
                  <a:lnTo>
                    <a:pt x="872259" y="1615556"/>
                  </a:lnTo>
                  <a:lnTo>
                    <a:pt x="889343" y="1570967"/>
                  </a:lnTo>
                  <a:lnTo>
                    <a:pt x="904809" y="1525381"/>
                  </a:lnTo>
                  <a:lnTo>
                    <a:pt x="918615" y="1478848"/>
                  </a:lnTo>
                  <a:lnTo>
                    <a:pt x="930718" y="1431419"/>
                  </a:lnTo>
                  <a:lnTo>
                    <a:pt x="941077" y="1383143"/>
                  </a:lnTo>
                  <a:lnTo>
                    <a:pt x="949647" y="1334070"/>
                  </a:lnTo>
                  <a:lnTo>
                    <a:pt x="956387" y="1284250"/>
                  </a:lnTo>
                  <a:lnTo>
                    <a:pt x="961255" y="1233733"/>
                  </a:lnTo>
                  <a:lnTo>
                    <a:pt x="964206" y="1182569"/>
                  </a:lnTo>
                  <a:lnTo>
                    <a:pt x="965200" y="1130808"/>
                  </a:lnTo>
                  <a:lnTo>
                    <a:pt x="964206" y="1079041"/>
                  </a:lnTo>
                  <a:lnTo>
                    <a:pt x="961255" y="1027872"/>
                  </a:lnTo>
                  <a:lnTo>
                    <a:pt x="956387" y="977351"/>
                  </a:lnTo>
                  <a:lnTo>
                    <a:pt x="949647" y="927528"/>
                  </a:lnTo>
                  <a:lnTo>
                    <a:pt x="941077" y="878452"/>
                  </a:lnTo>
                  <a:lnTo>
                    <a:pt x="930718" y="830174"/>
                  </a:lnTo>
                  <a:lnTo>
                    <a:pt x="918615" y="782743"/>
                  </a:lnTo>
                  <a:lnTo>
                    <a:pt x="904809" y="736209"/>
                  </a:lnTo>
                  <a:lnTo>
                    <a:pt x="889343" y="690622"/>
                  </a:lnTo>
                  <a:lnTo>
                    <a:pt x="872259" y="646031"/>
                  </a:lnTo>
                  <a:lnTo>
                    <a:pt x="853601" y="602488"/>
                  </a:lnTo>
                  <a:lnTo>
                    <a:pt x="833411" y="560041"/>
                  </a:lnTo>
                  <a:lnTo>
                    <a:pt x="811731" y="518741"/>
                  </a:lnTo>
                  <a:lnTo>
                    <a:pt x="788605" y="478637"/>
                  </a:lnTo>
                  <a:lnTo>
                    <a:pt x="764074" y="439780"/>
                  </a:lnTo>
                  <a:lnTo>
                    <a:pt x="738181" y="402218"/>
                  </a:lnTo>
                  <a:lnTo>
                    <a:pt x="710970" y="366003"/>
                  </a:lnTo>
                  <a:lnTo>
                    <a:pt x="682482" y="331184"/>
                  </a:lnTo>
                  <a:lnTo>
                    <a:pt x="652760" y="297810"/>
                  </a:lnTo>
                  <a:lnTo>
                    <a:pt x="621847" y="265932"/>
                  </a:lnTo>
                  <a:lnTo>
                    <a:pt x="589785" y="235600"/>
                  </a:lnTo>
                  <a:lnTo>
                    <a:pt x="556617" y="206863"/>
                  </a:lnTo>
                  <a:lnTo>
                    <a:pt x="522386" y="179771"/>
                  </a:lnTo>
                  <a:lnTo>
                    <a:pt x="487134" y="154375"/>
                  </a:lnTo>
                  <a:lnTo>
                    <a:pt x="450904" y="130724"/>
                  </a:lnTo>
                  <a:lnTo>
                    <a:pt x="413738" y="108867"/>
                  </a:lnTo>
                  <a:lnTo>
                    <a:pt x="375679" y="88856"/>
                  </a:lnTo>
                  <a:lnTo>
                    <a:pt x="336770" y="70739"/>
                  </a:lnTo>
                  <a:lnTo>
                    <a:pt x="297054" y="54567"/>
                  </a:lnTo>
                  <a:lnTo>
                    <a:pt x="256572" y="40389"/>
                  </a:lnTo>
                  <a:lnTo>
                    <a:pt x="215367" y="28256"/>
                  </a:lnTo>
                  <a:lnTo>
                    <a:pt x="173483" y="18216"/>
                  </a:lnTo>
                  <a:lnTo>
                    <a:pt x="130962" y="10321"/>
                  </a:lnTo>
                  <a:lnTo>
                    <a:pt x="87846" y="4620"/>
                  </a:lnTo>
                  <a:lnTo>
                    <a:pt x="44177" y="1163"/>
                  </a:lnTo>
                  <a:lnTo>
                    <a:pt x="0" y="0"/>
                  </a:lnTo>
                  <a:lnTo>
                    <a:pt x="4825999" y="0"/>
                  </a:lnTo>
                  <a:lnTo>
                    <a:pt x="4870177" y="1163"/>
                  </a:lnTo>
                  <a:lnTo>
                    <a:pt x="4913846" y="4620"/>
                  </a:lnTo>
                  <a:lnTo>
                    <a:pt x="4956962" y="10321"/>
                  </a:lnTo>
                  <a:lnTo>
                    <a:pt x="4999483" y="18216"/>
                  </a:lnTo>
                  <a:lnTo>
                    <a:pt x="5041367" y="28256"/>
                  </a:lnTo>
                  <a:lnTo>
                    <a:pt x="5082572" y="40389"/>
                  </a:lnTo>
                  <a:lnTo>
                    <a:pt x="5123054" y="54567"/>
                  </a:lnTo>
                  <a:lnTo>
                    <a:pt x="5162770" y="70739"/>
                  </a:lnTo>
                  <a:lnTo>
                    <a:pt x="5201679" y="88856"/>
                  </a:lnTo>
                  <a:lnTo>
                    <a:pt x="5239738" y="108867"/>
                  </a:lnTo>
                  <a:lnTo>
                    <a:pt x="5276904" y="130724"/>
                  </a:lnTo>
                  <a:lnTo>
                    <a:pt x="5313134" y="154375"/>
                  </a:lnTo>
                  <a:lnTo>
                    <a:pt x="5348386" y="179771"/>
                  </a:lnTo>
                  <a:lnTo>
                    <a:pt x="5382617" y="206863"/>
                  </a:lnTo>
                  <a:lnTo>
                    <a:pt x="5415785" y="235600"/>
                  </a:lnTo>
                  <a:lnTo>
                    <a:pt x="5447847" y="265932"/>
                  </a:lnTo>
                  <a:lnTo>
                    <a:pt x="5478760" y="297810"/>
                  </a:lnTo>
                  <a:lnTo>
                    <a:pt x="5508482" y="331184"/>
                  </a:lnTo>
                  <a:lnTo>
                    <a:pt x="5536970" y="366003"/>
                  </a:lnTo>
                  <a:lnTo>
                    <a:pt x="5564181" y="402218"/>
                  </a:lnTo>
                  <a:lnTo>
                    <a:pt x="5590074" y="439780"/>
                  </a:lnTo>
                  <a:lnTo>
                    <a:pt x="5614605" y="478637"/>
                  </a:lnTo>
                  <a:lnTo>
                    <a:pt x="5637731" y="518741"/>
                  </a:lnTo>
                  <a:lnTo>
                    <a:pt x="5659411" y="560041"/>
                  </a:lnTo>
                  <a:lnTo>
                    <a:pt x="5679601" y="602488"/>
                  </a:lnTo>
                  <a:lnTo>
                    <a:pt x="5698259" y="646031"/>
                  </a:lnTo>
                  <a:lnTo>
                    <a:pt x="5715343" y="690622"/>
                  </a:lnTo>
                  <a:lnTo>
                    <a:pt x="5730809" y="736209"/>
                  </a:lnTo>
                  <a:lnTo>
                    <a:pt x="5744615" y="782743"/>
                  </a:lnTo>
                  <a:lnTo>
                    <a:pt x="5756718" y="830174"/>
                  </a:lnTo>
                  <a:lnTo>
                    <a:pt x="5767077" y="878452"/>
                  </a:lnTo>
                  <a:lnTo>
                    <a:pt x="5775647" y="927528"/>
                  </a:lnTo>
                  <a:lnTo>
                    <a:pt x="5782387" y="977351"/>
                  </a:lnTo>
                  <a:lnTo>
                    <a:pt x="5787255" y="1027872"/>
                  </a:lnTo>
                  <a:lnTo>
                    <a:pt x="5790206" y="1079041"/>
                  </a:lnTo>
                  <a:lnTo>
                    <a:pt x="5791199" y="1130808"/>
                  </a:lnTo>
                  <a:lnTo>
                    <a:pt x="5790206" y="1182569"/>
                  </a:lnTo>
                  <a:lnTo>
                    <a:pt x="5787255" y="1233733"/>
                  </a:lnTo>
                  <a:lnTo>
                    <a:pt x="5782387" y="1284250"/>
                  </a:lnTo>
                  <a:lnTo>
                    <a:pt x="5775647" y="1334070"/>
                  </a:lnTo>
                  <a:lnTo>
                    <a:pt x="5767077" y="1383143"/>
                  </a:lnTo>
                  <a:lnTo>
                    <a:pt x="5756718" y="1431419"/>
                  </a:lnTo>
                  <a:lnTo>
                    <a:pt x="5744615" y="1478848"/>
                  </a:lnTo>
                  <a:lnTo>
                    <a:pt x="5730809" y="1525381"/>
                  </a:lnTo>
                  <a:lnTo>
                    <a:pt x="5715343" y="1570967"/>
                  </a:lnTo>
                  <a:lnTo>
                    <a:pt x="5698259" y="1615556"/>
                  </a:lnTo>
                  <a:lnTo>
                    <a:pt x="5679601" y="1659099"/>
                  </a:lnTo>
                  <a:lnTo>
                    <a:pt x="5659411" y="1701546"/>
                  </a:lnTo>
                  <a:lnTo>
                    <a:pt x="5637731" y="1742846"/>
                  </a:lnTo>
                  <a:lnTo>
                    <a:pt x="5614605" y="1782950"/>
                  </a:lnTo>
                  <a:lnTo>
                    <a:pt x="5590074" y="1821808"/>
                  </a:lnTo>
                  <a:lnTo>
                    <a:pt x="5564181" y="1859370"/>
                  </a:lnTo>
                  <a:lnTo>
                    <a:pt x="5536970" y="1895587"/>
                  </a:lnTo>
                  <a:lnTo>
                    <a:pt x="5508482" y="1930407"/>
                  </a:lnTo>
                  <a:lnTo>
                    <a:pt x="5478760" y="1963782"/>
                  </a:lnTo>
                  <a:lnTo>
                    <a:pt x="5447847" y="1995662"/>
                  </a:lnTo>
                  <a:lnTo>
                    <a:pt x="5415785" y="2025996"/>
                  </a:lnTo>
                  <a:lnTo>
                    <a:pt x="5382617" y="2054734"/>
                  </a:lnTo>
                  <a:lnTo>
                    <a:pt x="5348386" y="2081828"/>
                  </a:lnTo>
                  <a:lnTo>
                    <a:pt x="5313134" y="2107226"/>
                  </a:lnTo>
                  <a:lnTo>
                    <a:pt x="5276904" y="2130879"/>
                  </a:lnTo>
                  <a:lnTo>
                    <a:pt x="5239738" y="2152737"/>
                  </a:lnTo>
                  <a:lnTo>
                    <a:pt x="5201679" y="2172750"/>
                  </a:lnTo>
                  <a:lnTo>
                    <a:pt x="5162770" y="2190869"/>
                  </a:lnTo>
                  <a:lnTo>
                    <a:pt x="5123054" y="2207042"/>
                  </a:lnTo>
                  <a:lnTo>
                    <a:pt x="5082572" y="2221222"/>
                  </a:lnTo>
                  <a:lnTo>
                    <a:pt x="5041367" y="2233356"/>
                  </a:lnTo>
                  <a:lnTo>
                    <a:pt x="4999483" y="2243396"/>
                  </a:lnTo>
                  <a:lnTo>
                    <a:pt x="4956962" y="2251292"/>
                  </a:lnTo>
                  <a:lnTo>
                    <a:pt x="4913846" y="2256994"/>
                  </a:lnTo>
                  <a:lnTo>
                    <a:pt x="4870177" y="2260452"/>
                  </a:lnTo>
                  <a:lnTo>
                    <a:pt x="4825999" y="2261616"/>
                  </a:lnTo>
                  <a:close/>
                </a:path>
              </a:pathLst>
            </a:custGeom>
            <a:ln w="381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667" y="3942588"/>
              <a:ext cx="2808732" cy="22616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7189" y="3928110"/>
              <a:ext cx="2837815" cy="2291080"/>
            </a:xfrm>
            <a:custGeom>
              <a:avLst/>
              <a:gdLst/>
              <a:ahLst/>
              <a:cxnLst/>
              <a:rect l="l" t="t" r="r" b="b"/>
              <a:pathLst>
                <a:path w="2837815" h="2291079">
                  <a:moveTo>
                    <a:pt x="0" y="2290572"/>
                  </a:moveTo>
                  <a:lnTo>
                    <a:pt x="2837688" y="2290572"/>
                  </a:lnTo>
                  <a:lnTo>
                    <a:pt x="2837688" y="0"/>
                  </a:lnTo>
                  <a:lnTo>
                    <a:pt x="0" y="0"/>
                  </a:lnTo>
                  <a:lnTo>
                    <a:pt x="0" y="2290572"/>
                  </a:lnTo>
                  <a:close/>
                </a:path>
              </a:pathLst>
            </a:custGeom>
            <a:ln w="28956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33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9063"/>
            <a:ext cx="6653213" cy="66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0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Formation of Solution</vt:lpstr>
      <vt:lpstr>PowerPoint Presentation</vt:lpstr>
      <vt:lpstr>Degree of saturation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</cp:revision>
  <dcterms:created xsi:type="dcterms:W3CDTF">2025-03-09T12:31:28Z</dcterms:created>
  <dcterms:modified xsi:type="dcterms:W3CDTF">2025-03-09T12:32:36Z</dcterms:modified>
</cp:coreProperties>
</file>