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محاضرة: مقدمة إلى مايكروسوفت إكسل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محاضرة تمهيدية مع رسوم توضيحية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أسئلة ومناقشة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ما الفرق بين الدالة والصيغة؟</a:t>
            </a:r>
          </a:p>
          <a:p>
            <a:r>
              <a:t>2. ما هي استخدامات الرسوم البيانية؟</a:t>
            </a:r>
          </a:p>
          <a:p>
            <a:r>
              <a:t>3. هل يمكن ربط الإكسل ببرامج أخرى؟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محتوى المحاضرة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مقدمة عن إكسل</a:t>
            </a:r>
          </a:p>
          <a:p>
            <a:r>
              <a:t>2. واجهة البرنامج</a:t>
            </a:r>
          </a:p>
          <a:p>
            <a:r>
              <a:t>3. إدخال البيانات</a:t>
            </a:r>
          </a:p>
          <a:p>
            <a:r>
              <a:t>4. التنسيق</a:t>
            </a:r>
          </a:p>
          <a:p>
            <a:r>
              <a:t>5. الصيغ والدوال</a:t>
            </a:r>
          </a:p>
          <a:p>
            <a:r>
              <a:t>6. الرسوم البيانية</a:t>
            </a:r>
          </a:p>
          <a:p>
            <a:r>
              <a:t>7. تطبيق عملي</a:t>
            </a:r>
          </a:p>
          <a:p>
            <a:r>
              <a:t>8. أسئلة ومناقشة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ما هو إكسل؟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برنامج من مجموعة مايكروسوفت أوفيس يُستخدم لمعالجة البيانات، وإنشاء الجداول، وتحليل الأرقام، وإنشاء الرسوم البيانية والتقارير.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واجهة البرنامج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شريط العنوان</a:t>
            </a:r>
          </a:p>
          <a:p>
            <a:r>
              <a:t>2. شريط القوائم</a:t>
            </a:r>
          </a:p>
          <a:p>
            <a:r>
              <a:t>3. شريط الأدوات</a:t>
            </a:r>
          </a:p>
          <a:p>
            <a:r>
              <a:t>4. ورقة العمل</a:t>
            </a:r>
          </a:p>
          <a:p>
            <a:r>
              <a:t>(تتكون من خلايا منظمة في أعمدة وصفوف)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إدخال البيانات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يمكن كتابة النصوص، الأرقام، أو التواريخ داخل الخلايا.</a:t>
            </a:r>
          </a:p>
          <a:p>
            <a:r>
              <a:t>مثال:</a:t>
            </a:r>
          </a:p>
          <a:p>
            <a:r>
              <a:t>الاسم | الراتب | تاريخ التعيين</a:t>
            </a:r>
          </a:p>
          <a:p>
            <a:r>
              <a:t>علي | 1000 | 01/01/2020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التنسيق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تغيير الخط</a:t>
            </a:r>
          </a:p>
          <a:p>
            <a:r>
              <a:t>- لون الخلية</a:t>
            </a:r>
          </a:p>
          <a:p>
            <a:r>
              <a:t>- إضافة حدود</a:t>
            </a:r>
          </a:p>
          <a:p>
            <a:r>
              <a:t>- دمج الخلايا ومحاذاة النص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الصيغ والدوال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تبدأ الصيغة بـ =</a:t>
            </a:r>
          </a:p>
          <a:p>
            <a:r>
              <a:t>أمثلة:</a:t>
            </a:r>
          </a:p>
          <a:p>
            <a:r>
              <a:t>=SUM(A1:A3)</a:t>
            </a:r>
          </a:p>
          <a:p>
            <a:r>
              <a:t>=AVERAGE(B2:B5)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الرسوم البيانية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من تبويب Insert &gt; Chart</a:t>
            </a:r>
          </a:p>
          <a:p>
            <a:r>
              <a:t>أنواع الرسوم: عمودي، دائري، خطي</a:t>
            </a:r>
          </a:p>
          <a:p>
            <a:r>
              <a:t>مثال: مبيعات الشهور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تطبيق عملي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إدخال بيانات الموظفين (الاسم، الراتب، التاريخ)</a:t>
            </a:r>
          </a:p>
          <a:p>
            <a:r>
              <a:t>احسب المتوسط</a:t>
            </a:r>
          </a:p>
          <a:p>
            <a:r>
              <a:t>أنشئ رسمًا بيانيًا للمقارنة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