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محاضرة متقدمة في مايكروسوفت إكسل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المحاضرة الثانية: أدوات متقدمة وتحليل البيانات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8. أسئلة ومناقشة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ما الفرق بين IF وAND؟</a:t>
            </a:r>
          </a:p>
          <a:p>
            <a:r>
              <a:t>- ما فوائد استخدام الجداول؟</a:t>
            </a:r>
          </a:p>
          <a:p>
            <a:r>
              <a:t>- متى تستخدم Pivot Table؟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أجندة المحاضرة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الجداول (Tables)</a:t>
            </a:r>
          </a:p>
          <a:p>
            <a:r>
              <a:t>2. التنسيق الشرطي (Conditional Formatting)</a:t>
            </a:r>
          </a:p>
          <a:p>
            <a:r>
              <a:t>3. دوال منطقية (IF - AND - OR)</a:t>
            </a:r>
          </a:p>
          <a:p>
            <a:r>
              <a:t>4. التحقق من صحة البيانات (Data Validation)</a:t>
            </a:r>
          </a:p>
          <a:p>
            <a:r>
              <a:t>5. التصفية والفرز المتقدم</a:t>
            </a:r>
          </a:p>
          <a:p>
            <a:r>
              <a:t>6. المخططات الديناميكية</a:t>
            </a:r>
          </a:p>
          <a:p>
            <a:r>
              <a:t>7. تمرين عملي</a:t>
            </a:r>
          </a:p>
          <a:p>
            <a:r>
              <a:t>8. أسئلة ومناقشة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الجداول في إكسل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تحويل البيانات إلى جدول: Insert &gt; Table</a:t>
            </a:r>
          </a:p>
          <a:p>
            <a:r>
              <a:t>- تسهّل الفرز والتصفية</a:t>
            </a:r>
          </a:p>
          <a:p>
            <a:r>
              <a:t>- تجعل الصيغ أكثر مرونة</a:t>
            </a:r>
          </a:p>
          <a:p>
            <a:r>
              <a:t>- تحديث تلقائي للبيانات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التنسيق الشرطي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Home &gt; Conditional Formatting</a:t>
            </a:r>
          </a:p>
          <a:p>
            <a:r>
              <a:t>- لتحديد القيم المميزة بلون</a:t>
            </a:r>
          </a:p>
          <a:p>
            <a:r>
              <a:t>- أمثلة: إبراز القيم الأعلى من المتوسط، القيم المكررة، إلخ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دوال منطقية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IF: =IF(A1&gt;50, "نجح", "راسب")</a:t>
            </a:r>
          </a:p>
          <a:p>
            <a:r>
              <a:t>AND: =AND(A1&gt;50, B1&lt;100)</a:t>
            </a:r>
          </a:p>
          <a:p>
            <a:r>
              <a:t>OR: =OR(A1&gt;50, B1&lt;50)</a:t>
            </a:r>
          </a:p>
          <a:p>
            <a:r>
              <a:t>تستخدم لاتخاذ قرارات منطقية بناءً على شروط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التحقق من صحة البيانات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Data &gt; Data Validation</a:t>
            </a:r>
          </a:p>
          <a:p>
            <a:r>
              <a:t>- لتقييد الإدخال في الخلايا</a:t>
            </a:r>
          </a:p>
          <a:p>
            <a:r>
              <a:t>- مثال: السماح فقط بأرقام من 1 إلى 100</a:t>
            </a:r>
          </a:p>
          <a:p>
            <a:r>
              <a:t>- يمنع الأخطاء في إدخال البيانات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التصفية والفرز المتقدم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Sort &amp; Filter</a:t>
            </a:r>
          </a:p>
          <a:p>
            <a:r>
              <a:t>- تصفية حسب شرط معين</a:t>
            </a:r>
          </a:p>
          <a:p>
            <a:r>
              <a:t>- فرز تصاعدي/تنازلي</a:t>
            </a:r>
          </a:p>
          <a:p>
            <a:r>
              <a:t>- التصفية حسب لون الخلية أو القيم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المخططات الديناميكية (Pivot Charts)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Insert &gt; PivotTable &gt; PivotChart</a:t>
            </a:r>
          </a:p>
          <a:p>
            <a:r>
              <a:t>- أدوات تحليل مرنة</a:t>
            </a:r>
          </a:p>
          <a:p>
            <a:r>
              <a:t>- يمكن تلخيص كميات كبيرة من البيانات بسهولة</a:t>
            </a:r>
          </a:p>
          <a:p>
            <a:r>
              <a:t>- تُستخدم لمراقبة الأداء أو الاتجاهات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7. تمرين عملي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أدخل بيانات مبيعات شهرية لـ 3 موظفين</a:t>
            </a:r>
          </a:p>
          <a:p>
            <a:r>
              <a:t>- أنشئ جدولاً</a:t>
            </a:r>
          </a:p>
          <a:p>
            <a:r>
              <a:t>- أضف تنسيقًا شرطيًا</a:t>
            </a:r>
          </a:p>
          <a:p>
            <a:r>
              <a:t>- استخدم دوال منطقية لحساب الأداء</a:t>
            </a:r>
          </a:p>
          <a:p>
            <a:r>
              <a:t>- أنشئ Pivot Chart لعرض المبيعات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