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7" r:id="rId2"/>
    <p:sldMasterId id="2147483695" r:id="rId3"/>
  </p:sldMasterIdLst>
  <p:sldIdLst>
    <p:sldId id="264" r:id="rId4"/>
    <p:sldId id="256" r:id="rId5"/>
    <p:sldId id="276" r:id="rId6"/>
    <p:sldId id="266" r:id="rId7"/>
    <p:sldId id="265" r:id="rId8"/>
    <p:sldId id="257" r:id="rId9"/>
    <p:sldId id="267" r:id="rId10"/>
    <p:sldId id="258" r:id="rId11"/>
    <p:sldId id="268" r:id="rId12"/>
    <p:sldId id="269" r:id="rId13"/>
    <p:sldId id="270" r:id="rId14"/>
    <p:sldId id="260" r:id="rId15"/>
    <p:sldId id="271" r:id="rId16"/>
    <p:sldId id="261" r:id="rId17"/>
    <p:sldId id="272" r:id="rId18"/>
    <p:sldId id="273" r:id="rId19"/>
    <p:sldId id="263" r:id="rId20"/>
    <p:sldId id="274" r:id="rId21"/>
    <p:sldId id="275" r:id="rId22"/>
    <p:sldId id="278" r:id="rId23"/>
    <p:sldId id="277" r:id="rId24"/>
    <p:sldId id="280" r:id="rId25"/>
    <p:sldId id="282" r:id="rId26"/>
    <p:sldId id="281" r:id="rId27"/>
    <p:sldId id="283" r:id="rId28"/>
    <p:sldId id="284" r:id="rId29"/>
    <p:sldId id="285" r:id="rId30"/>
    <p:sldId id="286" r:id="rId31"/>
    <p:sldId id="287" r:id="rId32"/>
    <p:sldId id="288" r:id="rId33"/>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8" d="100"/>
          <a:sy n="78" d="100"/>
        </p:scale>
        <p:origin x="19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كريم حازم حازم" userId="55f357b81b74123b" providerId="LiveId" clId="{880A8220-0500-4AD0-988E-C4F49186A203}"/>
    <pc:docChg chg="custSel addSld delSld modSld sldOrd">
      <pc:chgData name="كريم حازم حازم" userId="55f357b81b74123b" providerId="LiveId" clId="{880A8220-0500-4AD0-988E-C4F49186A203}" dt="2025-03-16T20:22:31.228" v="93" actId="47"/>
      <pc:docMkLst>
        <pc:docMk/>
      </pc:docMkLst>
      <pc:sldChg chg="addSp delSp modSp new mod ord">
        <pc:chgData name="كريم حازم حازم" userId="55f357b81b74123b" providerId="LiveId" clId="{880A8220-0500-4AD0-988E-C4F49186A203}" dt="2025-03-16T20:18:46.544" v="54" actId="14100"/>
        <pc:sldMkLst>
          <pc:docMk/>
          <pc:sldMk cId="1941730228" sldId="277"/>
        </pc:sldMkLst>
        <pc:spChg chg="del">
          <ac:chgData name="كريم حازم حازم" userId="55f357b81b74123b" providerId="LiveId" clId="{880A8220-0500-4AD0-988E-C4F49186A203}" dt="2025-03-16T20:18:35.420" v="50" actId="478"/>
          <ac:spMkLst>
            <pc:docMk/>
            <pc:sldMk cId="1941730228" sldId="277"/>
            <ac:spMk id="2" creationId="{E172E6B3-EA62-FEF0-1984-FEDC97454643}"/>
          </ac:spMkLst>
        </pc:spChg>
        <pc:spChg chg="del">
          <ac:chgData name="كريم حازم حازم" userId="55f357b81b74123b" providerId="LiveId" clId="{880A8220-0500-4AD0-988E-C4F49186A203}" dt="2025-03-16T20:18:30.694" v="49" actId="478"/>
          <ac:spMkLst>
            <pc:docMk/>
            <pc:sldMk cId="1941730228" sldId="277"/>
            <ac:spMk id="3" creationId="{D3BD193C-D001-4B9D-75C7-6F0A3165367D}"/>
          </ac:spMkLst>
        </pc:spChg>
        <pc:picChg chg="add mod">
          <ac:chgData name="كريم حازم حازم" userId="55f357b81b74123b" providerId="LiveId" clId="{880A8220-0500-4AD0-988E-C4F49186A203}" dt="2025-03-16T20:18:46.544" v="54" actId="14100"/>
          <ac:picMkLst>
            <pc:docMk/>
            <pc:sldMk cId="1941730228" sldId="277"/>
            <ac:picMk id="4" creationId="{31C8CC35-4DB1-EDD8-BE70-895821D3BD53}"/>
          </ac:picMkLst>
        </pc:picChg>
      </pc:sldChg>
      <pc:sldChg chg="modSp add mod">
        <pc:chgData name="كريم حازم حازم" userId="55f357b81b74123b" providerId="LiveId" clId="{880A8220-0500-4AD0-988E-C4F49186A203}" dt="2025-03-16T20:18:22.062" v="48" actId="1076"/>
        <pc:sldMkLst>
          <pc:docMk/>
          <pc:sldMk cId="0" sldId="278"/>
        </pc:sldMkLst>
        <pc:picChg chg="mod">
          <ac:chgData name="كريم حازم حازم" userId="55f357b81b74123b" providerId="LiveId" clId="{880A8220-0500-4AD0-988E-C4F49186A203}" dt="2025-03-16T20:18:22.062" v="48" actId="1076"/>
          <ac:picMkLst>
            <pc:docMk/>
            <pc:sldMk cId="0" sldId="278"/>
            <ac:picMk id="2" creationId="{00000000-0000-0000-0000-000000000000}"/>
          </ac:picMkLst>
        </pc:picChg>
      </pc:sldChg>
      <pc:sldChg chg="addSp delSp modSp new del mod">
        <pc:chgData name="كريم حازم حازم" userId="55f357b81b74123b" providerId="LiveId" clId="{880A8220-0500-4AD0-988E-C4F49186A203}" dt="2025-03-16T20:22:31.228" v="93" actId="47"/>
        <pc:sldMkLst>
          <pc:docMk/>
          <pc:sldMk cId="2784717956" sldId="279"/>
        </pc:sldMkLst>
        <pc:spChg chg="del">
          <ac:chgData name="كريم حازم حازم" userId="55f357b81b74123b" providerId="LiveId" clId="{880A8220-0500-4AD0-988E-C4F49186A203}" dt="2025-03-16T20:18:53.995" v="56" actId="478"/>
          <ac:spMkLst>
            <pc:docMk/>
            <pc:sldMk cId="2784717956" sldId="279"/>
            <ac:spMk id="2" creationId="{0305ED74-7167-B93F-493D-F9077F7C4787}"/>
          </ac:spMkLst>
        </pc:spChg>
        <pc:spChg chg="del">
          <ac:chgData name="كريم حازم حازم" userId="55f357b81b74123b" providerId="LiveId" clId="{880A8220-0500-4AD0-988E-C4F49186A203}" dt="2025-03-16T20:18:51.585" v="55" actId="478"/>
          <ac:spMkLst>
            <pc:docMk/>
            <pc:sldMk cId="2784717956" sldId="279"/>
            <ac:spMk id="3" creationId="{2BDCF86A-6E8C-8B27-21BD-056EBBC8CEB8}"/>
          </ac:spMkLst>
        </pc:spChg>
        <pc:picChg chg="add mod">
          <ac:chgData name="كريم حازم حازم" userId="55f357b81b74123b" providerId="LiveId" clId="{880A8220-0500-4AD0-988E-C4F49186A203}" dt="2025-03-16T20:18:57.940" v="57" actId="14100"/>
          <ac:picMkLst>
            <pc:docMk/>
            <pc:sldMk cId="2784717956" sldId="279"/>
            <ac:picMk id="4" creationId="{7FD37137-9C7F-6391-EB8D-13A80F841AEB}"/>
          </ac:picMkLst>
        </pc:picChg>
      </pc:sldChg>
      <pc:sldChg chg="addSp delSp modSp new mod">
        <pc:chgData name="كريم حازم حازم" userId="55f357b81b74123b" providerId="LiveId" clId="{880A8220-0500-4AD0-988E-C4F49186A203}" dt="2025-03-16T20:19:15.173" v="62" actId="14100"/>
        <pc:sldMkLst>
          <pc:docMk/>
          <pc:sldMk cId="376650237" sldId="280"/>
        </pc:sldMkLst>
        <pc:spChg chg="del">
          <ac:chgData name="كريم حازم حازم" userId="55f357b81b74123b" providerId="LiveId" clId="{880A8220-0500-4AD0-988E-C4F49186A203}" dt="2025-03-16T20:19:05.954" v="59" actId="478"/>
          <ac:spMkLst>
            <pc:docMk/>
            <pc:sldMk cId="376650237" sldId="280"/>
            <ac:spMk id="2" creationId="{2E85ED05-4BD5-0418-1E62-19749C0A6850}"/>
          </ac:spMkLst>
        </pc:spChg>
        <pc:spChg chg="del">
          <ac:chgData name="كريم حازم حازم" userId="55f357b81b74123b" providerId="LiveId" clId="{880A8220-0500-4AD0-988E-C4F49186A203}" dt="2025-03-16T20:19:03.242" v="58" actId="478"/>
          <ac:spMkLst>
            <pc:docMk/>
            <pc:sldMk cId="376650237" sldId="280"/>
            <ac:spMk id="3" creationId="{F3727B4B-8F4D-1162-1B2A-8EDDD2C40915}"/>
          </ac:spMkLst>
        </pc:spChg>
        <pc:picChg chg="add mod">
          <ac:chgData name="كريم حازم حازم" userId="55f357b81b74123b" providerId="LiveId" clId="{880A8220-0500-4AD0-988E-C4F49186A203}" dt="2025-03-16T20:19:15.173" v="62" actId="14100"/>
          <ac:picMkLst>
            <pc:docMk/>
            <pc:sldMk cId="376650237" sldId="280"/>
            <ac:picMk id="4" creationId="{34FAF817-16F9-FE6C-8582-33AAEC4AC8F4}"/>
          </ac:picMkLst>
        </pc:picChg>
      </pc:sldChg>
      <pc:sldChg chg="addSp delSp modSp new mod ord">
        <pc:chgData name="كريم حازم حازم" userId="55f357b81b74123b" providerId="LiveId" clId="{880A8220-0500-4AD0-988E-C4F49186A203}" dt="2025-03-16T20:19:38.688" v="69" actId="14100"/>
        <pc:sldMkLst>
          <pc:docMk/>
          <pc:sldMk cId="2112958528" sldId="281"/>
        </pc:sldMkLst>
        <pc:spChg chg="del">
          <ac:chgData name="كريم حازم حازم" userId="55f357b81b74123b" providerId="LiveId" clId="{880A8220-0500-4AD0-988E-C4F49186A203}" dt="2025-03-16T20:19:32.553" v="67" actId="478"/>
          <ac:spMkLst>
            <pc:docMk/>
            <pc:sldMk cId="2112958528" sldId="281"/>
            <ac:spMk id="2" creationId="{CEBFE36F-DAC9-00AB-5A0E-BACD0E7F8217}"/>
          </ac:spMkLst>
        </pc:spChg>
        <pc:spChg chg="del">
          <ac:chgData name="كريم حازم حازم" userId="55f357b81b74123b" providerId="LiveId" clId="{880A8220-0500-4AD0-988E-C4F49186A203}" dt="2025-03-16T20:19:29.658" v="66" actId="478"/>
          <ac:spMkLst>
            <pc:docMk/>
            <pc:sldMk cId="2112958528" sldId="281"/>
            <ac:spMk id="3" creationId="{E4B1E7D0-C842-8318-C2FC-3CA9CFEDCD27}"/>
          </ac:spMkLst>
        </pc:spChg>
        <pc:picChg chg="add mod">
          <ac:chgData name="كريم حازم حازم" userId="55f357b81b74123b" providerId="LiveId" clId="{880A8220-0500-4AD0-988E-C4F49186A203}" dt="2025-03-16T20:19:38.688" v="69" actId="14100"/>
          <ac:picMkLst>
            <pc:docMk/>
            <pc:sldMk cId="2112958528" sldId="281"/>
            <ac:picMk id="4" creationId="{59865DE5-462D-6596-6438-0D1F67C7505E}"/>
          </ac:picMkLst>
        </pc:picChg>
      </pc:sldChg>
      <pc:sldChg chg="modSp add mod">
        <pc:chgData name="كريم حازم حازم" userId="55f357b81b74123b" providerId="LiveId" clId="{880A8220-0500-4AD0-988E-C4F49186A203}" dt="2025-03-16T20:19:25.407" v="65" actId="14100"/>
        <pc:sldMkLst>
          <pc:docMk/>
          <pc:sldMk cId="0" sldId="282"/>
        </pc:sldMkLst>
        <pc:picChg chg="mod">
          <ac:chgData name="كريم حازم حازم" userId="55f357b81b74123b" providerId="LiveId" clId="{880A8220-0500-4AD0-988E-C4F49186A203}" dt="2025-03-16T20:19:25.407" v="65" actId="14100"/>
          <ac:picMkLst>
            <pc:docMk/>
            <pc:sldMk cId="0" sldId="282"/>
            <ac:picMk id="2" creationId="{00000000-0000-0000-0000-000000000000}"/>
          </ac:picMkLst>
        </pc:picChg>
      </pc:sldChg>
      <pc:sldChg chg="addSp delSp modSp new mod">
        <pc:chgData name="كريم حازم حازم" userId="55f357b81b74123b" providerId="LiveId" clId="{880A8220-0500-4AD0-988E-C4F49186A203}" dt="2025-03-16T20:19:50.070" v="73" actId="14100"/>
        <pc:sldMkLst>
          <pc:docMk/>
          <pc:sldMk cId="4287766761" sldId="283"/>
        </pc:sldMkLst>
        <pc:spChg chg="del">
          <ac:chgData name="كريم حازم حازم" userId="55f357b81b74123b" providerId="LiveId" clId="{880A8220-0500-4AD0-988E-C4F49186A203}" dt="2025-03-16T20:19:44.943" v="71" actId="478"/>
          <ac:spMkLst>
            <pc:docMk/>
            <pc:sldMk cId="4287766761" sldId="283"/>
            <ac:spMk id="2" creationId="{60514401-D8F2-126A-A5AD-80D5E96FD1B4}"/>
          </ac:spMkLst>
        </pc:spChg>
        <pc:spChg chg="del">
          <ac:chgData name="كريم حازم حازم" userId="55f357b81b74123b" providerId="LiveId" clId="{880A8220-0500-4AD0-988E-C4F49186A203}" dt="2025-03-16T20:19:42.706" v="70" actId="478"/>
          <ac:spMkLst>
            <pc:docMk/>
            <pc:sldMk cId="4287766761" sldId="283"/>
            <ac:spMk id="3" creationId="{EE6FF4FD-12F1-49E9-EA77-F550C9DEBE79}"/>
          </ac:spMkLst>
        </pc:spChg>
        <pc:picChg chg="add mod">
          <ac:chgData name="كريم حازم حازم" userId="55f357b81b74123b" providerId="LiveId" clId="{880A8220-0500-4AD0-988E-C4F49186A203}" dt="2025-03-16T20:19:50.070" v="73" actId="14100"/>
          <ac:picMkLst>
            <pc:docMk/>
            <pc:sldMk cId="4287766761" sldId="283"/>
            <ac:picMk id="4" creationId="{0CE1F923-0C11-9B83-5EF0-5A01FBBB5CC1}"/>
          </ac:picMkLst>
        </pc:picChg>
      </pc:sldChg>
      <pc:sldChg chg="addSp delSp modSp new mod">
        <pc:chgData name="كريم حازم حازم" userId="55f357b81b74123b" providerId="LiveId" clId="{880A8220-0500-4AD0-988E-C4F49186A203}" dt="2025-03-16T20:20:04.274" v="77" actId="14100"/>
        <pc:sldMkLst>
          <pc:docMk/>
          <pc:sldMk cId="1667506542" sldId="284"/>
        </pc:sldMkLst>
        <pc:spChg chg="del">
          <ac:chgData name="كريم حازم حازم" userId="55f357b81b74123b" providerId="LiveId" clId="{880A8220-0500-4AD0-988E-C4F49186A203}" dt="2025-03-16T20:19:58.627" v="75" actId="478"/>
          <ac:spMkLst>
            <pc:docMk/>
            <pc:sldMk cId="1667506542" sldId="284"/>
            <ac:spMk id="2" creationId="{17229201-BD0E-16AF-B89F-50747F3FFC10}"/>
          </ac:spMkLst>
        </pc:spChg>
        <pc:spChg chg="del">
          <ac:chgData name="كريم حازم حازم" userId="55f357b81b74123b" providerId="LiveId" clId="{880A8220-0500-4AD0-988E-C4F49186A203}" dt="2025-03-16T20:19:55.488" v="74" actId="478"/>
          <ac:spMkLst>
            <pc:docMk/>
            <pc:sldMk cId="1667506542" sldId="284"/>
            <ac:spMk id="3" creationId="{5E2C8124-D295-D65F-7534-491B865984C7}"/>
          </ac:spMkLst>
        </pc:spChg>
        <pc:picChg chg="add mod">
          <ac:chgData name="كريم حازم حازم" userId="55f357b81b74123b" providerId="LiveId" clId="{880A8220-0500-4AD0-988E-C4F49186A203}" dt="2025-03-16T20:20:04.274" v="77" actId="14100"/>
          <ac:picMkLst>
            <pc:docMk/>
            <pc:sldMk cId="1667506542" sldId="284"/>
            <ac:picMk id="4" creationId="{5E1F4109-4A37-64E5-D4A7-015572AC5A65}"/>
          </ac:picMkLst>
        </pc:picChg>
      </pc:sldChg>
      <pc:sldChg chg="addSp delSp modSp new mod">
        <pc:chgData name="كريم حازم حازم" userId="55f357b81b74123b" providerId="LiveId" clId="{880A8220-0500-4AD0-988E-C4F49186A203}" dt="2025-03-16T20:20:18.410" v="81" actId="14100"/>
        <pc:sldMkLst>
          <pc:docMk/>
          <pc:sldMk cId="1515964962" sldId="285"/>
        </pc:sldMkLst>
        <pc:spChg chg="del">
          <ac:chgData name="كريم حازم حازم" userId="55f357b81b74123b" providerId="LiveId" clId="{880A8220-0500-4AD0-988E-C4F49186A203}" dt="2025-03-16T20:20:12.224" v="79" actId="478"/>
          <ac:spMkLst>
            <pc:docMk/>
            <pc:sldMk cId="1515964962" sldId="285"/>
            <ac:spMk id="2" creationId="{D003D26B-4A7F-7812-D722-AFA03CEDB38A}"/>
          </ac:spMkLst>
        </pc:spChg>
        <pc:spChg chg="del">
          <ac:chgData name="كريم حازم حازم" userId="55f357b81b74123b" providerId="LiveId" clId="{880A8220-0500-4AD0-988E-C4F49186A203}" dt="2025-03-16T20:20:09.338" v="78" actId="478"/>
          <ac:spMkLst>
            <pc:docMk/>
            <pc:sldMk cId="1515964962" sldId="285"/>
            <ac:spMk id="3" creationId="{0CD0CD37-4EB1-F7BC-0F6C-2AFE3E1591D0}"/>
          </ac:spMkLst>
        </pc:spChg>
        <pc:picChg chg="add mod">
          <ac:chgData name="كريم حازم حازم" userId="55f357b81b74123b" providerId="LiveId" clId="{880A8220-0500-4AD0-988E-C4F49186A203}" dt="2025-03-16T20:20:18.410" v="81" actId="14100"/>
          <ac:picMkLst>
            <pc:docMk/>
            <pc:sldMk cId="1515964962" sldId="285"/>
            <ac:picMk id="4" creationId="{02B4B6A0-AFAD-C41D-314B-B88C55553B5E}"/>
          </ac:picMkLst>
        </pc:picChg>
      </pc:sldChg>
      <pc:sldChg chg="addSp delSp modSp new mod">
        <pc:chgData name="كريم حازم حازم" userId="55f357b81b74123b" providerId="LiveId" clId="{880A8220-0500-4AD0-988E-C4F49186A203}" dt="2025-03-16T20:20:31.253" v="85" actId="14100"/>
        <pc:sldMkLst>
          <pc:docMk/>
          <pc:sldMk cId="772370470" sldId="286"/>
        </pc:sldMkLst>
        <pc:spChg chg="del">
          <ac:chgData name="كريم حازم حازم" userId="55f357b81b74123b" providerId="LiveId" clId="{880A8220-0500-4AD0-988E-C4F49186A203}" dt="2025-03-16T20:20:25.703" v="83" actId="478"/>
          <ac:spMkLst>
            <pc:docMk/>
            <pc:sldMk cId="772370470" sldId="286"/>
            <ac:spMk id="2" creationId="{88549A20-9797-352F-DF39-344814AC95F6}"/>
          </ac:spMkLst>
        </pc:spChg>
        <pc:spChg chg="del">
          <ac:chgData name="كريم حازم حازم" userId="55f357b81b74123b" providerId="LiveId" clId="{880A8220-0500-4AD0-988E-C4F49186A203}" dt="2025-03-16T20:20:21.831" v="82" actId="478"/>
          <ac:spMkLst>
            <pc:docMk/>
            <pc:sldMk cId="772370470" sldId="286"/>
            <ac:spMk id="3" creationId="{B297646E-3C70-71FD-A2BF-566012F106E6}"/>
          </ac:spMkLst>
        </pc:spChg>
        <pc:picChg chg="add mod">
          <ac:chgData name="كريم حازم حازم" userId="55f357b81b74123b" providerId="LiveId" clId="{880A8220-0500-4AD0-988E-C4F49186A203}" dt="2025-03-16T20:20:31.253" v="85" actId="14100"/>
          <ac:picMkLst>
            <pc:docMk/>
            <pc:sldMk cId="772370470" sldId="286"/>
            <ac:picMk id="4" creationId="{EAD7B5BB-CA64-08B4-B66B-C582F25CF801}"/>
          </ac:picMkLst>
        </pc:picChg>
      </pc:sldChg>
      <pc:sldChg chg="addSp delSp modSp new mod">
        <pc:chgData name="كريم حازم حازم" userId="55f357b81b74123b" providerId="LiveId" clId="{880A8220-0500-4AD0-988E-C4F49186A203}" dt="2025-03-16T20:20:46.609" v="90" actId="1076"/>
        <pc:sldMkLst>
          <pc:docMk/>
          <pc:sldMk cId="3447676086" sldId="287"/>
        </pc:sldMkLst>
        <pc:spChg chg="del">
          <ac:chgData name="كريم حازم حازم" userId="55f357b81b74123b" providerId="LiveId" clId="{880A8220-0500-4AD0-988E-C4F49186A203}" dt="2025-03-16T20:20:38.702" v="87" actId="478"/>
          <ac:spMkLst>
            <pc:docMk/>
            <pc:sldMk cId="3447676086" sldId="287"/>
            <ac:spMk id="2" creationId="{CC0FA54E-3B58-E77D-E6C6-3E520732C61C}"/>
          </ac:spMkLst>
        </pc:spChg>
        <pc:spChg chg="del">
          <ac:chgData name="كريم حازم حازم" userId="55f357b81b74123b" providerId="LiveId" clId="{880A8220-0500-4AD0-988E-C4F49186A203}" dt="2025-03-16T20:20:35.791" v="86" actId="478"/>
          <ac:spMkLst>
            <pc:docMk/>
            <pc:sldMk cId="3447676086" sldId="287"/>
            <ac:spMk id="3" creationId="{E4F31F02-6CA6-84F7-059F-BB85530ACB65}"/>
          </ac:spMkLst>
        </pc:spChg>
        <pc:picChg chg="add mod">
          <ac:chgData name="كريم حازم حازم" userId="55f357b81b74123b" providerId="LiveId" clId="{880A8220-0500-4AD0-988E-C4F49186A203}" dt="2025-03-16T20:20:46.609" v="90" actId="1076"/>
          <ac:picMkLst>
            <pc:docMk/>
            <pc:sldMk cId="3447676086" sldId="287"/>
            <ac:picMk id="4" creationId="{41F4EE2F-6F1D-23BF-DE93-1F8A76DBCECF}"/>
          </ac:picMkLst>
        </pc:picChg>
      </pc:sldChg>
      <pc:sldChg chg="addSp delSp modSp new mod">
        <pc:chgData name="كريم حازم حازم" userId="55f357b81b74123b" providerId="LiveId" clId="{880A8220-0500-4AD0-988E-C4F49186A203}" dt="2025-03-16T20:20:53.601" v="92" actId="478"/>
        <pc:sldMkLst>
          <pc:docMk/>
          <pc:sldMk cId="4199957517" sldId="288"/>
        </pc:sldMkLst>
        <pc:spChg chg="del">
          <ac:chgData name="كريم حازم حازم" userId="55f357b81b74123b" providerId="LiveId" clId="{880A8220-0500-4AD0-988E-C4F49186A203}" dt="2025-03-16T20:20:53.601" v="92" actId="478"/>
          <ac:spMkLst>
            <pc:docMk/>
            <pc:sldMk cId="4199957517" sldId="288"/>
            <ac:spMk id="2" creationId="{7E4F91BC-5C43-FFB4-7A3A-F24AAE027681}"/>
          </ac:spMkLst>
        </pc:spChg>
        <pc:spChg chg="del">
          <ac:chgData name="كريم حازم حازم" userId="55f357b81b74123b" providerId="LiveId" clId="{880A8220-0500-4AD0-988E-C4F49186A203}" dt="2025-03-16T20:20:50.969" v="91" actId="478"/>
          <ac:spMkLst>
            <pc:docMk/>
            <pc:sldMk cId="4199957517" sldId="288"/>
            <ac:spMk id="3" creationId="{35E32629-D50A-D105-0745-002E3E524258}"/>
          </ac:spMkLst>
        </pc:spChg>
        <pc:picChg chg="add mod">
          <ac:chgData name="كريم حازم حازم" userId="55f357b81b74123b" providerId="LiveId" clId="{880A8220-0500-4AD0-988E-C4F49186A203}" dt="2025-03-16T20:18:00.479" v="45" actId="1076"/>
          <ac:picMkLst>
            <pc:docMk/>
            <pc:sldMk cId="4199957517" sldId="288"/>
            <ac:picMk id="4" creationId="{96B6E5CF-3936-F7C5-D47C-CCF33636F73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E1E2C9-FFB4-2EAF-59DA-B2249F7ACD88}"/>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id="{4B483D3A-7077-8D6E-7119-50C4BB352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id="{786C249B-737A-5C72-C883-6E38147FD709}"/>
              </a:ext>
            </a:extLst>
          </p:cNvPr>
          <p:cNvSpPr>
            <a:spLocks noGrp="1"/>
          </p:cNvSpPr>
          <p:nvPr>
            <p:ph type="dt" sz="half" idx="10"/>
          </p:nvPr>
        </p:nvSpPr>
        <p:spPr/>
        <p:txBody>
          <a:bodyPr/>
          <a:lstStyle/>
          <a:p>
            <a:fld id="{23BF8599-0896-4D71-8A4A-4790F968CFC4}" type="datetimeFigureOut">
              <a:rPr lang="en-US" smtClean="0"/>
              <a:t>3/16/2025</a:t>
            </a:fld>
            <a:endParaRPr lang="en-US"/>
          </a:p>
        </p:txBody>
      </p:sp>
      <p:sp>
        <p:nvSpPr>
          <p:cNvPr id="5" name="عنصر نائب للتذييل 4">
            <a:extLst>
              <a:ext uri="{FF2B5EF4-FFF2-40B4-BE49-F238E27FC236}">
                <a16:creationId xmlns:a16="http://schemas.microsoft.com/office/drawing/2014/main" id="{3ADEF2A9-94BD-2F4B-A7AC-BF7F5FBD2FF4}"/>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5AA9AB49-E09D-92C1-A963-8BB387E49EED}"/>
              </a:ext>
            </a:extLst>
          </p:cNvPr>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320535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33D43D-7064-D494-CD54-67FA1BABC511}"/>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9043C71C-4613-C8C3-697F-A845668999BC}"/>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287EBCEE-BD38-043A-E3FD-1819644C742C}"/>
              </a:ext>
            </a:extLst>
          </p:cNvPr>
          <p:cNvSpPr>
            <a:spLocks noGrp="1"/>
          </p:cNvSpPr>
          <p:nvPr>
            <p:ph type="dt" sz="half" idx="10"/>
          </p:nvPr>
        </p:nvSpPr>
        <p:spPr/>
        <p:txBody>
          <a:bodyPr/>
          <a:lstStyle/>
          <a:p>
            <a:fld id="{23BF8599-0896-4D71-8A4A-4790F968CFC4}" type="datetimeFigureOut">
              <a:rPr lang="en-US" smtClean="0"/>
              <a:t>3/16/2025</a:t>
            </a:fld>
            <a:endParaRPr lang="en-US"/>
          </a:p>
        </p:txBody>
      </p:sp>
      <p:sp>
        <p:nvSpPr>
          <p:cNvPr id="5" name="عنصر نائب للتذييل 4">
            <a:extLst>
              <a:ext uri="{FF2B5EF4-FFF2-40B4-BE49-F238E27FC236}">
                <a16:creationId xmlns:a16="http://schemas.microsoft.com/office/drawing/2014/main" id="{581721BB-B1D8-FF6A-94B8-E00C0A4B756D}"/>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041F53B0-FCB8-7388-B887-DB2508877F7A}"/>
              </a:ext>
            </a:extLst>
          </p:cNvPr>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161998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28E99996-1991-2DC1-B80D-1B5C2016FA13}"/>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70605B2B-46CB-0838-9733-8E38C15DC24A}"/>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7A5E915C-EF51-ECA8-6BFA-4CC8F4D59167}"/>
              </a:ext>
            </a:extLst>
          </p:cNvPr>
          <p:cNvSpPr>
            <a:spLocks noGrp="1"/>
          </p:cNvSpPr>
          <p:nvPr>
            <p:ph type="dt" sz="half" idx="10"/>
          </p:nvPr>
        </p:nvSpPr>
        <p:spPr/>
        <p:txBody>
          <a:bodyPr/>
          <a:lstStyle/>
          <a:p>
            <a:fld id="{23BF8599-0896-4D71-8A4A-4790F968CFC4}" type="datetimeFigureOut">
              <a:rPr lang="en-US" smtClean="0"/>
              <a:t>3/16/2025</a:t>
            </a:fld>
            <a:endParaRPr lang="en-US"/>
          </a:p>
        </p:txBody>
      </p:sp>
      <p:sp>
        <p:nvSpPr>
          <p:cNvPr id="5" name="عنصر نائب للتذييل 4">
            <a:extLst>
              <a:ext uri="{FF2B5EF4-FFF2-40B4-BE49-F238E27FC236}">
                <a16:creationId xmlns:a16="http://schemas.microsoft.com/office/drawing/2014/main" id="{67AB16A3-1986-F0B9-D1AE-3B97C781E27A}"/>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2F6B383B-B6AA-0EF3-25FA-11D7482599AA}"/>
              </a:ext>
            </a:extLst>
          </p:cNvPr>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2316301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3BF8599-0896-4D71-8A4A-4790F968CFC4}" type="datetimeFigureOut">
              <a:rPr lang="en-US" smtClean="0"/>
              <a:t>3/16/2025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69A1E2F-A60F-486F-A701-AEBCD568FB5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444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3BF8599-0896-4D71-8A4A-4790F968CFC4}"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412252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3BF8599-0896-4D71-8A4A-4790F968CFC4}"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A1E2F-A60F-486F-A701-AEBCD568FB5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5057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23BF8599-0896-4D71-8A4A-4790F968CFC4}"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2165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3BF8599-0896-4D71-8A4A-4790F968CFC4}" type="datetimeFigureOut">
              <a:rPr lang="en-US" smtClean="0"/>
              <a:t>3/16/2025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9A1E2F-A60F-486F-A701-AEBCD568FB5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0403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23BF8599-0896-4D71-8A4A-4790F968CFC4}" type="datetimeFigureOut">
              <a:rPr lang="en-US" smtClean="0"/>
              <a:t>3/16/2025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9A1E2F-A60F-486F-A701-AEBCD568FB5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399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F8599-0896-4D71-8A4A-4790F968CFC4}" type="datetimeFigureOut">
              <a:rPr lang="en-US" smtClean="0"/>
              <a:t>3/16/2025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2790160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3BF8599-0896-4D71-8A4A-4790F968CFC4}"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A1E2F-A60F-486F-A701-AEBCD568FB5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114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08D47C0-8623-29D2-0C6B-4D4EC9164C2A}"/>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CCC75E03-3667-FCE9-BE50-8FFB4E65496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17B3070D-7957-F166-10C1-E34A731D8C53}"/>
              </a:ext>
            </a:extLst>
          </p:cNvPr>
          <p:cNvSpPr>
            <a:spLocks noGrp="1"/>
          </p:cNvSpPr>
          <p:nvPr>
            <p:ph type="dt" sz="half" idx="10"/>
          </p:nvPr>
        </p:nvSpPr>
        <p:spPr/>
        <p:txBody>
          <a:bodyPr/>
          <a:lstStyle/>
          <a:p>
            <a:fld id="{23BF8599-0896-4D71-8A4A-4790F968CFC4}" type="datetimeFigureOut">
              <a:rPr lang="en-US" smtClean="0"/>
              <a:t>3/16/2025</a:t>
            </a:fld>
            <a:endParaRPr lang="en-US"/>
          </a:p>
        </p:txBody>
      </p:sp>
      <p:sp>
        <p:nvSpPr>
          <p:cNvPr id="5" name="عنصر نائب للتذييل 4">
            <a:extLst>
              <a:ext uri="{FF2B5EF4-FFF2-40B4-BE49-F238E27FC236}">
                <a16:creationId xmlns:a16="http://schemas.microsoft.com/office/drawing/2014/main" id="{0BD4AD3C-2639-8F50-2F51-5CCBD4FF0FC6}"/>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20F21E2A-49A5-1A87-164A-70067AA00D10}"/>
              </a:ext>
            </a:extLst>
          </p:cNvPr>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3409854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3BF8599-0896-4D71-8A4A-4790F968CFC4}"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361829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3BF8599-0896-4D71-8A4A-4790F968CFC4}"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1033406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3BF8599-0896-4D71-8A4A-4790F968CFC4}"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A1E2F-A60F-486F-A701-AEBCD568FB5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9772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3BF8599-0896-4D71-8A4A-4790F968CFC4}"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A1E2F-A60F-486F-A701-AEBCD568FB5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4121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3BF8599-0896-4D71-8A4A-4790F968CFC4}"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2321686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3BF8599-0896-4D71-8A4A-4790F968CFC4}"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A1E2F-A60F-486F-A701-AEBCD568FB5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368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3BF8599-0896-4D71-8A4A-4790F968CFC4}"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A1E2F-A60F-486F-A701-AEBCD568FB5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8665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3BF8599-0896-4D71-8A4A-4790F968CFC4}"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A1E2F-A60F-486F-A701-AEBCD568FB5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47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3BF8599-0896-4D71-8A4A-4790F968CFC4}"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A1E2F-A60F-486F-A701-AEBCD568FB5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6745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31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670666-516D-C57F-E363-2E3F174DF32E}"/>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8E56BF23-C724-D358-456A-4A65A24680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9BF48AB6-7392-E722-F12E-A2B08F7AA55D}"/>
              </a:ext>
            </a:extLst>
          </p:cNvPr>
          <p:cNvSpPr>
            <a:spLocks noGrp="1"/>
          </p:cNvSpPr>
          <p:nvPr>
            <p:ph type="dt" sz="half" idx="10"/>
          </p:nvPr>
        </p:nvSpPr>
        <p:spPr/>
        <p:txBody>
          <a:bodyPr/>
          <a:lstStyle/>
          <a:p>
            <a:fld id="{23BF8599-0896-4D71-8A4A-4790F968CFC4}" type="datetimeFigureOut">
              <a:rPr lang="en-US" smtClean="0"/>
              <a:t>3/16/2025</a:t>
            </a:fld>
            <a:endParaRPr lang="en-US"/>
          </a:p>
        </p:txBody>
      </p:sp>
      <p:sp>
        <p:nvSpPr>
          <p:cNvPr id="5" name="عنصر نائب للتذييل 4">
            <a:extLst>
              <a:ext uri="{FF2B5EF4-FFF2-40B4-BE49-F238E27FC236}">
                <a16:creationId xmlns:a16="http://schemas.microsoft.com/office/drawing/2014/main" id="{BE8445FE-DFF0-B672-9EDB-D1E260148171}"/>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9A747976-ECF0-2137-233B-AC00D9029920}"/>
              </a:ext>
            </a:extLst>
          </p:cNvPr>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409051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2500F8-A645-5F32-680B-ED170A4F5F6E}"/>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69FFAE15-1525-E4C7-5625-C2EC04BDC24A}"/>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F35B3874-A437-4C75-DC23-49711F271B37}"/>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E5339EB0-0523-9D1E-4F2C-ADFB20DB8F0C}"/>
              </a:ext>
            </a:extLst>
          </p:cNvPr>
          <p:cNvSpPr>
            <a:spLocks noGrp="1"/>
          </p:cNvSpPr>
          <p:nvPr>
            <p:ph type="dt" sz="half" idx="10"/>
          </p:nvPr>
        </p:nvSpPr>
        <p:spPr/>
        <p:txBody>
          <a:bodyPr/>
          <a:lstStyle/>
          <a:p>
            <a:fld id="{23BF8599-0896-4D71-8A4A-4790F968CFC4}" type="datetimeFigureOut">
              <a:rPr lang="en-US" smtClean="0"/>
              <a:t>3/16/2025</a:t>
            </a:fld>
            <a:endParaRPr lang="en-US"/>
          </a:p>
        </p:txBody>
      </p:sp>
      <p:sp>
        <p:nvSpPr>
          <p:cNvPr id="6" name="عنصر نائب للتذييل 5">
            <a:extLst>
              <a:ext uri="{FF2B5EF4-FFF2-40B4-BE49-F238E27FC236}">
                <a16:creationId xmlns:a16="http://schemas.microsoft.com/office/drawing/2014/main" id="{23B0D5E4-AC24-3E1E-539A-120BCD002A74}"/>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602C9258-9C7C-2DDB-D418-0C649FB6B514}"/>
              </a:ext>
            </a:extLst>
          </p:cNvPr>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195911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84EDBC1-A0A2-A25B-FC7B-779F25CCE3FE}"/>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3E32CC2B-5A28-7BF1-09A8-CA9AFAD9D3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3152FA3-510F-6219-6B2B-ABB0F3C0741D}"/>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984A22D7-521D-837E-C488-39E27F33FD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26FFCF8F-BE62-86B6-7254-50173C5517E1}"/>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8529BA7D-470B-2DB1-0C2F-5233E19A014C}"/>
              </a:ext>
            </a:extLst>
          </p:cNvPr>
          <p:cNvSpPr>
            <a:spLocks noGrp="1"/>
          </p:cNvSpPr>
          <p:nvPr>
            <p:ph type="dt" sz="half" idx="10"/>
          </p:nvPr>
        </p:nvSpPr>
        <p:spPr/>
        <p:txBody>
          <a:bodyPr/>
          <a:lstStyle/>
          <a:p>
            <a:fld id="{23BF8599-0896-4D71-8A4A-4790F968CFC4}" type="datetimeFigureOut">
              <a:rPr lang="en-US" smtClean="0"/>
              <a:t>3/16/2025</a:t>
            </a:fld>
            <a:endParaRPr lang="en-US"/>
          </a:p>
        </p:txBody>
      </p:sp>
      <p:sp>
        <p:nvSpPr>
          <p:cNvPr id="8" name="عنصر نائب للتذييل 7">
            <a:extLst>
              <a:ext uri="{FF2B5EF4-FFF2-40B4-BE49-F238E27FC236}">
                <a16:creationId xmlns:a16="http://schemas.microsoft.com/office/drawing/2014/main" id="{7FD0BBC9-6B3D-37A8-C9A5-8B8266699E30}"/>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id="{A99EE203-721E-61DD-196A-E9FDFB8CCC09}"/>
              </a:ext>
            </a:extLst>
          </p:cNvPr>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413208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DD93EB2-6144-C67F-5BB5-49083587AAE1}"/>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id="{B2B75DB9-9759-579B-2D26-4D9AE1A4A28E}"/>
              </a:ext>
            </a:extLst>
          </p:cNvPr>
          <p:cNvSpPr>
            <a:spLocks noGrp="1"/>
          </p:cNvSpPr>
          <p:nvPr>
            <p:ph type="dt" sz="half" idx="10"/>
          </p:nvPr>
        </p:nvSpPr>
        <p:spPr/>
        <p:txBody>
          <a:bodyPr/>
          <a:lstStyle/>
          <a:p>
            <a:fld id="{23BF8599-0896-4D71-8A4A-4790F968CFC4}" type="datetimeFigureOut">
              <a:rPr lang="en-US" smtClean="0"/>
              <a:t>3/16/2025</a:t>
            </a:fld>
            <a:endParaRPr lang="en-US"/>
          </a:p>
        </p:txBody>
      </p:sp>
      <p:sp>
        <p:nvSpPr>
          <p:cNvPr id="4" name="عنصر نائب للتذييل 3">
            <a:extLst>
              <a:ext uri="{FF2B5EF4-FFF2-40B4-BE49-F238E27FC236}">
                <a16:creationId xmlns:a16="http://schemas.microsoft.com/office/drawing/2014/main" id="{7B8F1A5C-9267-0B1B-35BD-E8C690CA3890}"/>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id="{3F56475F-C985-1F7B-92A2-6BF4A3394D88}"/>
              </a:ext>
            </a:extLst>
          </p:cNvPr>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266609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B2FB10C-A3B4-6776-79F3-90F1B13008BD}"/>
              </a:ext>
            </a:extLst>
          </p:cNvPr>
          <p:cNvSpPr>
            <a:spLocks noGrp="1"/>
          </p:cNvSpPr>
          <p:nvPr>
            <p:ph type="dt" sz="half" idx="10"/>
          </p:nvPr>
        </p:nvSpPr>
        <p:spPr/>
        <p:txBody>
          <a:bodyPr/>
          <a:lstStyle/>
          <a:p>
            <a:fld id="{23BF8599-0896-4D71-8A4A-4790F968CFC4}" type="datetimeFigureOut">
              <a:rPr lang="en-US" smtClean="0"/>
              <a:t>3/16/2025</a:t>
            </a:fld>
            <a:endParaRPr lang="en-US"/>
          </a:p>
        </p:txBody>
      </p:sp>
      <p:sp>
        <p:nvSpPr>
          <p:cNvPr id="3" name="عنصر نائب للتذييل 2">
            <a:extLst>
              <a:ext uri="{FF2B5EF4-FFF2-40B4-BE49-F238E27FC236}">
                <a16:creationId xmlns:a16="http://schemas.microsoft.com/office/drawing/2014/main" id="{ED4216E8-6465-D239-A40D-99390DBB1F68}"/>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id="{79C3A18B-F716-3E68-53B6-ED1F13550B82}"/>
              </a:ext>
            </a:extLst>
          </p:cNvPr>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74922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867FA1D-DF89-6A29-5454-605A608F2EB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99932019-2280-494C-618E-EB3BFB54B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13F7B276-5B67-D42C-863A-932D8130B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A826B8E-28BE-7A07-CC0F-F5BBF7CE6CA7}"/>
              </a:ext>
            </a:extLst>
          </p:cNvPr>
          <p:cNvSpPr>
            <a:spLocks noGrp="1"/>
          </p:cNvSpPr>
          <p:nvPr>
            <p:ph type="dt" sz="half" idx="10"/>
          </p:nvPr>
        </p:nvSpPr>
        <p:spPr/>
        <p:txBody>
          <a:bodyPr/>
          <a:lstStyle/>
          <a:p>
            <a:fld id="{23BF8599-0896-4D71-8A4A-4790F968CFC4}" type="datetimeFigureOut">
              <a:rPr lang="en-US" smtClean="0"/>
              <a:t>3/16/2025</a:t>
            </a:fld>
            <a:endParaRPr lang="en-US"/>
          </a:p>
        </p:txBody>
      </p:sp>
      <p:sp>
        <p:nvSpPr>
          <p:cNvPr id="6" name="عنصر نائب للتذييل 5">
            <a:extLst>
              <a:ext uri="{FF2B5EF4-FFF2-40B4-BE49-F238E27FC236}">
                <a16:creationId xmlns:a16="http://schemas.microsoft.com/office/drawing/2014/main" id="{1D4518A3-5E52-0BDB-3DD5-F8C6517E5F76}"/>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DD981C72-86E8-8007-B533-5D3D4B01DA3B}"/>
              </a:ext>
            </a:extLst>
          </p:cNvPr>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340806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6C84B5-5D3B-64B3-9125-93FE1FE303F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id="{23EC98C1-6BE9-6E16-E908-E64187BF7F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id="{3680D0B8-A48D-1997-A6FC-0CC575C3F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CF82A8F-C94F-8765-8A64-FE504A10D1E5}"/>
              </a:ext>
            </a:extLst>
          </p:cNvPr>
          <p:cNvSpPr>
            <a:spLocks noGrp="1"/>
          </p:cNvSpPr>
          <p:nvPr>
            <p:ph type="dt" sz="half" idx="10"/>
          </p:nvPr>
        </p:nvSpPr>
        <p:spPr/>
        <p:txBody>
          <a:bodyPr/>
          <a:lstStyle/>
          <a:p>
            <a:fld id="{23BF8599-0896-4D71-8A4A-4790F968CFC4}" type="datetimeFigureOut">
              <a:rPr lang="en-US" smtClean="0"/>
              <a:t>3/16/2025</a:t>
            </a:fld>
            <a:endParaRPr lang="en-US"/>
          </a:p>
        </p:txBody>
      </p:sp>
      <p:sp>
        <p:nvSpPr>
          <p:cNvPr id="6" name="عنصر نائب للتذييل 5">
            <a:extLst>
              <a:ext uri="{FF2B5EF4-FFF2-40B4-BE49-F238E27FC236}">
                <a16:creationId xmlns:a16="http://schemas.microsoft.com/office/drawing/2014/main" id="{60DC0DB7-F171-D806-4E65-1E58A31D45D8}"/>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28FD1AE0-A5A9-F0BF-6C0B-01D1D9EF021E}"/>
              </a:ext>
            </a:extLst>
          </p:cNvPr>
          <p:cNvSpPr>
            <a:spLocks noGrp="1"/>
          </p:cNvSpPr>
          <p:nvPr>
            <p:ph type="sldNum" sz="quarter" idx="12"/>
          </p:nvPr>
        </p:nvSpPr>
        <p:spPr/>
        <p:txBody>
          <a:bodyPr/>
          <a:lstStyle/>
          <a:p>
            <a:fld id="{969A1E2F-A60F-486F-A701-AEBCD568FB53}" type="slidenum">
              <a:rPr lang="en-US" smtClean="0"/>
              <a:t>‹#›</a:t>
            </a:fld>
            <a:endParaRPr lang="en-US"/>
          </a:p>
        </p:txBody>
      </p:sp>
    </p:spTree>
    <p:extLst>
      <p:ext uri="{BB962C8B-B14F-4D97-AF65-F5344CB8AC3E}">
        <p14:creationId xmlns:p14="http://schemas.microsoft.com/office/powerpoint/2010/main" val="3808562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DBD160AF-D87D-46B7-01E8-4103BCAC52A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C0A65696-DD8F-D717-BD86-A733B65F368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3DAEF398-1655-1FC6-E5E4-7EAC4B9D24C5}"/>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BF8599-0896-4D71-8A4A-4790F968CFC4}" type="datetimeFigureOut">
              <a:rPr lang="en-US" smtClean="0"/>
              <a:t>3/16/2025</a:t>
            </a:fld>
            <a:endParaRPr lang="en-US"/>
          </a:p>
        </p:txBody>
      </p:sp>
      <p:sp>
        <p:nvSpPr>
          <p:cNvPr id="5" name="عنصر نائب للتذييل 4">
            <a:extLst>
              <a:ext uri="{FF2B5EF4-FFF2-40B4-BE49-F238E27FC236}">
                <a16:creationId xmlns:a16="http://schemas.microsoft.com/office/drawing/2014/main" id="{CF9411C5-49A1-25AC-FD6F-E325B09FE7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a:extLst>
              <a:ext uri="{FF2B5EF4-FFF2-40B4-BE49-F238E27FC236}">
                <a16:creationId xmlns:a16="http://schemas.microsoft.com/office/drawing/2014/main" id="{0ACD6494-2A9A-1CEB-1068-5673B1BC1BC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69A1E2F-A60F-486F-A701-AEBCD568FB53}" type="slidenum">
              <a:rPr lang="en-US" smtClean="0"/>
              <a:t>‹#›</a:t>
            </a:fld>
            <a:endParaRPr lang="en-US"/>
          </a:p>
        </p:txBody>
      </p:sp>
    </p:spTree>
    <p:extLst>
      <p:ext uri="{BB962C8B-B14F-4D97-AF65-F5344CB8AC3E}">
        <p14:creationId xmlns:p14="http://schemas.microsoft.com/office/powerpoint/2010/main" val="2064112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BF8599-0896-4D71-8A4A-4790F968CFC4}" type="datetimeFigureOut">
              <a:rPr lang="en-US" smtClean="0"/>
              <a:t>3/16/2025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A1E2F-A60F-486F-A701-AEBCD568FB53}" type="slidenum">
              <a:rPr lang="en-US" smtClean="0"/>
              <a:t>‹#›</a:t>
            </a:fld>
            <a:endParaRPr lang="en-US"/>
          </a:p>
        </p:txBody>
      </p:sp>
    </p:spTree>
    <p:extLst>
      <p:ext uri="{BB962C8B-B14F-4D97-AF65-F5344CB8AC3E}">
        <p14:creationId xmlns:p14="http://schemas.microsoft.com/office/powerpoint/2010/main" val="277896194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507312"/>
      </p:ext>
    </p:extLst>
  </p:cSld>
  <p:clrMap bg1="lt1" tx1="dk1" bg2="lt2" tx2="dk2" accent1="accent1" accent2="accent2" accent3="accent3" accent4="accent4" accent5="accent5" accent6="accent6" hlink="hlink" folHlink="folHlink"/>
  <p:sldLayoutIdLst>
    <p:sldLayoutId id="214748369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en.wikipedia.org/wiki/Cytoplas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www.britannica.com/science/tissue" TargetMode="External"/><Relationship Id="rId7" Type="http://schemas.openxmlformats.org/officeDocument/2006/relationships/hyperlink" Target="https://www.britannica.com/science/adipose-tissue" TargetMode="External"/><Relationship Id="rId2" Type="http://schemas.openxmlformats.org/officeDocument/2006/relationships/hyperlink" Target="https://www.britannica.com/dictionary/cohesion" TargetMode="External"/><Relationship Id="rId1" Type="http://schemas.openxmlformats.org/officeDocument/2006/relationships/slideLayout" Target="../slideLayouts/slideLayout2.xml"/><Relationship Id="rId6" Type="http://schemas.openxmlformats.org/officeDocument/2006/relationships/hyperlink" Target="https://www.britannica.com/science/cartilage" TargetMode="External"/><Relationship Id="rId5" Type="http://schemas.openxmlformats.org/officeDocument/2006/relationships/hyperlink" Target="https://www.britannica.com/science/ligament" TargetMode="External"/><Relationship Id="rId4" Type="http://schemas.openxmlformats.org/officeDocument/2006/relationships/hyperlink" Target="https://www.britannica.com/science/bone-anatom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1E1809E-F05F-5903-C33E-F1136B4CED33}"/>
              </a:ext>
            </a:extLst>
          </p:cNvPr>
          <p:cNvSpPr>
            <a:spLocks noGrp="1"/>
          </p:cNvSpPr>
          <p:nvPr>
            <p:ph idx="1"/>
          </p:nvPr>
        </p:nvSpPr>
        <p:spPr>
          <a:xfrm>
            <a:off x="586740" y="889852"/>
            <a:ext cx="11018520" cy="827088"/>
          </a:xfrm>
        </p:spPr>
        <p:txBody>
          <a:bodyPr>
            <a:normAutofit lnSpcReduction="10000"/>
          </a:bodyPr>
          <a:lstStyle/>
          <a:p>
            <a:pPr marL="0" indent="0" algn="ctr">
              <a:buNone/>
            </a:pPr>
            <a:r>
              <a:rPr lang="en-US" sz="4400" b="1" i="1" dirty="0">
                <a:solidFill>
                  <a:srgbClr val="7030A0"/>
                </a:solidFill>
              </a:rPr>
              <a:t>Tissue level of </a:t>
            </a:r>
            <a:r>
              <a:rPr lang="en-US" sz="4800" b="1" i="1" dirty="0">
                <a:solidFill>
                  <a:srgbClr val="7030A0"/>
                </a:solidFill>
              </a:rPr>
              <a:t>organization</a:t>
            </a:r>
            <a:endParaRPr lang="en-US" sz="4400" b="1" i="1" dirty="0">
              <a:solidFill>
                <a:srgbClr val="7030A0"/>
              </a:solidFill>
            </a:endParaRPr>
          </a:p>
          <a:p>
            <a:pPr algn="l"/>
            <a:endParaRPr lang="en-US" dirty="0"/>
          </a:p>
          <a:p>
            <a:pPr algn="l"/>
            <a:endParaRPr lang="en-US" dirty="0"/>
          </a:p>
        </p:txBody>
      </p:sp>
      <p:pic>
        <p:nvPicPr>
          <p:cNvPr id="6146" name="Picture 2" descr="Epithelial Tissue: Structure with Diagram, Function, Types and Location">
            <a:extLst>
              <a:ext uri="{FF2B5EF4-FFF2-40B4-BE49-F238E27FC236}">
                <a16:creationId xmlns:a16="http://schemas.microsoft.com/office/drawing/2014/main" id="{0E0726F6-3B8B-FB7E-9361-69827BCDC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594" y="1934497"/>
            <a:ext cx="7846141" cy="237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29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8DF9FA4-E66E-B47E-7704-09A03F9CAFA0}"/>
              </a:ext>
            </a:extLst>
          </p:cNvPr>
          <p:cNvSpPr>
            <a:spLocks noGrp="1"/>
          </p:cNvSpPr>
          <p:nvPr>
            <p:ph idx="1"/>
          </p:nvPr>
        </p:nvSpPr>
        <p:spPr>
          <a:xfrm>
            <a:off x="144780" y="225425"/>
            <a:ext cx="12047220" cy="2868295"/>
          </a:xfrm>
        </p:spPr>
        <p:txBody>
          <a:bodyPr>
            <a:normAutofit/>
          </a:bodyPr>
          <a:lstStyle/>
          <a:p>
            <a:pPr marL="0" marR="0" lvl="0" indent="0" algn="l" defTabSz="914400" rtl="1" eaLnBrk="1" fontAlgn="auto" latinLnBrk="0" hangingPunct="1">
              <a:lnSpc>
                <a:spcPct val="150000"/>
              </a:lnSpc>
              <a:spcBef>
                <a:spcPts val="1000"/>
              </a:spcBef>
              <a:spcAft>
                <a:spcPts val="0"/>
              </a:spcAft>
              <a:buClrTx/>
              <a:buSzTx/>
              <a:buNone/>
              <a:tabLst/>
              <a:defRPr/>
            </a:pPr>
            <a:r>
              <a:rPr kumimoji="0" lang="en-US" sz="26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4-Pseudostratified columnar epithelial tissue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 tissues formed by a single layer of cells that give the appearance of being made from multiple layers, especially when seen in cross section.</a:t>
            </a:r>
          </a:p>
          <a:p>
            <a:pPr marL="0" marR="0" lvl="0" indent="0" algn="l" defTabSz="914400" rtl="1" eaLnBrk="1" fontAlgn="auto" latinLnBrk="0" hangingPunct="1">
              <a:lnSpc>
                <a:spcPct val="150000"/>
              </a:lnSpc>
              <a:spcBef>
                <a:spcPts val="1000"/>
              </a:spcBef>
              <a:spcAft>
                <a:spcPts val="0"/>
              </a:spcAft>
              <a:buClrTx/>
              <a:buSz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 Location</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trachea and most of the upper respiratory tract (ciliated cells) </a:t>
            </a:r>
          </a:p>
          <a:p>
            <a:pPr marL="0" marR="0" lvl="0" indent="0" algn="l" defTabSz="914400" rtl="1" eaLnBrk="1" fontAlgn="auto" latinLnBrk="0" hangingPunct="1">
              <a:lnSpc>
                <a:spcPct val="170000"/>
              </a:lnSpc>
              <a:spcBef>
                <a:spcPts val="1000"/>
              </a:spcBef>
              <a:spcAft>
                <a:spcPts val="0"/>
              </a:spcAft>
              <a:buClrTx/>
              <a:buSz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2000" dirty="0"/>
          </a:p>
        </p:txBody>
      </p:sp>
      <p:pic>
        <p:nvPicPr>
          <p:cNvPr id="3074" name="Picture 2" descr="This may contain: the structure of an epithulium is shown in this diagram, with labels on it">
            <a:extLst>
              <a:ext uri="{FF2B5EF4-FFF2-40B4-BE49-F238E27FC236}">
                <a16:creationId xmlns:a16="http://schemas.microsoft.com/office/drawing/2014/main" id="{03D8BF8A-B70E-79AE-8A96-F867CB7DF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190" y="2964180"/>
            <a:ext cx="7479030" cy="393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60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F6AAF7F-C945-D83F-0703-AB220437D5A6}"/>
              </a:ext>
            </a:extLst>
          </p:cNvPr>
          <p:cNvSpPr>
            <a:spLocks noGrp="1"/>
          </p:cNvSpPr>
          <p:nvPr>
            <p:ph idx="1"/>
          </p:nvPr>
        </p:nvSpPr>
        <p:spPr>
          <a:xfrm>
            <a:off x="0" y="0"/>
            <a:ext cx="11986260" cy="6751320"/>
          </a:xfrm>
        </p:spPr>
        <p:txBody>
          <a:bodyPr>
            <a:normAutofit fontScale="92500" lnSpcReduction="10000"/>
          </a:bodyPr>
          <a:lstStyle/>
          <a:p>
            <a:pPr marL="0" marR="0" lvl="0" indent="0" algn="l" defTabSz="914400" rtl="1" eaLnBrk="1" fontAlgn="auto" latinLnBrk="0" hangingPunct="1">
              <a:lnSpc>
                <a:spcPct val="160000"/>
              </a:lnSpc>
              <a:spcBef>
                <a:spcPts val="1000"/>
              </a:spcBef>
              <a:spcAft>
                <a:spcPts val="0"/>
              </a:spcAft>
              <a:buClrTx/>
              <a:buSz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B- Stratified epithelial tissue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Composed of more than one layer based on </a:t>
            </a:r>
            <a:r>
              <a:rPr lang="en-US" sz="2600" dirty="0" err="1">
                <a:solidFill>
                  <a:prstClr val="black"/>
                </a:solidFill>
                <a:latin typeface="Calibri" panose="020F0502020204030204"/>
              </a:rPr>
              <a:t>ba</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sement</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membrane. classified to :-</a:t>
            </a:r>
          </a:p>
          <a:p>
            <a:pPr marL="0" marR="0" lvl="0" indent="0" algn="l" defTabSz="914400" rtl="1" eaLnBrk="1" fontAlgn="auto" latinLnBrk="0" hangingPunct="1">
              <a:lnSpc>
                <a:spcPct val="160000"/>
              </a:lnSpc>
              <a:spcBef>
                <a:spcPts val="1000"/>
              </a:spcBef>
              <a:spcAft>
                <a:spcPts val="0"/>
              </a:spcAft>
              <a:buClrTx/>
              <a:buSzTx/>
              <a:buNone/>
              <a:tabLst/>
              <a:defRPr/>
            </a:pPr>
            <a:r>
              <a:rPr kumimoji="0" lang="en-US"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1-Stratified squamous epithelial tissue</a:t>
            </a:r>
          </a:p>
          <a:p>
            <a:pPr marL="0" marR="0" lvl="0" indent="0" algn="l" defTabSz="914400" rtl="1" eaLnBrk="1" fontAlgn="auto" latinLnBrk="0" hangingPunct="1">
              <a:lnSpc>
                <a:spcPct val="160000"/>
              </a:lnSpc>
              <a:spcBef>
                <a:spcPts val="1000"/>
              </a:spcBef>
              <a:spcAft>
                <a:spcPts val="0"/>
              </a:spcAft>
              <a:buClrTx/>
              <a:buSz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There are two types of stratified squamous epithelial tissue:</a:t>
            </a:r>
          </a:p>
          <a:p>
            <a:pPr marL="0" marR="0" lvl="0" indent="0" algn="l" defTabSz="914400" rtl="1" eaLnBrk="1" fontAlgn="auto" latinLnBrk="0" hangingPunct="1">
              <a:lnSpc>
                <a:spcPct val="160000"/>
              </a:lnSpc>
              <a:spcBef>
                <a:spcPts val="1000"/>
              </a:spcBef>
              <a:spcAft>
                <a:spcPts val="0"/>
              </a:spcAft>
              <a:buClrTx/>
              <a:buSzTx/>
              <a:buNone/>
              <a:tabLst/>
              <a:defRPr/>
            </a:pPr>
            <a:r>
              <a:rPr lang="en-US" sz="3200" dirty="0">
                <a:solidFill>
                  <a:prstClr val="black"/>
                </a:solidFill>
                <a:latin typeface="Calibri" panose="020F0502020204030204"/>
              </a:rPr>
              <a: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Non keratinized squamous epithelial tissue which is covering moist cavities such as mouth , esophagus , pharynx </a:t>
            </a:r>
          </a:p>
          <a:p>
            <a:pPr marL="0" marR="0" lvl="0" indent="0" algn="l" defTabSz="914400" rtl="1" eaLnBrk="1" fontAlgn="auto" latinLnBrk="0" hangingPunct="1">
              <a:lnSpc>
                <a:spcPct val="160000"/>
              </a:lnSpc>
              <a:spcBef>
                <a:spcPts val="1000"/>
              </a:spcBef>
              <a:spcAft>
                <a:spcPts val="0"/>
              </a:spcAft>
              <a:buClrTx/>
              <a:buSz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Keratinized squamous epithelial tissue found on exposed surface of the body such as the skin .</a:t>
            </a:r>
          </a:p>
          <a:p>
            <a:pPr marL="0" marR="0" lvl="0" indent="0" algn="l" defTabSz="914400" rtl="1" eaLnBrk="1" fontAlgn="auto" latinLnBrk="0" hangingPunct="1">
              <a:lnSpc>
                <a:spcPct val="160000"/>
              </a:lnSpc>
              <a:spcBef>
                <a:spcPts val="1000"/>
              </a:spcBef>
              <a:spcAft>
                <a:spcPts val="0"/>
              </a:spcAft>
              <a:buClrTx/>
              <a:buSzTx/>
              <a:buNone/>
              <a:tabLst/>
              <a:defRPr/>
            </a:pPr>
            <a:r>
              <a:rPr kumimoji="0" lang="en-US" sz="32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2-</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1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Stratified cuboidal epithelial tissue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en-US" dirty="0"/>
          </a:p>
        </p:txBody>
      </p:sp>
    </p:spTree>
    <p:extLst>
      <p:ext uri="{BB962C8B-B14F-4D97-AF65-F5344CB8AC3E}">
        <p14:creationId xmlns:p14="http://schemas.microsoft.com/office/powerpoint/2010/main" val="494294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3A634EA-2C09-2566-76AB-971FF687405E}"/>
              </a:ext>
            </a:extLst>
          </p:cNvPr>
          <p:cNvSpPr>
            <a:spLocks noGrp="1"/>
          </p:cNvSpPr>
          <p:nvPr>
            <p:ph idx="1"/>
          </p:nvPr>
        </p:nvSpPr>
        <p:spPr>
          <a:xfrm>
            <a:off x="0" y="0"/>
            <a:ext cx="11978640" cy="3261360"/>
          </a:xfrm>
        </p:spPr>
        <p:txBody>
          <a:bodyPr>
            <a:normAutofit/>
          </a:bodyPr>
          <a:lstStyle/>
          <a:p>
            <a:pPr marL="0" indent="0" algn="l">
              <a:lnSpc>
                <a:spcPct val="150000"/>
              </a:lnSpc>
              <a:buNone/>
            </a:pPr>
            <a:r>
              <a:rPr lang="en-US" dirty="0">
                <a:solidFill>
                  <a:schemeClr val="accent1">
                    <a:lumMod val="75000"/>
                  </a:schemeClr>
                </a:solidFill>
              </a:rPr>
              <a:t>3- Stratified columnar epithelial tissue</a:t>
            </a:r>
          </a:p>
          <a:p>
            <a:pPr marL="0" indent="0" algn="l">
              <a:lnSpc>
                <a:spcPct val="150000"/>
              </a:lnSpc>
              <a:buNone/>
            </a:pPr>
            <a:r>
              <a:rPr lang="en-US" dirty="0">
                <a:solidFill>
                  <a:schemeClr val="accent1">
                    <a:lumMod val="75000"/>
                  </a:schemeClr>
                </a:solidFill>
              </a:rPr>
              <a:t>4-Transitional epithelial tissue</a:t>
            </a:r>
          </a:p>
          <a:p>
            <a:pPr marL="0" indent="0" algn="l">
              <a:lnSpc>
                <a:spcPct val="150000"/>
              </a:lnSpc>
              <a:buNone/>
            </a:pPr>
            <a:r>
              <a:rPr lang="en-US" dirty="0"/>
              <a:t>Is found exclusively in the passages of the urinary system . </a:t>
            </a:r>
          </a:p>
        </p:txBody>
      </p:sp>
      <p:pic>
        <p:nvPicPr>
          <p:cNvPr id="1026" name="Picture 2" descr="Transitional Epithelium (Anatomy of Epithelial tissue), type of stratified  epithelium. This tissue consists of multiple layers of epithelial cells,  stratified tissue made of multiple cell layers Stock Vector | Adobe Stock">
            <a:extLst>
              <a:ext uri="{FF2B5EF4-FFF2-40B4-BE49-F238E27FC236}">
                <a16:creationId xmlns:a16="http://schemas.microsoft.com/office/drawing/2014/main" id="{779944AA-3138-3602-1DA5-106A94E95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3070860"/>
            <a:ext cx="4236720" cy="371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342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Why doesn't cancer spread faster? - Quora">
            <a:extLst>
              <a:ext uri="{FF2B5EF4-FFF2-40B4-BE49-F238E27FC236}">
                <a16:creationId xmlns:a16="http://schemas.microsoft.com/office/drawing/2014/main" id="{573AE162-67F6-EE59-622B-4463C0C295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520" y="-230568"/>
            <a:ext cx="11308080" cy="708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370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F8183AF-FA51-24E5-CA6B-850F46451818}"/>
              </a:ext>
            </a:extLst>
          </p:cNvPr>
          <p:cNvSpPr>
            <a:spLocks noGrp="1"/>
          </p:cNvSpPr>
          <p:nvPr>
            <p:ph idx="1"/>
          </p:nvPr>
        </p:nvSpPr>
        <p:spPr>
          <a:xfrm>
            <a:off x="0" y="327661"/>
            <a:ext cx="12344400" cy="4008119"/>
          </a:xfrm>
        </p:spPr>
        <p:txBody>
          <a:bodyPr>
            <a:normAutofit fontScale="92500" lnSpcReduction="20000"/>
          </a:bodyPr>
          <a:lstStyle/>
          <a:p>
            <a:pPr marL="0" indent="0" algn="l">
              <a:lnSpc>
                <a:spcPct val="150000"/>
              </a:lnSpc>
              <a:buNone/>
            </a:pPr>
            <a:r>
              <a:rPr lang="en-US" b="1" u="sng" dirty="0">
                <a:solidFill>
                  <a:srgbClr val="C00000"/>
                </a:solidFill>
              </a:rPr>
              <a:t>Glandular tissue</a:t>
            </a:r>
            <a:r>
              <a:rPr lang="en-US" dirty="0"/>
              <a:t> : </a:t>
            </a:r>
            <a:r>
              <a:rPr lang="en-US" sz="2900" dirty="0"/>
              <a:t>cells of the glands developed from epithelial tissue , according to the </a:t>
            </a:r>
          </a:p>
          <a:p>
            <a:pPr marL="0" indent="0" algn="l">
              <a:lnSpc>
                <a:spcPct val="150000"/>
              </a:lnSpc>
              <a:buNone/>
            </a:pPr>
            <a:r>
              <a:rPr lang="en-US" sz="2900" dirty="0"/>
              <a:t>methods of secreted products of gland the glandular epithelial tissues classified to :</a:t>
            </a:r>
          </a:p>
          <a:p>
            <a:pPr marL="0" indent="0" algn="l">
              <a:lnSpc>
                <a:spcPct val="150000"/>
              </a:lnSpc>
              <a:buNone/>
            </a:pPr>
            <a:r>
              <a:rPr lang="en-US" sz="2900" dirty="0"/>
              <a:t>A- </a:t>
            </a:r>
            <a:r>
              <a:rPr lang="en-US" sz="2900" dirty="0">
                <a:solidFill>
                  <a:schemeClr val="accent1"/>
                </a:solidFill>
              </a:rPr>
              <a:t>Exocrine glands</a:t>
            </a:r>
            <a:r>
              <a:rPr lang="en-US" sz="2900" dirty="0"/>
              <a:t>(excrete their product into </a:t>
            </a:r>
            <a:r>
              <a:rPr lang="en-US" sz="2900" u="sng" dirty="0"/>
              <a:t>ducts </a:t>
            </a:r>
            <a:r>
              <a:rPr lang="en-US" sz="2900" dirty="0"/>
              <a:t>) like skin </a:t>
            </a:r>
          </a:p>
          <a:p>
            <a:pPr marL="0" indent="0" algn="l">
              <a:lnSpc>
                <a:spcPct val="150000"/>
              </a:lnSpc>
              <a:buNone/>
            </a:pPr>
            <a:r>
              <a:rPr lang="en-US" sz="2900" dirty="0"/>
              <a:t>B- </a:t>
            </a:r>
            <a:r>
              <a:rPr lang="en-US" sz="2900" dirty="0">
                <a:solidFill>
                  <a:schemeClr val="accent1"/>
                </a:solidFill>
              </a:rPr>
              <a:t>Endocrine glands</a:t>
            </a:r>
            <a:r>
              <a:rPr lang="en-US" sz="2900" dirty="0"/>
              <a:t>(secret their products direct into circulatory system)like thyroid </a:t>
            </a:r>
          </a:p>
          <a:p>
            <a:pPr marL="0" indent="0" algn="l">
              <a:lnSpc>
                <a:spcPct val="150000"/>
              </a:lnSpc>
              <a:buNone/>
            </a:pPr>
            <a:r>
              <a:rPr lang="en-US" sz="2900" dirty="0">
                <a:solidFill>
                  <a:schemeClr val="accent1"/>
                </a:solidFill>
              </a:rPr>
              <a:t>C- Mixed glands </a:t>
            </a:r>
            <a:r>
              <a:rPr lang="en-US" sz="2900" dirty="0"/>
              <a:t>(like pancreas)</a:t>
            </a:r>
          </a:p>
          <a:p>
            <a:pPr marL="0" indent="0" algn="l">
              <a:lnSpc>
                <a:spcPct val="150000"/>
              </a:lnSpc>
              <a:buNone/>
            </a:pPr>
            <a:r>
              <a:rPr lang="en-US" dirty="0"/>
              <a:t> </a:t>
            </a:r>
          </a:p>
        </p:txBody>
      </p:sp>
      <p:pic>
        <p:nvPicPr>
          <p:cNvPr id="1026" name="Picture 2" descr="Difference between Endocrine and Exocrine Glands There are two main types of glands: endocrine and endocrine. The main difference between the two types is that while exocrine glands secrete substances into a duct system to the surface of the epithelium, endocrine glands secrete products directly into the blood. Endocrine System stock illustration">
            <a:extLst>
              <a:ext uri="{FF2B5EF4-FFF2-40B4-BE49-F238E27FC236}">
                <a16:creationId xmlns:a16="http://schemas.microsoft.com/office/drawing/2014/main" id="{0ADFF26D-7FD8-346E-FBBD-7108EA6F5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3162299"/>
            <a:ext cx="6469380" cy="370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6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42BBC429-B1D9-20A9-EE83-D25C2BF76A8D}"/>
              </a:ext>
            </a:extLst>
          </p:cNvPr>
          <p:cNvPicPr>
            <a:picLocks noGrp="1" noChangeAspect="1"/>
          </p:cNvPicPr>
          <p:nvPr>
            <p:ph idx="1"/>
          </p:nvPr>
        </p:nvPicPr>
        <p:blipFill>
          <a:blip r:embed="rId2"/>
          <a:stretch>
            <a:fillRect/>
          </a:stretch>
        </p:blipFill>
        <p:spPr>
          <a:xfrm>
            <a:off x="838200" y="3339878"/>
            <a:ext cx="10515600" cy="1322832"/>
          </a:xfrm>
          <a:prstGeom prst="rect">
            <a:avLst/>
          </a:prstGeom>
        </p:spPr>
      </p:pic>
      <p:sp>
        <p:nvSpPr>
          <p:cNvPr id="3" name="مربع نص 2">
            <a:extLst>
              <a:ext uri="{FF2B5EF4-FFF2-40B4-BE49-F238E27FC236}">
                <a16:creationId xmlns:a16="http://schemas.microsoft.com/office/drawing/2014/main" id="{29A052BA-D89D-729E-4270-C36DEC555284}"/>
              </a:ext>
            </a:extLst>
          </p:cNvPr>
          <p:cNvSpPr txBox="1"/>
          <p:nvPr/>
        </p:nvSpPr>
        <p:spPr>
          <a:xfrm>
            <a:off x="167640" y="113233"/>
            <a:ext cx="11917680" cy="1318181"/>
          </a:xfrm>
          <a:prstGeom prst="rect">
            <a:avLst/>
          </a:prstGeom>
          <a:noFill/>
        </p:spPr>
        <p:txBody>
          <a:bodyPr wrap="square">
            <a:spAutoFit/>
          </a:bodyPr>
          <a:lstStyle/>
          <a:p>
            <a:pPr marL="0" marR="0" lvl="0" indent="0" algn="l"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 Exocrine gland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:have a secretory portion which contains the cells specialized for secretion and ducts which transport the secretion out of the gland</a:t>
            </a:r>
          </a:p>
        </p:txBody>
      </p:sp>
      <p:pic>
        <p:nvPicPr>
          <p:cNvPr id="2050" name="Picture 2" descr="Exocrine glands structure for anatomical secrete substances outline diagram. Labeled educational scheme with duct and secretary portion microbiological parts vector illustration.Tubular and acinar.">
            <a:extLst>
              <a:ext uri="{FF2B5EF4-FFF2-40B4-BE49-F238E27FC236}">
                <a16:creationId xmlns:a16="http://schemas.microsoft.com/office/drawing/2014/main" id="{4ECA3C51-0DE6-201C-38B1-F2A537AFE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880" y="1431414"/>
            <a:ext cx="569595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12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a:extLst>
              <a:ext uri="{FF2B5EF4-FFF2-40B4-BE49-F238E27FC236}">
                <a16:creationId xmlns:a16="http://schemas.microsoft.com/office/drawing/2014/main" id="{B9B99F93-DEE7-665B-B8A6-586BBCC03523}"/>
              </a:ext>
            </a:extLst>
          </p:cNvPr>
          <p:cNvSpPr>
            <a:spLocks noGrp="1"/>
          </p:cNvSpPr>
          <p:nvPr>
            <p:ph idx="1"/>
          </p:nvPr>
        </p:nvSpPr>
        <p:spPr>
          <a:xfrm>
            <a:off x="91440" y="125215"/>
            <a:ext cx="11955780" cy="3509525"/>
          </a:xfrm>
        </p:spPr>
        <p:txBody>
          <a:bodyPr>
            <a:normAutofit/>
          </a:bodyPr>
          <a:lstStyle/>
          <a:p>
            <a:pPr marL="0" marR="0" lvl="0" indent="0" algn="l" defTabSz="914400" rtl="1" eaLnBrk="1" fontAlgn="auto" latinLnBrk="0" hangingPunct="1">
              <a:lnSpc>
                <a:spcPct val="90000"/>
              </a:lnSpc>
              <a:spcBef>
                <a:spcPts val="1000"/>
              </a:spcBef>
              <a:spcAft>
                <a:spcPts val="0"/>
              </a:spcAft>
              <a:buClrTx/>
              <a:buSz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According to the way the secretory products leave the cell </a:t>
            </a:r>
            <a:r>
              <a:rPr lang="en-US" sz="2400" b="1" u="sng" dirty="0">
                <a:solidFill>
                  <a:prstClr val="black"/>
                </a:solidFill>
                <a:latin typeface="Calibri" panose="020F0502020204030204"/>
              </a:rPr>
              <a:t>, the gland divided into :-</a:t>
            </a:r>
            <a:endPar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1" eaLnBrk="1" fontAlgn="auto" latinLnBrk="0" hangingPunct="1">
              <a:lnSpc>
                <a:spcPct val="150000"/>
              </a:lnSpc>
              <a:spcBef>
                <a:spcPts val="1000"/>
              </a:spcBef>
              <a:spcAft>
                <a:spcPts val="0"/>
              </a:spcAft>
              <a:buClrTx/>
              <a:buSzTx/>
              <a:buFontTx/>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ar-IQ" sz="2200" dirty="0">
                <a:solidFill>
                  <a:prstClr val="black"/>
                </a:solidFill>
                <a:latin typeface="Calibri" panose="020F0502020204030204"/>
              </a:rPr>
              <a:t>الفارزة</a:t>
            </a:r>
            <a:r>
              <a:rPr kumimoji="0" lang="en-US" sz="2400" b="0" i="0" u="sng" strike="noStrike" kern="1200" cap="none" spc="0" normalizeH="0" baseline="0" noProof="0" dirty="0">
                <a:ln>
                  <a:noFill/>
                </a:ln>
                <a:solidFill>
                  <a:srgbClr val="C00000"/>
                </a:solidFill>
                <a:effectLst/>
                <a:uLnTx/>
                <a:uFillTx/>
                <a:latin typeface="Calibri" panose="020F0502020204030204"/>
                <a:ea typeface="+mn-ea"/>
                <a:cs typeface="+mn-cs"/>
              </a:rPr>
              <a:t>Merocrine</a:t>
            </a:r>
            <a:r>
              <a:rPr kumimoji="0" lang="en-US" sz="22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Eccrine): secrete product usually containing </a:t>
            </a:r>
            <a:r>
              <a:rPr kumimoji="0" lang="en-US" sz="2200" b="0" i="0" u="sng" strike="noStrike" kern="1200" cap="none" spc="0" normalizeH="0" baseline="0" noProof="0" dirty="0">
                <a:ln>
                  <a:noFill/>
                </a:ln>
                <a:solidFill>
                  <a:prstClr val="black"/>
                </a:solidFill>
                <a:effectLst/>
                <a:uLnTx/>
                <a:uFillTx/>
                <a:latin typeface="Calibri" panose="020F0502020204030204"/>
                <a:ea typeface="+mn-ea"/>
                <a:cs typeface="+mn-cs"/>
              </a:rPr>
              <a:t>proteins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and no part of the gland is lost or damaged like salivary gland</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1" eaLnBrk="1" fontAlgn="auto" latinLnBrk="0" hangingPunct="1">
              <a:lnSpc>
                <a:spcPct val="150000"/>
              </a:lnSpc>
              <a:spcBef>
                <a:spcPts val="1000"/>
              </a:spcBef>
              <a:spcAft>
                <a:spcPts val="0"/>
              </a:spcAft>
              <a:buClrTx/>
              <a:buSz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ar-IQ" sz="2200" dirty="0" err="1">
                <a:solidFill>
                  <a:prstClr val="black"/>
                </a:solidFill>
                <a:latin typeface="Calibri" panose="020F0502020204030204"/>
              </a:rPr>
              <a:t>المفترزة</a:t>
            </a:r>
            <a:r>
              <a:rPr kumimoji="0" lang="en-US" sz="2400" b="0" i="0" u="sng" strike="noStrike" kern="1200" cap="none" spc="0" normalizeH="0" baseline="0" noProof="0" dirty="0">
                <a:ln>
                  <a:noFill/>
                </a:ln>
                <a:solidFill>
                  <a:srgbClr val="C00000"/>
                </a:solidFill>
                <a:effectLst/>
                <a:uLnTx/>
                <a:uFillTx/>
                <a:latin typeface="Calibri" panose="020F0502020204030204"/>
                <a:ea typeface="+mn-ea"/>
                <a:cs typeface="+mn-cs"/>
              </a:rPr>
              <a:t>Apocrine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secretory products is typically a large </a:t>
            </a:r>
            <a:r>
              <a:rPr kumimoji="0" lang="en-US" sz="2200" b="0" i="0" u="sng" strike="noStrike" kern="1200" cap="none" spc="0" normalizeH="0" baseline="0" noProof="0" dirty="0">
                <a:ln>
                  <a:noFill/>
                </a:ln>
                <a:solidFill>
                  <a:prstClr val="black"/>
                </a:solidFill>
                <a:effectLst/>
                <a:uLnTx/>
                <a:uFillTx/>
                <a:latin typeface="Calibri" panose="020F0502020204030204"/>
                <a:ea typeface="+mn-ea"/>
                <a:cs typeface="+mn-cs"/>
              </a:rPr>
              <a:t>lipid droplet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b="0" i="0" dirty="0">
                <a:solidFill>
                  <a:srgbClr val="202122"/>
                </a:solidFill>
                <a:effectLst/>
              </a:rPr>
              <a:t>The secretory cells lose part of their </a:t>
            </a:r>
            <a:r>
              <a:rPr lang="en-US" sz="2400" b="0" i="0" u="none" strike="noStrike" dirty="0">
                <a:effectLst/>
                <a:hlinkClick r:id="rId2" tooltip="Cytoplasm">
                  <a:extLst>
                    <a:ext uri="{A12FA001-AC4F-418D-AE19-62706E023703}">
                      <ahyp:hlinkClr xmlns:ahyp="http://schemas.microsoft.com/office/drawing/2018/hyperlinkcolor" val="tx"/>
                    </a:ext>
                  </a:extLst>
                </a:hlinkClick>
              </a:rPr>
              <a:t>cytoplasm</a:t>
            </a:r>
            <a:r>
              <a:rPr lang="en-US" sz="2400" b="0" i="0" dirty="0">
                <a:solidFill>
                  <a:srgbClr val="202122"/>
                </a:solidFill>
                <a:effectLst/>
              </a:rPr>
              <a:t> in the process of secretion.</a:t>
            </a:r>
            <a:r>
              <a:rPr kumimoji="0" lang="en-US" sz="32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a:ln>
                  <a:noFill/>
                </a:ln>
                <a:solidFill>
                  <a:prstClr val="black"/>
                </a:solidFill>
                <a:effectLst/>
                <a:uLnTx/>
                <a:uFillTx/>
                <a:ea typeface="+mn-ea"/>
                <a:cs typeface="+mn-cs"/>
              </a:rPr>
              <a:t>Example; </a:t>
            </a:r>
            <a:r>
              <a:rPr kumimoji="0" lang="en-US" sz="2400" b="0" i="0" u="none" strike="noStrike" kern="1200" cap="none" spc="0" normalizeH="0" baseline="0" noProof="0" dirty="0">
                <a:ln>
                  <a:noFill/>
                </a:ln>
                <a:solidFill>
                  <a:prstClr val="black"/>
                </a:solidFill>
                <a:effectLst/>
                <a:uLnTx/>
                <a:uFillTx/>
                <a:ea typeface="+mn-ea"/>
                <a:cs typeface="+mn-cs"/>
              </a:rPr>
              <a:t>Mammary glands</a:t>
            </a:r>
          </a:p>
          <a:p>
            <a:endParaRPr lang="en-US" dirty="0"/>
          </a:p>
        </p:txBody>
      </p:sp>
      <p:sp>
        <p:nvSpPr>
          <p:cNvPr id="8" name="مربع نص 7">
            <a:extLst>
              <a:ext uri="{FF2B5EF4-FFF2-40B4-BE49-F238E27FC236}">
                <a16:creationId xmlns:a16="http://schemas.microsoft.com/office/drawing/2014/main" id="{8B34D4B7-D476-E70B-7541-21AC6B86A00B}"/>
              </a:ext>
            </a:extLst>
          </p:cNvPr>
          <p:cNvSpPr txBox="1"/>
          <p:nvPr/>
        </p:nvSpPr>
        <p:spPr>
          <a:xfrm>
            <a:off x="198120" y="3429000"/>
            <a:ext cx="5326380" cy="2333844"/>
          </a:xfrm>
          <a:prstGeom prst="rect">
            <a:avLst/>
          </a:prstGeom>
          <a:noFill/>
        </p:spPr>
        <p:txBody>
          <a:bodyPr wrap="square">
            <a:spAutoFit/>
          </a:bodyPr>
          <a:lstStyle/>
          <a:p>
            <a:pPr marR="0" lvl="0" algn="l" defTabSz="914400" rtl="1" eaLnBrk="1" fontAlgn="auto" latinLnBrk="0" hangingPunct="1">
              <a:lnSpc>
                <a:spcPct val="150000"/>
              </a:lnSpc>
              <a:spcBef>
                <a:spcPts val="1000"/>
              </a:spcBef>
              <a:spcAft>
                <a:spcPts val="0"/>
              </a:spcAft>
              <a:buClrTx/>
              <a:buSzTx/>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sng" strike="noStrike" kern="1200" cap="none" spc="0" normalizeH="0" baseline="0" noProof="0" dirty="0">
                <a:ln>
                  <a:noFill/>
                </a:ln>
                <a:solidFill>
                  <a:srgbClr val="C00000"/>
                </a:solidFill>
                <a:effectLst/>
                <a:uLnTx/>
                <a:uFillTx/>
                <a:latin typeface="Calibri" panose="020F0502020204030204"/>
                <a:ea typeface="+mn-ea"/>
                <a:cs typeface="+mn-cs"/>
              </a:rPr>
              <a:t>-</a:t>
            </a:r>
            <a:r>
              <a:rPr lang="ar-IQ" sz="2400" u="sng" dirty="0" err="1">
                <a:solidFill>
                  <a:srgbClr val="C00000"/>
                </a:solidFill>
                <a:latin typeface="Calibri" panose="020F0502020204030204"/>
              </a:rPr>
              <a:t>المنفرزة</a:t>
            </a:r>
            <a:r>
              <a:rPr kumimoji="0" lang="en-US" sz="2400" b="0" i="0" u="sng" strike="noStrike" kern="1200" cap="none" spc="0" normalizeH="0" baseline="0" noProof="0" dirty="0">
                <a:ln>
                  <a:noFill/>
                </a:ln>
                <a:solidFill>
                  <a:srgbClr val="C00000"/>
                </a:solidFill>
                <a:effectLst/>
                <a:uLnTx/>
                <a:uFillTx/>
                <a:latin typeface="Calibri" panose="020F0502020204030204"/>
                <a:ea typeface="+mn-ea"/>
                <a:cs typeface="+mn-cs"/>
              </a:rPr>
              <a:t>Holocrine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cell filling with secretory product and then the  whole cell being disrupted and shed .Example: Sebaceous glands of  skin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descr="Ch. 5 H&amp;P (Types of Exocrine Glands) Flashcards | Quizlet">
            <a:extLst>
              <a:ext uri="{FF2B5EF4-FFF2-40B4-BE49-F238E27FC236}">
                <a16:creationId xmlns:a16="http://schemas.microsoft.com/office/drawing/2014/main" id="{3A537F3E-4C98-EB2D-B29B-B03A4D1EE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870" y="3429000"/>
            <a:ext cx="5894070" cy="330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137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6D39423-1490-AE90-212B-6C55A227DD22}"/>
              </a:ext>
            </a:extLst>
          </p:cNvPr>
          <p:cNvSpPr>
            <a:spLocks noGrp="1"/>
          </p:cNvSpPr>
          <p:nvPr>
            <p:ph idx="1"/>
          </p:nvPr>
        </p:nvSpPr>
        <p:spPr>
          <a:xfrm>
            <a:off x="121920" y="95885"/>
            <a:ext cx="7208520" cy="6518275"/>
          </a:xfrm>
        </p:spPr>
        <p:txBody>
          <a:bodyPr>
            <a:normAutofit/>
          </a:bodyPr>
          <a:lstStyle/>
          <a:p>
            <a:pPr marL="0" indent="0" algn="l">
              <a:lnSpc>
                <a:spcPct val="150000"/>
              </a:lnSpc>
              <a:buNone/>
            </a:pPr>
            <a:r>
              <a:rPr lang="en-US" sz="2400" b="1" u="sng" dirty="0">
                <a:solidFill>
                  <a:srgbClr val="C00000"/>
                </a:solidFill>
              </a:rPr>
              <a:t>● Endocrine glands :- </a:t>
            </a:r>
            <a:r>
              <a:rPr lang="en-US" sz="2400" dirty="0"/>
              <a:t>have not any ducts ; their specific products – hormones are released </a:t>
            </a:r>
            <a:r>
              <a:rPr lang="en-US" sz="2400" u="sng" dirty="0"/>
              <a:t>directly</a:t>
            </a:r>
            <a:r>
              <a:rPr lang="en-US" sz="2400" dirty="0"/>
              <a:t> into the blood stream. </a:t>
            </a:r>
          </a:p>
          <a:p>
            <a:pPr marL="0" indent="0" algn="l">
              <a:lnSpc>
                <a:spcPct val="150000"/>
              </a:lnSpc>
              <a:buNone/>
            </a:pPr>
            <a:r>
              <a:rPr lang="en-US" sz="2400" dirty="0"/>
              <a:t>● The major endocrine glands include:</a:t>
            </a:r>
          </a:p>
          <a:p>
            <a:pPr marL="0" indent="0" algn="l">
              <a:lnSpc>
                <a:spcPct val="150000"/>
              </a:lnSpc>
              <a:buNone/>
            </a:pPr>
            <a:r>
              <a:rPr lang="en-US" sz="2400" dirty="0"/>
              <a:t>A- Pituitary, thyroid, Parathyroid, Adrenal, Pancreas, Ovary (females), Testis (males)</a:t>
            </a:r>
          </a:p>
        </p:txBody>
      </p:sp>
      <p:pic>
        <p:nvPicPr>
          <p:cNvPr id="2050" name="Picture 2" descr="The endocrine system 3d medical vector illustration isolated on white background The endocrine system 3d medical vector illustration isolated on white background eps 10 ductless glands stock illustrations">
            <a:extLst>
              <a:ext uri="{FF2B5EF4-FFF2-40B4-BE49-F238E27FC236}">
                <a16:creationId xmlns:a16="http://schemas.microsoft.com/office/drawing/2014/main" id="{84B60D5B-0E0D-5F6A-259F-EBB44E614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305" y="95885"/>
            <a:ext cx="5057775" cy="676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051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8E23D8C-31D0-7DF4-3676-3D73A662020A}"/>
              </a:ext>
            </a:extLst>
          </p:cNvPr>
          <p:cNvSpPr>
            <a:spLocks noGrp="1"/>
          </p:cNvSpPr>
          <p:nvPr>
            <p:ph idx="1"/>
          </p:nvPr>
        </p:nvSpPr>
        <p:spPr>
          <a:xfrm>
            <a:off x="0" y="101282"/>
            <a:ext cx="12192000" cy="6655435"/>
          </a:xfrm>
        </p:spPr>
        <p:txBody>
          <a:bodyPr>
            <a:noAutofit/>
          </a:bodyPr>
          <a:lstStyle/>
          <a:p>
            <a:pPr marL="0" indent="0" algn="l">
              <a:lnSpc>
                <a:spcPct val="170000"/>
              </a:lnSpc>
              <a:buNone/>
            </a:pPr>
            <a:r>
              <a:rPr lang="en-US" sz="2400" u="sng" dirty="0">
                <a:solidFill>
                  <a:srgbClr val="C00000"/>
                </a:solidFill>
              </a:rPr>
              <a:t>2- Connective tissue:- </a:t>
            </a:r>
            <a:r>
              <a:rPr lang="en-US" sz="2000" u="sng" dirty="0">
                <a:solidFill>
                  <a:srgbClr val="1A1A1A"/>
                </a:solidFill>
              </a:rPr>
              <a:t> </a:t>
            </a:r>
            <a:r>
              <a:rPr lang="en-US" sz="2400" b="0" i="0" dirty="0">
                <a:solidFill>
                  <a:srgbClr val="1A1A1A"/>
                </a:solidFill>
                <a:effectLst/>
              </a:rPr>
              <a:t>Are group of tissues in the body that maintain the </a:t>
            </a:r>
            <a:r>
              <a:rPr lang="en-US" sz="2400" b="0" i="0" u="sng" dirty="0">
                <a:solidFill>
                  <a:schemeClr val="accent1"/>
                </a:solidFill>
                <a:effectLst/>
              </a:rPr>
              <a:t>form </a:t>
            </a:r>
            <a:r>
              <a:rPr lang="en-US" sz="2400" b="0" i="0" dirty="0">
                <a:solidFill>
                  <a:schemeClr val="accent1"/>
                </a:solidFill>
                <a:effectLst/>
              </a:rPr>
              <a:t>of the body </a:t>
            </a:r>
            <a:r>
              <a:rPr lang="en-US" sz="2400" b="0" i="0" dirty="0">
                <a:solidFill>
                  <a:srgbClr val="1A1A1A"/>
                </a:solidFill>
                <a:effectLst/>
              </a:rPr>
              <a:t>, provide </a:t>
            </a:r>
            <a:r>
              <a:rPr lang="en-US" sz="2400" b="0" i="0" u="sng" dirty="0">
                <a:effectLst/>
                <a:hlinkClick r:id="rId2"/>
              </a:rPr>
              <a:t>cohesion</a:t>
            </a:r>
            <a:r>
              <a:rPr lang="en-US" sz="2400" b="0" i="0" dirty="0">
                <a:solidFill>
                  <a:srgbClr val="1A1A1A"/>
                </a:solidFill>
                <a:effectLst/>
              </a:rPr>
              <a:t> and </a:t>
            </a:r>
            <a:r>
              <a:rPr lang="en-US" sz="2400" b="0" i="0" u="sng" dirty="0">
                <a:solidFill>
                  <a:schemeClr val="accent1"/>
                </a:solidFill>
                <a:effectLst/>
              </a:rPr>
              <a:t>internal support</a:t>
            </a:r>
            <a:r>
              <a:rPr lang="en-US" sz="2400" b="0" i="0" dirty="0">
                <a:solidFill>
                  <a:srgbClr val="1A1A1A"/>
                </a:solidFill>
                <a:effectLst/>
              </a:rPr>
              <a:t>. The connective tissues include several types of fibrous </a:t>
            </a:r>
            <a:r>
              <a:rPr lang="en-US" sz="2400" b="0" i="0" u="sng" dirty="0">
                <a:effectLst/>
                <a:hlinkClick r:id="rId3"/>
              </a:rPr>
              <a:t>tissue</a:t>
            </a:r>
            <a:r>
              <a:rPr lang="en-US" sz="2400" b="0" i="0" dirty="0">
                <a:solidFill>
                  <a:srgbClr val="1A1A1A"/>
                </a:solidFill>
                <a:effectLst/>
              </a:rPr>
              <a:t> that vary in their density and cellularity, such as—</a:t>
            </a:r>
            <a:r>
              <a:rPr lang="en-US" sz="2400" b="0" i="0" u="sng" dirty="0">
                <a:effectLst/>
                <a:hlinkClick r:id="rId4"/>
              </a:rPr>
              <a:t>bone</a:t>
            </a:r>
            <a:r>
              <a:rPr lang="en-US" sz="2400" b="0" i="0" dirty="0">
                <a:solidFill>
                  <a:srgbClr val="1A1A1A"/>
                </a:solidFill>
                <a:effectLst/>
              </a:rPr>
              <a:t>, </a:t>
            </a:r>
            <a:r>
              <a:rPr lang="en-US" sz="2400" b="0" i="0" u="sng" dirty="0">
                <a:effectLst/>
                <a:hlinkClick r:id="rId5"/>
              </a:rPr>
              <a:t>ligam</a:t>
            </a:r>
            <a:r>
              <a:rPr lang="en-US" sz="2400" u="sng" dirty="0">
                <a:solidFill>
                  <a:schemeClr val="accent1">
                    <a:lumMod val="75000"/>
                  </a:schemeClr>
                </a:solidFill>
              </a:rPr>
              <a:t>ent-</a:t>
            </a:r>
            <a:r>
              <a:rPr lang="en-US" sz="2400" b="0" i="0" dirty="0">
                <a:solidFill>
                  <a:srgbClr val="1A1A1A"/>
                </a:solidFill>
                <a:effectLst/>
                <a:latin typeface="Georgia" panose="02040502050405020303" pitchFamily="18" charset="0"/>
              </a:rPr>
              <a:t> </a:t>
            </a:r>
            <a:r>
              <a:rPr lang="en-US" sz="2400" b="0" i="0" u="sng" dirty="0">
                <a:effectLst/>
                <a:latin typeface="Georgia" panose="02040502050405020303" pitchFamily="18" charset="0"/>
                <a:hlinkClick r:id="rId6"/>
              </a:rPr>
              <a:t>cartilage</a:t>
            </a:r>
            <a:r>
              <a:rPr lang="en-US" sz="2400" b="0" i="0" dirty="0">
                <a:solidFill>
                  <a:srgbClr val="1A1A1A"/>
                </a:solidFill>
                <a:effectLst/>
                <a:latin typeface="Georgia" panose="02040502050405020303" pitchFamily="18" charset="0"/>
              </a:rPr>
              <a:t>, and </a:t>
            </a:r>
            <a:r>
              <a:rPr lang="en-US" sz="2400" b="0" i="0" u="sng" dirty="0">
                <a:effectLst/>
                <a:latin typeface="Georgia" panose="02040502050405020303" pitchFamily="18" charset="0"/>
                <a:hlinkClick r:id="rId7"/>
              </a:rPr>
              <a:t>adipose</a:t>
            </a:r>
            <a:r>
              <a:rPr lang="en-US" sz="2400" b="0" i="0" dirty="0">
                <a:solidFill>
                  <a:srgbClr val="1A1A1A"/>
                </a:solidFill>
                <a:effectLst/>
                <a:latin typeface="Georgia" panose="02040502050405020303" pitchFamily="18" charset="0"/>
              </a:rPr>
              <a:t> (fat) tissue.</a:t>
            </a:r>
          </a:p>
          <a:p>
            <a:pPr marL="0" indent="0" algn="l">
              <a:lnSpc>
                <a:spcPct val="170000"/>
              </a:lnSpc>
              <a:buNone/>
            </a:pPr>
            <a:r>
              <a:rPr lang="en-US" sz="2000" b="0" i="0" dirty="0">
                <a:solidFill>
                  <a:srgbClr val="1A1A1A"/>
                </a:solidFill>
                <a:effectLst/>
                <a:latin typeface="Georgia" panose="02040502050405020303" pitchFamily="18" charset="0"/>
              </a:rPr>
              <a:t> </a:t>
            </a:r>
            <a:r>
              <a:rPr lang="en-US" sz="2000" b="1" i="0" u="sng" dirty="0">
                <a:solidFill>
                  <a:srgbClr val="C00000"/>
                </a:solidFill>
                <a:effectLst/>
                <a:latin typeface="Georgia" panose="02040502050405020303" pitchFamily="18" charset="0"/>
              </a:rPr>
              <a:t>Function:-</a:t>
            </a:r>
          </a:p>
          <a:p>
            <a:pPr marL="0" indent="0" algn="l">
              <a:lnSpc>
                <a:spcPct val="170000"/>
              </a:lnSpc>
              <a:buNone/>
            </a:pPr>
            <a:r>
              <a:rPr lang="en-US" sz="2400" dirty="0"/>
              <a:t>- Wound repair / inflammatory response</a:t>
            </a:r>
          </a:p>
          <a:p>
            <a:pPr marL="0" indent="0" algn="l">
              <a:lnSpc>
                <a:spcPct val="170000"/>
              </a:lnSpc>
              <a:buNone/>
            </a:pPr>
            <a:r>
              <a:rPr lang="en-US" sz="2400" dirty="0"/>
              <a:t>- mechanical support for other tissue </a:t>
            </a:r>
          </a:p>
          <a:p>
            <a:pPr algn="l">
              <a:lnSpc>
                <a:spcPct val="170000"/>
              </a:lnSpc>
              <a:buFontTx/>
              <a:buChar char="-"/>
            </a:pPr>
            <a:r>
              <a:rPr lang="en-US" sz="2400" dirty="0"/>
              <a:t>Transport, immunological defense, </a:t>
            </a:r>
          </a:p>
        </p:txBody>
      </p:sp>
      <p:pic>
        <p:nvPicPr>
          <p:cNvPr id="4098" name="Picture 2" descr="Types Connective Tissue Medical Vector Illustrations Stock Vector (Royalty  Free) 2180225021 | Shutterstock">
            <a:extLst>
              <a:ext uri="{FF2B5EF4-FFF2-40B4-BE49-F238E27FC236}">
                <a16:creationId xmlns:a16="http://schemas.microsoft.com/office/drawing/2014/main" id="{B759068D-DE56-A2F4-114D-8C51D12662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7840" y="2564764"/>
            <a:ext cx="6096000" cy="399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40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5B432CD-8E63-E012-C88B-A30BBA5EFC24}"/>
              </a:ext>
            </a:extLst>
          </p:cNvPr>
          <p:cNvSpPr>
            <a:spLocks noGrp="1"/>
          </p:cNvSpPr>
          <p:nvPr>
            <p:ph idx="1"/>
          </p:nvPr>
        </p:nvSpPr>
        <p:spPr>
          <a:xfrm>
            <a:off x="121920" y="57785"/>
            <a:ext cx="11955780" cy="2578735"/>
          </a:xfrm>
        </p:spPr>
        <p:txBody>
          <a:bodyPr/>
          <a:lstStyle/>
          <a:p>
            <a:pPr marL="0" marR="0" lvl="0" indent="0" algn="l" defTabSz="914400" rtl="1"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en-US" sz="2000" b="1" i="0" u="sng" strike="noStrike" kern="1200" cap="none" spc="0" normalizeH="0" baseline="0" noProof="0" dirty="0">
                <a:ln>
                  <a:noFill/>
                </a:ln>
                <a:solidFill>
                  <a:srgbClr val="C00000"/>
                </a:solidFill>
                <a:effectLst/>
                <a:uLnTx/>
                <a:uFillTx/>
                <a:latin typeface="Calibri" panose="020F0502020204030204"/>
                <a:ea typeface="+mn-ea"/>
                <a:cs typeface="+mn-cs"/>
              </a:rPr>
              <a:t>3- Muscular tissue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is composed of cells that have the special ability to shorten or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contract in order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to produce movement of the body parts . Muscle occurs in three distinct types: </a:t>
            </a:r>
            <a:r>
              <a:rPr kumimoji="0" lang="en-US" sz="20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skeletal, smooth, and Cardiac muscle .</a:t>
            </a:r>
          </a:p>
          <a:p>
            <a:pPr marL="0" marR="0" lvl="0" indent="0" algn="l" defTabSz="914400" rtl="1"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en-US" sz="2000" b="1" i="0" u="sng" strike="noStrike" kern="1200" cap="none" spc="0" normalizeH="0" baseline="0" noProof="0" dirty="0">
                <a:ln>
                  <a:noFill/>
                </a:ln>
                <a:solidFill>
                  <a:srgbClr val="C00000"/>
                </a:solidFill>
                <a:effectLst/>
                <a:uLnTx/>
                <a:uFillTx/>
                <a:latin typeface="Calibri" panose="020F0502020204030204"/>
                <a:ea typeface="+mn-ea"/>
                <a:cs typeface="+mn-cs"/>
              </a:rPr>
              <a:t>4- Nervous tissue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is found in the brain, spinal cord, and nerves. It is responsible for coordinating and controlling many body</a:t>
            </a:r>
          </a:p>
          <a:p>
            <a:endParaRPr lang="en-US" dirty="0"/>
          </a:p>
        </p:txBody>
      </p:sp>
      <p:pic>
        <p:nvPicPr>
          <p:cNvPr id="5122" name="Picture 2" descr="What are the types of muscular tissue? Explain in detail.">
            <a:extLst>
              <a:ext uri="{FF2B5EF4-FFF2-40B4-BE49-F238E27FC236}">
                <a16:creationId xmlns:a16="http://schemas.microsoft.com/office/drawing/2014/main" id="{17EA0D5B-2096-D75A-51AE-86A99DF78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195" y="1996440"/>
            <a:ext cx="4860925" cy="47320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ervous Tissue - Definition, Characteristics, Functions, Types -  GeeksforGeeks">
            <a:extLst>
              <a:ext uri="{FF2B5EF4-FFF2-40B4-BE49-F238E27FC236}">
                <a16:creationId xmlns:a16="http://schemas.microsoft.com/office/drawing/2014/main" id="{20F1B30F-5B49-778C-14FD-AB274EBD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86" y="2636520"/>
            <a:ext cx="4022274" cy="376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7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8E3FC02F-E375-72DA-09C8-48B693424E50}"/>
              </a:ext>
            </a:extLst>
          </p:cNvPr>
          <p:cNvSpPr txBox="1"/>
          <p:nvPr/>
        </p:nvSpPr>
        <p:spPr>
          <a:xfrm>
            <a:off x="125730" y="793006"/>
            <a:ext cx="11807190" cy="5159554"/>
          </a:xfrm>
          <a:prstGeom prst="rect">
            <a:avLst/>
          </a:prstGeom>
          <a:noFill/>
        </p:spPr>
        <p:txBody>
          <a:bodyPr wrap="square">
            <a:spAutoFit/>
          </a:bodyPr>
          <a:lstStyle/>
          <a:p>
            <a:pPr algn="l">
              <a:lnSpc>
                <a:spcPct val="150000"/>
              </a:lnSpc>
            </a:pPr>
            <a:r>
              <a:rPr lang="en-US" sz="3200" b="1" u="sng" dirty="0">
                <a:solidFill>
                  <a:srgbClr val="C00000"/>
                </a:solidFill>
                <a:cs typeface="Arabic Typesetting" panose="03020402040406030203" pitchFamily="66" charset="-78"/>
              </a:rPr>
              <a:t>TISSUES:-</a:t>
            </a:r>
          </a:p>
          <a:p>
            <a:pPr algn="l">
              <a:lnSpc>
                <a:spcPct val="200000"/>
              </a:lnSpc>
            </a:pPr>
            <a:r>
              <a:rPr lang="en-US" sz="2400" dirty="0"/>
              <a:t>Are group of cells and cell products with</a:t>
            </a:r>
            <a:r>
              <a:rPr lang="en-US" sz="2400" u="sng" dirty="0"/>
              <a:t> similar </a:t>
            </a:r>
            <a:r>
              <a:rPr lang="en-US" sz="2400" dirty="0"/>
              <a:t>structure and function. </a:t>
            </a:r>
          </a:p>
          <a:p>
            <a:pPr algn="l">
              <a:lnSpc>
                <a:spcPct val="200000"/>
              </a:lnSpc>
            </a:pPr>
            <a:r>
              <a:rPr lang="en-US" sz="2400" dirty="0"/>
              <a:t>This means that the cells within a tissue have similar anatomy and physiology and these cells make all of the other components of the tissue. </a:t>
            </a:r>
          </a:p>
          <a:p>
            <a:pPr algn="l">
              <a:lnSpc>
                <a:spcPct val="200000"/>
              </a:lnSpc>
            </a:pPr>
            <a:r>
              <a:rPr lang="en-US" sz="2400" dirty="0"/>
              <a:t>Tissues are made of</a:t>
            </a:r>
            <a:r>
              <a:rPr lang="en-US" sz="2400" u="sng" dirty="0"/>
              <a:t> two </a:t>
            </a:r>
            <a:r>
              <a:rPr lang="en-US" sz="2400" dirty="0"/>
              <a:t>interacting components: </a:t>
            </a:r>
            <a:r>
              <a:rPr lang="en-US" sz="2400" u="sng" dirty="0">
                <a:solidFill>
                  <a:schemeClr val="accent1"/>
                </a:solidFill>
              </a:rPr>
              <a:t>cells and extracellular matrix (ECM). </a:t>
            </a:r>
          </a:p>
          <a:p>
            <a:pPr algn="l">
              <a:lnSpc>
                <a:spcPct val="200000"/>
              </a:lnSpc>
            </a:pPr>
            <a:r>
              <a:rPr lang="en-US" sz="2400" dirty="0"/>
              <a:t>The ECM consists of many kinds of molecules, most of which form complex structures, </a:t>
            </a:r>
          </a:p>
          <a:p>
            <a:pPr algn="l">
              <a:lnSpc>
                <a:spcPct val="200000"/>
              </a:lnSpc>
            </a:pPr>
            <a:r>
              <a:rPr lang="en-US" sz="2400" dirty="0"/>
              <a:t>such as </a:t>
            </a:r>
            <a:r>
              <a:rPr lang="en-US" sz="2400" dirty="0">
                <a:solidFill>
                  <a:schemeClr val="accent1"/>
                </a:solidFill>
              </a:rPr>
              <a:t>collagen fibrils and basement membranes</a:t>
            </a:r>
            <a:r>
              <a:rPr lang="en-US" sz="2400" dirty="0"/>
              <a:t>. </a:t>
            </a:r>
          </a:p>
        </p:txBody>
      </p:sp>
    </p:spTree>
    <p:extLst>
      <p:ext uri="{BB962C8B-B14F-4D97-AF65-F5344CB8AC3E}">
        <p14:creationId xmlns:p14="http://schemas.microsoft.com/office/powerpoint/2010/main" val="3942154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 1" descr="Slide 2"/>
          <p:cNvPicPr>
            <a:picLocks noChangeAspect="1"/>
          </p:cNvPicPr>
          <p:nvPr/>
        </p:nvPicPr>
        <p:blipFill>
          <a:blip r:embed="rId2"/>
          <a:stretch>
            <a:fillRect/>
          </a:stretch>
        </p:blipFill>
        <p:spPr>
          <a:xfrm>
            <a:off x="1150373" y="145026"/>
            <a:ext cx="9566787" cy="6567948"/>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2" descr="Slide 3">
            <a:extLst>
              <a:ext uri="{FF2B5EF4-FFF2-40B4-BE49-F238E27FC236}">
                <a16:creationId xmlns:a16="http://schemas.microsoft.com/office/drawing/2014/main" id="{31C8CC35-4DB1-EDD8-BE70-895821D3BD53}"/>
              </a:ext>
            </a:extLst>
          </p:cNvPr>
          <p:cNvPicPr>
            <a:picLocks noChangeAspect="1"/>
          </p:cNvPicPr>
          <p:nvPr/>
        </p:nvPicPr>
        <p:blipFill>
          <a:blip r:embed="rId2"/>
          <a:stretch>
            <a:fillRect/>
          </a:stretch>
        </p:blipFill>
        <p:spPr>
          <a:xfrm>
            <a:off x="1386348" y="206477"/>
            <a:ext cx="9438968" cy="6390968"/>
          </a:xfrm>
          <a:prstGeom prst="rect">
            <a:avLst/>
          </a:prstGeom>
          <a:noFill/>
          <a:effectLst>
            <a:outerShdw blurRad="57150" dist="95250" dir="2700000" algn="br" rotWithShape="0">
              <a:srgbClr val="000000">
                <a:alpha val="50000"/>
              </a:srgbClr>
            </a:outerShdw>
          </a:effectLst>
        </p:spPr>
      </p:pic>
    </p:spTree>
    <p:extLst>
      <p:ext uri="{BB962C8B-B14F-4D97-AF65-F5344CB8AC3E}">
        <p14:creationId xmlns:p14="http://schemas.microsoft.com/office/powerpoint/2010/main" val="1941730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Slide 5">
            <a:extLst>
              <a:ext uri="{FF2B5EF4-FFF2-40B4-BE49-F238E27FC236}">
                <a16:creationId xmlns:a16="http://schemas.microsoft.com/office/drawing/2014/main" id="{34FAF817-16F9-FE6C-8582-33AAEC4AC8F4}"/>
              </a:ext>
            </a:extLst>
          </p:cNvPr>
          <p:cNvPicPr>
            <a:picLocks noChangeAspect="1"/>
          </p:cNvPicPr>
          <p:nvPr/>
        </p:nvPicPr>
        <p:blipFill>
          <a:blip r:embed="rId2"/>
          <a:stretch>
            <a:fillRect/>
          </a:stretch>
        </p:blipFill>
        <p:spPr>
          <a:xfrm>
            <a:off x="1740310" y="117987"/>
            <a:ext cx="9055509" cy="6508956"/>
          </a:xfrm>
          <a:prstGeom prst="rect">
            <a:avLst/>
          </a:prstGeom>
          <a:noFill/>
          <a:effectLst>
            <a:outerShdw blurRad="57150" dist="95250" dir="2700000" algn="br" rotWithShape="0">
              <a:srgbClr val="000000">
                <a:alpha val="50000"/>
              </a:srgbClr>
            </a:outerShdw>
          </a:effectLst>
        </p:spPr>
      </p:pic>
    </p:spTree>
    <p:extLst>
      <p:ext uri="{BB962C8B-B14F-4D97-AF65-F5344CB8AC3E}">
        <p14:creationId xmlns:p14="http://schemas.microsoft.com/office/powerpoint/2010/main" val="376650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 5" descr="Slide 6"/>
          <p:cNvPicPr>
            <a:picLocks noChangeAspect="1"/>
          </p:cNvPicPr>
          <p:nvPr/>
        </p:nvPicPr>
        <p:blipFill>
          <a:blip r:embed="rId2"/>
          <a:stretch>
            <a:fillRect/>
          </a:stretch>
        </p:blipFill>
        <p:spPr>
          <a:xfrm>
            <a:off x="1524000" y="245806"/>
            <a:ext cx="8799871" cy="6371304"/>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6" descr="Slide 7">
            <a:extLst>
              <a:ext uri="{FF2B5EF4-FFF2-40B4-BE49-F238E27FC236}">
                <a16:creationId xmlns:a16="http://schemas.microsoft.com/office/drawing/2014/main" id="{59865DE5-462D-6596-6438-0D1F67C7505E}"/>
              </a:ext>
            </a:extLst>
          </p:cNvPr>
          <p:cNvPicPr>
            <a:picLocks noChangeAspect="1"/>
          </p:cNvPicPr>
          <p:nvPr/>
        </p:nvPicPr>
        <p:blipFill>
          <a:blip r:embed="rId2"/>
          <a:stretch>
            <a:fillRect/>
          </a:stretch>
        </p:blipFill>
        <p:spPr>
          <a:xfrm>
            <a:off x="1445342" y="206476"/>
            <a:ext cx="9144000" cy="6430297"/>
          </a:xfrm>
          <a:prstGeom prst="rect">
            <a:avLst/>
          </a:prstGeom>
          <a:noFill/>
          <a:effectLst>
            <a:outerShdw blurRad="57150" dist="95250" dir="2700000" algn="br" rotWithShape="0">
              <a:srgbClr val="000000">
                <a:alpha val="50000"/>
              </a:srgbClr>
            </a:outerShdw>
          </a:effectLst>
        </p:spPr>
      </p:pic>
    </p:spTree>
    <p:extLst>
      <p:ext uri="{BB962C8B-B14F-4D97-AF65-F5344CB8AC3E}">
        <p14:creationId xmlns:p14="http://schemas.microsoft.com/office/powerpoint/2010/main" val="2112958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7" descr="Slide 8">
            <a:extLst>
              <a:ext uri="{FF2B5EF4-FFF2-40B4-BE49-F238E27FC236}">
                <a16:creationId xmlns:a16="http://schemas.microsoft.com/office/drawing/2014/main" id="{0CE1F923-0C11-9B83-5EF0-5A01FBBB5CC1}"/>
              </a:ext>
            </a:extLst>
          </p:cNvPr>
          <p:cNvPicPr>
            <a:picLocks noChangeAspect="1"/>
          </p:cNvPicPr>
          <p:nvPr/>
        </p:nvPicPr>
        <p:blipFill>
          <a:blip r:embed="rId2"/>
          <a:stretch>
            <a:fillRect/>
          </a:stretch>
        </p:blipFill>
        <p:spPr>
          <a:xfrm>
            <a:off x="1622322" y="235974"/>
            <a:ext cx="9144000" cy="6322142"/>
          </a:xfrm>
          <a:prstGeom prst="rect">
            <a:avLst/>
          </a:prstGeom>
          <a:noFill/>
          <a:effectLst>
            <a:outerShdw blurRad="57150" dist="95250" dir="2700000" algn="br" rotWithShape="0">
              <a:srgbClr val="000000">
                <a:alpha val="50000"/>
              </a:srgbClr>
            </a:outerShdw>
          </a:effectLst>
        </p:spPr>
      </p:pic>
    </p:spTree>
    <p:extLst>
      <p:ext uri="{BB962C8B-B14F-4D97-AF65-F5344CB8AC3E}">
        <p14:creationId xmlns:p14="http://schemas.microsoft.com/office/powerpoint/2010/main" val="4287766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8" descr="Slide 9">
            <a:extLst>
              <a:ext uri="{FF2B5EF4-FFF2-40B4-BE49-F238E27FC236}">
                <a16:creationId xmlns:a16="http://schemas.microsoft.com/office/drawing/2014/main" id="{5E1F4109-4A37-64E5-D4A7-015572AC5A65}"/>
              </a:ext>
            </a:extLst>
          </p:cNvPr>
          <p:cNvPicPr>
            <a:picLocks noChangeAspect="1"/>
          </p:cNvPicPr>
          <p:nvPr/>
        </p:nvPicPr>
        <p:blipFill>
          <a:blip r:embed="rId2"/>
          <a:stretch>
            <a:fillRect/>
          </a:stretch>
        </p:blipFill>
        <p:spPr>
          <a:xfrm>
            <a:off x="1612490" y="265470"/>
            <a:ext cx="9144000" cy="6361471"/>
          </a:xfrm>
          <a:prstGeom prst="rect">
            <a:avLst/>
          </a:prstGeom>
          <a:noFill/>
          <a:effectLst>
            <a:outerShdw blurRad="57150" dist="95250" dir="2700000" algn="br" rotWithShape="0">
              <a:srgbClr val="000000">
                <a:alpha val="50000"/>
              </a:srgbClr>
            </a:outerShdw>
          </a:effectLst>
        </p:spPr>
      </p:pic>
    </p:spTree>
    <p:extLst>
      <p:ext uri="{BB962C8B-B14F-4D97-AF65-F5344CB8AC3E}">
        <p14:creationId xmlns:p14="http://schemas.microsoft.com/office/powerpoint/2010/main" val="1667506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9" descr="Slide 10">
            <a:extLst>
              <a:ext uri="{FF2B5EF4-FFF2-40B4-BE49-F238E27FC236}">
                <a16:creationId xmlns:a16="http://schemas.microsoft.com/office/drawing/2014/main" id="{02B4B6A0-AFAD-C41D-314B-B88C55553B5E}"/>
              </a:ext>
            </a:extLst>
          </p:cNvPr>
          <p:cNvPicPr>
            <a:picLocks noChangeAspect="1"/>
          </p:cNvPicPr>
          <p:nvPr/>
        </p:nvPicPr>
        <p:blipFill>
          <a:blip r:embed="rId2"/>
          <a:stretch>
            <a:fillRect/>
          </a:stretch>
        </p:blipFill>
        <p:spPr>
          <a:xfrm>
            <a:off x="1278193" y="186813"/>
            <a:ext cx="9144000" cy="6489290"/>
          </a:xfrm>
          <a:prstGeom prst="rect">
            <a:avLst/>
          </a:prstGeom>
          <a:noFill/>
          <a:effectLst>
            <a:outerShdw blurRad="57150" dist="95250" dir="2700000" algn="br" rotWithShape="0">
              <a:srgbClr val="000000">
                <a:alpha val="50000"/>
              </a:srgbClr>
            </a:outerShdw>
          </a:effectLst>
        </p:spPr>
      </p:pic>
    </p:spTree>
    <p:extLst>
      <p:ext uri="{BB962C8B-B14F-4D97-AF65-F5344CB8AC3E}">
        <p14:creationId xmlns:p14="http://schemas.microsoft.com/office/powerpoint/2010/main" val="1515964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 descr="Slide 11">
            <a:extLst>
              <a:ext uri="{FF2B5EF4-FFF2-40B4-BE49-F238E27FC236}">
                <a16:creationId xmlns:a16="http://schemas.microsoft.com/office/drawing/2014/main" id="{EAD7B5BB-CA64-08B4-B66B-C582F25CF801}"/>
              </a:ext>
            </a:extLst>
          </p:cNvPr>
          <p:cNvPicPr>
            <a:picLocks noChangeAspect="1"/>
          </p:cNvPicPr>
          <p:nvPr/>
        </p:nvPicPr>
        <p:blipFill>
          <a:blip r:embed="rId2"/>
          <a:stretch>
            <a:fillRect/>
          </a:stretch>
        </p:blipFill>
        <p:spPr>
          <a:xfrm>
            <a:off x="1425677" y="167148"/>
            <a:ext cx="9144000" cy="6538452"/>
          </a:xfrm>
          <a:prstGeom prst="rect">
            <a:avLst/>
          </a:prstGeom>
          <a:noFill/>
          <a:effectLst>
            <a:outerShdw blurRad="57150" dist="95250" dir="2700000" algn="br" rotWithShape="0">
              <a:srgbClr val="000000">
                <a:alpha val="50000"/>
              </a:srgbClr>
            </a:outerShdw>
          </a:effectLst>
        </p:spPr>
      </p:pic>
    </p:spTree>
    <p:extLst>
      <p:ext uri="{BB962C8B-B14F-4D97-AF65-F5344CB8AC3E}">
        <p14:creationId xmlns:p14="http://schemas.microsoft.com/office/powerpoint/2010/main" val="772370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1" descr="Slide 12">
            <a:extLst>
              <a:ext uri="{FF2B5EF4-FFF2-40B4-BE49-F238E27FC236}">
                <a16:creationId xmlns:a16="http://schemas.microsoft.com/office/drawing/2014/main" id="{41F4EE2F-6F1D-23BF-DE93-1F8A76DBCECF}"/>
              </a:ext>
            </a:extLst>
          </p:cNvPr>
          <p:cNvPicPr>
            <a:picLocks noChangeAspect="1"/>
          </p:cNvPicPr>
          <p:nvPr/>
        </p:nvPicPr>
        <p:blipFill>
          <a:blip r:embed="rId2"/>
          <a:stretch>
            <a:fillRect/>
          </a:stretch>
        </p:blipFill>
        <p:spPr>
          <a:xfrm>
            <a:off x="1602658" y="154857"/>
            <a:ext cx="9144000" cy="6548285"/>
          </a:xfrm>
          <a:prstGeom prst="rect">
            <a:avLst/>
          </a:prstGeom>
          <a:noFill/>
          <a:effectLst>
            <a:outerShdw blurRad="57150" dist="95250" dir="2700000" algn="br" rotWithShape="0">
              <a:srgbClr val="000000">
                <a:alpha val="50000"/>
              </a:srgbClr>
            </a:outerShdw>
          </a:effectLst>
        </p:spPr>
      </p:pic>
    </p:spTree>
    <p:extLst>
      <p:ext uri="{BB962C8B-B14F-4D97-AF65-F5344CB8AC3E}">
        <p14:creationId xmlns:p14="http://schemas.microsoft.com/office/powerpoint/2010/main" val="344767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9FCE7BE-0BAC-B495-1CCE-07C48E35D1D4}"/>
              </a:ext>
            </a:extLst>
          </p:cNvPr>
          <p:cNvSpPr>
            <a:spLocks noGrp="1"/>
          </p:cNvSpPr>
          <p:nvPr>
            <p:ph idx="1"/>
          </p:nvPr>
        </p:nvSpPr>
        <p:spPr>
          <a:xfrm>
            <a:off x="106680" y="95885"/>
            <a:ext cx="10515600" cy="2723515"/>
          </a:xfrm>
        </p:spPr>
        <p:txBody>
          <a:bodyPr/>
          <a:lstStyle/>
          <a:p>
            <a:pPr marL="0" marR="0" lvl="0" indent="0" algn="l" defTabSz="914400" rtl="1"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The functions of ECM </a:t>
            </a:r>
          </a:p>
          <a:p>
            <a:pPr marL="0" marR="0" lvl="0" indent="0" algn="l" defTabSz="914400" rtl="1"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supports for the cells </a:t>
            </a:r>
          </a:p>
          <a:p>
            <a:pPr marL="0" marR="0" lvl="0" indent="0" algn="l" defTabSz="914400" rtl="1"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 transporting nutrients to the cells</a:t>
            </a:r>
          </a:p>
          <a:p>
            <a:pPr marL="0" marR="0" lvl="0" indent="0" algn="l" defTabSz="914400" rtl="1"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 carrying away their wastes and secretory products.</a:t>
            </a:r>
          </a:p>
          <a:p>
            <a:endParaRPr lang="en-US" dirty="0"/>
          </a:p>
        </p:txBody>
      </p:sp>
      <p:pic>
        <p:nvPicPr>
          <p:cNvPr id="4" name="صورة 3">
            <a:extLst>
              <a:ext uri="{FF2B5EF4-FFF2-40B4-BE49-F238E27FC236}">
                <a16:creationId xmlns:a16="http://schemas.microsoft.com/office/drawing/2014/main" id="{2A6CB655-C50F-B3A6-C19D-93F3EEB80AB5}"/>
              </a:ext>
            </a:extLst>
          </p:cNvPr>
          <p:cNvPicPr>
            <a:picLocks noChangeAspect="1"/>
          </p:cNvPicPr>
          <p:nvPr/>
        </p:nvPicPr>
        <p:blipFill>
          <a:blip r:embed="rId2"/>
          <a:stretch>
            <a:fillRect/>
          </a:stretch>
        </p:blipFill>
        <p:spPr>
          <a:xfrm>
            <a:off x="1628774" y="2651760"/>
            <a:ext cx="9153525" cy="4206240"/>
          </a:xfrm>
          <a:prstGeom prst="rect">
            <a:avLst/>
          </a:prstGeom>
        </p:spPr>
      </p:pic>
    </p:spTree>
    <p:extLst>
      <p:ext uri="{BB962C8B-B14F-4D97-AF65-F5344CB8AC3E}">
        <p14:creationId xmlns:p14="http://schemas.microsoft.com/office/powerpoint/2010/main" val="1829506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 descr="Slide 13">
            <a:extLst>
              <a:ext uri="{FF2B5EF4-FFF2-40B4-BE49-F238E27FC236}">
                <a16:creationId xmlns:a16="http://schemas.microsoft.com/office/drawing/2014/main" id="{96B6E5CF-3936-F7C5-D47C-CCF33636F737}"/>
              </a:ext>
            </a:extLst>
          </p:cNvPr>
          <p:cNvPicPr>
            <a:picLocks noChangeAspect="1"/>
          </p:cNvPicPr>
          <p:nvPr/>
        </p:nvPicPr>
        <p:blipFill>
          <a:blip r:embed="rId2"/>
          <a:stretch>
            <a:fillRect/>
          </a:stretch>
        </p:blipFill>
        <p:spPr>
          <a:xfrm>
            <a:off x="993058" y="297426"/>
            <a:ext cx="9144000" cy="6263148"/>
          </a:xfrm>
          <a:prstGeom prst="rect">
            <a:avLst/>
          </a:prstGeom>
          <a:noFill/>
          <a:effectLst>
            <a:outerShdw blurRad="57150" dist="95250" dir="2700000" algn="br" rotWithShape="0">
              <a:srgbClr val="000000">
                <a:alpha val="50000"/>
              </a:srgbClr>
            </a:outerShdw>
          </a:effectLst>
        </p:spPr>
      </p:pic>
    </p:spTree>
    <p:extLst>
      <p:ext uri="{BB962C8B-B14F-4D97-AF65-F5344CB8AC3E}">
        <p14:creationId xmlns:p14="http://schemas.microsoft.com/office/powerpoint/2010/main" val="419995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F1D8EB2-BAC5-DCEE-B13B-8425A52AE0BF}"/>
              </a:ext>
            </a:extLst>
          </p:cNvPr>
          <p:cNvSpPr>
            <a:spLocks noGrp="1"/>
          </p:cNvSpPr>
          <p:nvPr>
            <p:ph idx="1"/>
          </p:nvPr>
        </p:nvSpPr>
        <p:spPr>
          <a:xfrm>
            <a:off x="53340" y="0"/>
            <a:ext cx="11757660" cy="3657600"/>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1"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There are four basic types of tissue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1"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400" b="0" i="0" u="sng" strike="noStrike" kern="1200" cap="none" spc="0" normalizeH="0" baseline="0" noProof="0" dirty="0">
                <a:ln>
                  <a:noFill/>
                </a:ln>
                <a:solidFill>
                  <a:srgbClr val="C00000"/>
                </a:solidFill>
                <a:effectLst/>
                <a:uLnTx/>
                <a:uFillTx/>
                <a:latin typeface="Calibri" panose="020F0502020204030204"/>
                <a:ea typeface="+mn-ea"/>
                <a:cs typeface="+mn-cs"/>
              </a:rPr>
              <a:t>Epithelium</a:t>
            </a: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(epithelial tissue): covers body surfaces, lines body cavities, and forms glands . </a:t>
            </a:r>
          </a:p>
          <a:p>
            <a:pPr marL="0" marR="0" lvl="0" indent="0" algn="l" defTabSz="914400" rtl="1"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400" b="0" i="0" u="sng" strike="noStrike" kern="1200" cap="none" spc="0" normalizeH="0" baseline="0" noProof="0" dirty="0">
                <a:ln>
                  <a:noFill/>
                </a:ln>
                <a:solidFill>
                  <a:srgbClr val="C00000"/>
                </a:solidFill>
                <a:effectLst/>
                <a:uLnTx/>
                <a:uFillTx/>
                <a:latin typeface="Calibri" panose="020F0502020204030204"/>
                <a:ea typeface="+mn-ea"/>
                <a:cs typeface="+mn-cs"/>
              </a:rPr>
              <a:t>Connective tissue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underlies or supports the other three basic tissue</a:t>
            </a:r>
          </a:p>
          <a:p>
            <a:pPr marL="0" marR="0" lvl="0" indent="0" algn="l" defTabSz="914400" rtl="1"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2400" b="0" i="0" u="sng" strike="noStrike" kern="1200" cap="none" spc="0" normalizeH="0" baseline="0" noProof="0" dirty="0">
                <a:ln>
                  <a:noFill/>
                </a:ln>
                <a:solidFill>
                  <a:srgbClr val="C00000"/>
                </a:solidFill>
                <a:effectLst/>
                <a:uLnTx/>
                <a:uFillTx/>
                <a:latin typeface="Calibri" panose="020F0502020204030204"/>
                <a:ea typeface="+mn-ea"/>
                <a:cs typeface="+mn-cs"/>
              </a:rPr>
              <a:t>Muscle tissue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made up of contractile cells and is responsible for movement</a:t>
            </a:r>
          </a:p>
          <a:p>
            <a:pPr marL="0" marR="0" lvl="0" indent="0" algn="l" defTabSz="914400" rtl="1"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sng" strike="noStrike" kern="1200" cap="none" spc="0" normalizeH="0" baseline="0" noProof="0" dirty="0">
                <a:ln>
                  <a:noFill/>
                </a:ln>
                <a:solidFill>
                  <a:srgbClr val="C00000"/>
                </a:solidFill>
                <a:effectLst/>
                <a:uLnTx/>
                <a:uFillTx/>
                <a:latin typeface="Calibri" panose="020F0502020204030204"/>
                <a:ea typeface="+mn-ea"/>
                <a:cs typeface="+mn-cs"/>
              </a:rPr>
              <a:t>Nerve tissue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receives, transmits information to control the activities of the body</a:t>
            </a:r>
          </a:p>
          <a:p>
            <a:endParaRPr lang="en-US" dirty="0"/>
          </a:p>
        </p:txBody>
      </p:sp>
      <p:pic>
        <p:nvPicPr>
          <p:cNvPr id="1026" name="Picture 2" descr="Picture">
            <a:extLst>
              <a:ext uri="{FF2B5EF4-FFF2-40B4-BE49-F238E27FC236}">
                <a16:creationId xmlns:a16="http://schemas.microsoft.com/office/drawing/2014/main" id="{6160259B-3EE7-F8F3-6B51-FCB46BDE6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120" y="3200400"/>
            <a:ext cx="627888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558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E72D4E5-C2E2-CDC3-A080-9BCBDD49D37A}"/>
              </a:ext>
            </a:extLst>
          </p:cNvPr>
          <p:cNvSpPr>
            <a:spLocks noGrp="1"/>
          </p:cNvSpPr>
          <p:nvPr>
            <p:ph idx="1"/>
          </p:nvPr>
        </p:nvSpPr>
        <p:spPr>
          <a:xfrm>
            <a:off x="312420" y="381001"/>
            <a:ext cx="10683240" cy="2583180"/>
          </a:xfrm>
        </p:spPr>
        <p:txBody>
          <a:bodyPr>
            <a:normAutofit fontScale="92500"/>
          </a:bodyPr>
          <a:lstStyle/>
          <a:p>
            <a:pPr marL="0" marR="0" lvl="0" indent="0" algn="l" defTabSz="914400" rtl="1" eaLnBrk="1" fontAlgn="auto" latinLnBrk="0" hangingPunct="1">
              <a:lnSpc>
                <a:spcPct val="150000"/>
              </a:lnSpc>
              <a:spcBef>
                <a:spcPts val="0"/>
              </a:spcBef>
              <a:spcAft>
                <a:spcPts val="0"/>
              </a:spcAft>
              <a:buClrTx/>
              <a:buSzTx/>
              <a:buFontTx/>
              <a:buNone/>
              <a:tabLst/>
              <a:defRPr/>
            </a:pPr>
            <a:r>
              <a:rPr kumimoji="0" lang="en-US" b="1" i="0" u="sng" strike="noStrike" kern="1200" cap="none" spc="0" normalizeH="0" baseline="0" noProof="0" dirty="0">
                <a:ln>
                  <a:noFill/>
                </a:ln>
                <a:solidFill>
                  <a:srgbClr val="C00000"/>
                </a:solidFill>
                <a:effectLst/>
                <a:uLnTx/>
                <a:uFillTx/>
                <a:latin typeface="Calibri" panose="020F0502020204030204"/>
                <a:ea typeface="+mn-ea"/>
                <a:cs typeface="+mn-cs"/>
              </a:rPr>
              <a:t>1-Epithelial tissues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 thin tissues that covers a body surface or lines a body cavity. </a:t>
            </a:r>
          </a:p>
          <a:p>
            <a:pPr marL="0" marR="0" lvl="0" indent="0" algn="l" defTabSz="914400" rtl="1"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They form the external skin, the inner lining of the mouth, digestive tract, secretory glands, the lining of hollow parts of every organ such as the heart, lungs, eyes, ears, the urogenital tract, as well as the brain and central canals of the spinal cord</a:t>
            </a:r>
          </a:p>
          <a:p>
            <a:endParaRPr lang="en-US" dirty="0"/>
          </a:p>
        </p:txBody>
      </p:sp>
      <p:pic>
        <p:nvPicPr>
          <p:cNvPr id="2050" name="Picture 2" descr="epithelial tissues">
            <a:extLst>
              <a:ext uri="{FF2B5EF4-FFF2-40B4-BE49-F238E27FC236}">
                <a16:creationId xmlns:a16="http://schemas.microsoft.com/office/drawing/2014/main" id="{7815CF51-E3E9-7FB2-C496-F46FA6D93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940" y="2827020"/>
            <a:ext cx="5600700" cy="403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75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1E3AAFE-42E7-996D-05BE-D626CB42B336}"/>
              </a:ext>
            </a:extLst>
          </p:cNvPr>
          <p:cNvSpPr>
            <a:spLocks noGrp="1"/>
          </p:cNvSpPr>
          <p:nvPr>
            <p:ph idx="1"/>
          </p:nvPr>
        </p:nvSpPr>
        <p:spPr>
          <a:xfrm>
            <a:off x="266700" y="274320"/>
            <a:ext cx="11727180" cy="6477000"/>
          </a:xfrm>
        </p:spPr>
        <p:txBody>
          <a:bodyPr>
            <a:normAutofit fontScale="55000" lnSpcReduction="20000"/>
          </a:bodyPr>
          <a:lstStyle/>
          <a:p>
            <a:pPr algn="l"/>
            <a:r>
              <a:rPr lang="en-US" sz="5100" b="1" dirty="0">
                <a:solidFill>
                  <a:srgbClr val="C00000"/>
                </a:solidFill>
              </a:rPr>
              <a:t>Functions of epithelial tissue :</a:t>
            </a:r>
          </a:p>
          <a:p>
            <a:pPr marL="0" indent="0" algn="l">
              <a:lnSpc>
                <a:spcPct val="170000"/>
              </a:lnSpc>
              <a:buNone/>
            </a:pPr>
            <a:r>
              <a:rPr lang="en-US" sz="4900" dirty="0"/>
              <a:t>1- covering ,lining and Protection surface (skin)</a:t>
            </a:r>
          </a:p>
          <a:p>
            <a:pPr marL="0" indent="0" algn="l">
              <a:lnSpc>
                <a:spcPct val="170000"/>
              </a:lnSpc>
              <a:buNone/>
            </a:pPr>
            <a:r>
              <a:rPr lang="en-US" sz="4900" dirty="0"/>
              <a:t>2-Absorption (intestine)</a:t>
            </a:r>
          </a:p>
          <a:p>
            <a:pPr marL="0" indent="0" algn="l">
              <a:lnSpc>
                <a:spcPct val="170000"/>
              </a:lnSpc>
              <a:buNone/>
            </a:pPr>
            <a:r>
              <a:rPr lang="en-US" sz="4900" dirty="0"/>
              <a:t>3-Secretion (epithelia of glands)</a:t>
            </a:r>
          </a:p>
          <a:p>
            <a:pPr marL="0" indent="0" algn="l">
              <a:lnSpc>
                <a:spcPct val="170000"/>
              </a:lnSpc>
              <a:buNone/>
            </a:pPr>
            <a:r>
              <a:rPr lang="en-US" sz="4900" dirty="0"/>
              <a:t>4-sensation (sensory cells)</a:t>
            </a:r>
          </a:p>
          <a:p>
            <a:pPr marL="0" indent="0" algn="l">
              <a:lnSpc>
                <a:spcPct val="170000"/>
              </a:lnSpc>
              <a:buNone/>
            </a:pPr>
            <a:r>
              <a:rPr lang="en-US" sz="4900" dirty="0"/>
              <a:t>5-contractility ( sweat and mammary gland)</a:t>
            </a:r>
          </a:p>
          <a:p>
            <a:pPr marL="0" indent="0" algn="l">
              <a:lnSpc>
                <a:spcPct val="170000"/>
              </a:lnSpc>
              <a:buNone/>
            </a:pPr>
            <a:r>
              <a:rPr lang="en-US" sz="4400" u="sng" dirty="0">
                <a:solidFill>
                  <a:srgbClr val="C00000"/>
                </a:solidFill>
              </a:rPr>
              <a:t>Epithelial tissues consist of two types </a:t>
            </a:r>
            <a:r>
              <a:rPr lang="en-US" sz="3800" dirty="0"/>
              <a:t>:-</a:t>
            </a:r>
          </a:p>
          <a:p>
            <a:pPr marL="0" indent="0" algn="l">
              <a:lnSpc>
                <a:spcPct val="170000"/>
              </a:lnSpc>
              <a:buNone/>
            </a:pPr>
            <a:r>
              <a:rPr lang="en-US" sz="4400" dirty="0"/>
              <a:t>A- Covering or lining epithelial tissues</a:t>
            </a:r>
          </a:p>
          <a:p>
            <a:pPr marL="0" indent="0" algn="l">
              <a:lnSpc>
                <a:spcPct val="170000"/>
              </a:lnSpc>
              <a:buNone/>
            </a:pPr>
            <a:r>
              <a:rPr lang="en-US" sz="4400" dirty="0"/>
              <a:t>B- Glandular epithelial tissues</a:t>
            </a:r>
          </a:p>
          <a:p>
            <a:pPr algn="l"/>
            <a:endParaRPr lang="en-US" sz="3200" dirty="0"/>
          </a:p>
        </p:txBody>
      </p:sp>
    </p:spTree>
    <p:extLst>
      <p:ext uri="{BB962C8B-B14F-4D97-AF65-F5344CB8AC3E}">
        <p14:creationId xmlns:p14="http://schemas.microsoft.com/office/powerpoint/2010/main" val="118263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C84B61C-D277-3FA3-B466-DA6352AE38E2}"/>
              </a:ext>
            </a:extLst>
          </p:cNvPr>
          <p:cNvSpPr>
            <a:spLocks noGrp="1"/>
          </p:cNvSpPr>
          <p:nvPr>
            <p:ph idx="1"/>
          </p:nvPr>
        </p:nvSpPr>
        <p:spPr>
          <a:xfrm>
            <a:off x="144780" y="80644"/>
            <a:ext cx="6873240" cy="6160135"/>
          </a:xfrm>
        </p:spPr>
        <p:txBody>
          <a:bodyPr>
            <a:normAutofit fontScale="85000" lnSpcReduction="10000"/>
          </a:bodyPr>
          <a:lstStyle/>
          <a:p>
            <a:pPr marL="0" marR="0" lvl="0" indent="0" algn="l" defTabSz="914400" rtl="1" eaLnBrk="1" fontAlgn="auto" latinLnBrk="0" hangingPunct="1">
              <a:lnSpc>
                <a:spcPct val="150000"/>
              </a:lnSpc>
              <a:spcBef>
                <a:spcPts val="10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Covering epithelial tissues covers the outer layers or lining of the organs , ---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according to the number of cells layers classified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1" eaLnBrk="1" fontAlgn="auto" latinLnBrk="0" hangingPunct="1">
              <a:lnSpc>
                <a:spcPct val="150000"/>
              </a:lnSpc>
              <a:spcBef>
                <a:spcPts val="1000"/>
              </a:spcBef>
              <a:spcAft>
                <a:spcPts val="0"/>
              </a:spcAft>
              <a:buClrTx/>
              <a:buSzTx/>
              <a:buNone/>
              <a:tabLst/>
              <a:defRPr/>
            </a:pPr>
            <a:r>
              <a:rPr kumimoji="0" lang="en-US" sz="2600" b="1" i="0" u="sng"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n-US" sz="2600" b="0" i="0" u="sng"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600" b="1" i="0" u="sng" strike="noStrike" kern="1200" cap="none" spc="0" normalizeH="0" baseline="0" noProof="0" dirty="0">
                <a:ln>
                  <a:noFill/>
                </a:ln>
                <a:solidFill>
                  <a:srgbClr val="C00000"/>
                </a:solidFill>
                <a:effectLst/>
                <a:uLnTx/>
                <a:uFillTx/>
                <a:latin typeface="Calibri" panose="020F0502020204030204"/>
                <a:ea typeface="+mn-ea"/>
                <a:cs typeface="+mn-cs"/>
              </a:rPr>
              <a:t>Simple epithelial tissue </a:t>
            </a:r>
            <a:endParaRPr lang="en-US" sz="2600" u="sng" dirty="0">
              <a:solidFill>
                <a:srgbClr val="C00000"/>
              </a:solidFill>
              <a:latin typeface="Calibri" panose="020F0502020204030204"/>
            </a:endParaRPr>
          </a:p>
          <a:p>
            <a:pPr marL="0" marR="0" lvl="0" indent="0" algn="l" defTabSz="914400" rtl="1" eaLnBrk="1" fontAlgn="auto" latinLnBrk="0" hangingPunct="1">
              <a:lnSpc>
                <a:spcPct val="150000"/>
              </a:lnSpc>
              <a:spcBef>
                <a:spcPts val="1000"/>
              </a:spcBef>
              <a:spcAft>
                <a:spcPts val="0"/>
              </a:spcAft>
              <a:buClrTx/>
              <a:buSzTx/>
              <a:buNone/>
              <a:tabLst/>
              <a:defRPr/>
            </a:pPr>
            <a:r>
              <a:rPr kumimoji="0" lang="en-US" sz="2600" b="1" i="0" u="sng" strike="noStrike" kern="1200" cap="none" spc="0" normalizeH="0" baseline="0" noProof="0" dirty="0">
                <a:ln>
                  <a:noFill/>
                </a:ln>
                <a:solidFill>
                  <a:srgbClr val="C00000"/>
                </a:solidFill>
                <a:effectLst/>
                <a:uLnTx/>
                <a:uFillTx/>
                <a:latin typeface="Calibri" panose="020F0502020204030204"/>
                <a:ea typeface="+mn-ea"/>
                <a:cs typeface="+mn-cs"/>
              </a:rPr>
              <a:t>B- stratified epithelial tissue</a:t>
            </a:r>
          </a:p>
          <a:p>
            <a:pPr marL="0" marR="0" lvl="0" indent="0" algn="l" defTabSz="914400" rtl="1" eaLnBrk="1" fontAlgn="auto" latinLnBrk="0" hangingPunct="1">
              <a:lnSpc>
                <a:spcPct val="150000"/>
              </a:lnSpc>
              <a:spcBef>
                <a:spcPts val="1000"/>
              </a:spcBef>
              <a:spcAft>
                <a:spcPts val="0"/>
              </a:spcAft>
              <a:buClrTx/>
              <a:buSzTx/>
              <a:buNone/>
              <a:tabLst/>
              <a:defRPr/>
            </a:pPr>
            <a:endParaRPr kumimoji="0" lang="en-US" sz="2600" b="1" i="0" u="sng"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600" b="1" i="0" u="sng" strike="noStrike" kern="1200" cap="none" spc="0" normalizeH="0" baseline="0" noProof="0" dirty="0">
                <a:ln>
                  <a:noFill/>
                </a:ln>
                <a:solidFill>
                  <a:srgbClr val="C00000"/>
                </a:solidFill>
                <a:effectLst/>
                <a:uLnTx/>
                <a:uFillTx/>
                <a:latin typeface="Calibri" panose="020F0502020204030204"/>
                <a:ea typeface="+mn-ea"/>
                <a:cs typeface="+mn-cs"/>
              </a:rPr>
              <a:t>A-Simple epithelial tissue </a:t>
            </a:r>
          </a:p>
          <a:p>
            <a:pPr marL="0" marR="0" lvl="0" indent="0" algn="l" defTabSz="914400" rtl="1" eaLnBrk="1" fontAlgn="auto" latinLnBrk="0" hangingPunct="1">
              <a:lnSpc>
                <a:spcPct val="150000"/>
              </a:lnSpc>
              <a:spcBef>
                <a:spcPts val="1000"/>
              </a:spcBef>
              <a:spcAft>
                <a:spcPts val="0"/>
              </a:spcAft>
              <a:buClrTx/>
              <a:buSz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composed of only </a:t>
            </a:r>
            <a:r>
              <a:rPr kumimoji="0" lang="en-US" sz="2600" b="0" i="0" u="sng" strike="noStrike" kern="1200" cap="none" spc="0" normalizeH="0" baseline="0" noProof="0" dirty="0">
                <a:ln>
                  <a:noFill/>
                </a:ln>
                <a:solidFill>
                  <a:prstClr val="black"/>
                </a:solidFill>
                <a:effectLst/>
                <a:uLnTx/>
                <a:uFillTx/>
                <a:latin typeface="Calibri" panose="020F0502020204030204"/>
                <a:ea typeface="+mn-ea"/>
                <a:cs typeface="+mn-cs"/>
              </a:rPr>
              <a:t>one layer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based on basement -membrane</a:t>
            </a:r>
          </a:p>
          <a:p>
            <a:pPr marL="0" marR="0" lvl="0" indent="0" algn="l" defTabSz="914400" rtl="1" eaLnBrk="1" fontAlgn="auto" latinLnBrk="0" hangingPunct="1">
              <a:lnSpc>
                <a:spcPct val="150000"/>
              </a:lnSpc>
              <a:spcBef>
                <a:spcPts val="1000"/>
              </a:spcBef>
              <a:spcAft>
                <a:spcPts val="0"/>
              </a:spcAft>
              <a:buClrTx/>
              <a:buSzTx/>
              <a:buNone/>
              <a:tabLst/>
              <a:defRPr/>
            </a:pPr>
            <a:r>
              <a:rPr kumimoji="0" lang="en-US" sz="26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1-Simple cuboidal epithelial tissue</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1" eaLnBrk="1" fontAlgn="auto" latinLnBrk="0" hangingPunct="1">
              <a:lnSpc>
                <a:spcPct val="150000"/>
              </a:lnSpc>
              <a:spcBef>
                <a:spcPts val="1000"/>
              </a:spcBef>
              <a:spcAft>
                <a:spcPts val="0"/>
              </a:spcAft>
              <a:buClrTx/>
              <a:buSz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Location</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secretory ducts of small glands, kidney tubules</a:t>
            </a:r>
          </a:p>
        </p:txBody>
      </p:sp>
      <p:pic>
        <p:nvPicPr>
          <p:cNvPr id="3074" name="Picture 2" descr="0614 simple cuboidal epithelium medical images for powerpoint Slide01">
            <a:extLst>
              <a:ext uri="{FF2B5EF4-FFF2-40B4-BE49-F238E27FC236}">
                <a16:creationId xmlns:a16="http://schemas.microsoft.com/office/drawing/2014/main" id="{74E6CCEF-272F-7EA5-3C08-4A18A356D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380" y="1844040"/>
            <a:ext cx="4579620" cy="501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242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DB89122-6EF4-5E4C-AB10-E8D0D2144BBD}"/>
              </a:ext>
            </a:extLst>
          </p:cNvPr>
          <p:cNvSpPr>
            <a:spLocks noGrp="1"/>
          </p:cNvSpPr>
          <p:nvPr>
            <p:ph idx="1"/>
          </p:nvPr>
        </p:nvSpPr>
        <p:spPr>
          <a:xfrm>
            <a:off x="53340" y="99061"/>
            <a:ext cx="11551920" cy="2689860"/>
          </a:xfrm>
        </p:spPr>
        <p:txBody>
          <a:bodyPr>
            <a:normAutofit/>
          </a:bodyPr>
          <a:lstStyle/>
          <a:p>
            <a:pPr marL="0" indent="0" algn="l">
              <a:buNone/>
            </a:pPr>
            <a:r>
              <a:rPr lang="en-US" dirty="0">
                <a:solidFill>
                  <a:schemeClr val="accent1">
                    <a:lumMod val="75000"/>
                  </a:schemeClr>
                </a:solidFill>
              </a:rPr>
              <a:t>2-Simple squamous epithelial tissue</a:t>
            </a:r>
            <a:r>
              <a:rPr lang="en-US" dirty="0"/>
              <a:t>:-</a:t>
            </a:r>
          </a:p>
          <a:p>
            <a:pPr marL="0" indent="0" algn="l">
              <a:lnSpc>
                <a:spcPct val="150000"/>
              </a:lnSpc>
              <a:buNone/>
            </a:pPr>
            <a:r>
              <a:rPr lang="en-US" b="1" dirty="0"/>
              <a:t>Location</a:t>
            </a:r>
            <a:r>
              <a:rPr lang="en-US" dirty="0"/>
              <a:t>: blood and lymphatic vessels being called </a:t>
            </a:r>
            <a:r>
              <a:rPr lang="en-US" b="1" dirty="0"/>
              <a:t>endothelium</a:t>
            </a:r>
            <a:r>
              <a:rPr lang="en-US" dirty="0"/>
              <a:t>, lining the abdominal and plural cavities called</a:t>
            </a:r>
            <a:r>
              <a:rPr lang="en-US" b="1" dirty="0"/>
              <a:t> mesothelium</a:t>
            </a:r>
            <a:r>
              <a:rPr lang="en-US" dirty="0"/>
              <a:t>. </a:t>
            </a:r>
          </a:p>
          <a:p>
            <a:pPr algn="l"/>
            <a:endParaRPr lang="en-US" dirty="0"/>
          </a:p>
        </p:txBody>
      </p:sp>
      <p:pic>
        <p:nvPicPr>
          <p:cNvPr id="1026" name="Picture 2" descr="Simple Squamous epithelium - Figure 1">
            <a:extLst>
              <a:ext uri="{FF2B5EF4-FFF2-40B4-BE49-F238E27FC236}">
                <a16:creationId xmlns:a16="http://schemas.microsoft.com/office/drawing/2014/main" id="{990510B9-9B53-C967-C736-8729E1BD7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48000"/>
            <a:ext cx="604266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191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B6024D6-19A4-1E44-B0E1-EDE530E59AD7}"/>
              </a:ext>
            </a:extLst>
          </p:cNvPr>
          <p:cNvSpPr>
            <a:spLocks noGrp="1"/>
          </p:cNvSpPr>
          <p:nvPr>
            <p:ph idx="1"/>
          </p:nvPr>
        </p:nvSpPr>
        <p:spPr>
          <a:xfrm>
            <a:off x="358140" y="243841"/>
            <a:ext cx="11772900" cy="3124200"/>
          </a:xfrm>
        </p:spPr>
        <p:txBody>
          <a:bodyPr>
            <a:normAutofit/>
          </a:bodyPr>
          <a:lstStyle/>
          <a:p>
            <a:pPr marL="228600" marR="0" lvl="0" indent="-228600" algn="l"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3-Simple columnar epithelial tissue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1" eaLnBrk="1" fontAlgn="auto" latinLnBrk="0" hangingPunct="1">
              <a:lnSpc>
                <a:spcPct val="170000"/>
              </a:lnSpc>
              <a:spcBef>
                <a:spcPts val="1000"/>
              </a:spcBef>
              <a:spcAft>
                <a:spcPts val="0"/>
              </a:spcAft>
              <a:buClrTx/>
              <a:buSz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Location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bronchi, uterine tubes, uterus called </a:t>
            </a:r>
            <a:r>
              <a:rPr kumimoji="0" lang="en-US" b="0" i="0" u="sng" strike="noStrike" kern="1200" cap="none" spc="0" normalizeH="0" baseline="0" noProof="0" dirty="0">
                <a:ln>
                  <a:noFill/>
                </a:ln>
                <a:solidFill>
                  <a:prstClr val="black"/>
                </a:solidFill>
                <a:effectLst/>
                <a:uLnTx/>
                <a:uFillTx/>
                <a:latin typeface="Calibri" panose="020F0502020204030204"/>
                <a:ea typeface="+mn-ea"/>
                <a:cs typeface="+mn-cs"/>
              </a:rPr>
              <a:t>ciliated columnar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and cover </a:t>
            </a:r>
          </a:p>
          <a:p>
            <a:pPr marL="0" marR="0" lvl="0" indent="0" algn="l" defTabSz="914400" rtl="1" eaLnBrk="1" fontAlgn="auto" latinLnBrk="0" hangingPunct="1">
              <a:lnSpc>
                <a:spcPct val="170000"/>
              </a:lnSpc>
              <a:spcBef>
                <a:spcPts val="1000"/>
              </a:spcBef>
              <a:spcAft>
                <a:spcPts val="0"/>
              </a:spcAft>
              <a:buClrTx/>
              <a:buSz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digestive tract, bladder - </a:t>
            </a:r>
            <a:r>
              <a:rPr kumimoji="0" lang="en-US" b="0" i="0" u="sng" strike="noStrike" kern="1200" cap="none" spc="0" normalizeH="0" baseline="0" noProof="0" dirty="0">
                <a:ln>
                  <a:noFill/>
                </a:ln>
                <a:solidFill>
                  <a:prstClr val="black"/>
                </a:solidFill>
                <a:effectLst/>
                <a:uLnTx/>
                <a:uFillTx/>
                <a:latin typeface="Calibri" panose="020F0502020204030204"/>
                <a:ea typeface="+mn-ea"/>
                <a:cs typeface="+mn-cs"/>
              </a:rPr>
              <a:t>called non ciliated columnar epithelium</a:t>
            </a:r>
          </a:p>
        </p:txBody>
      </p:sp>
      <p:pic>
        <p:nvPicPr>
          <p:cNvPr id="2050" name="Picture 2" descr="Simple columnar epithelium">
            <a:extLst>
              <a:ext uri="{FF2B5EF4-FFF2-40B4-BE49-F238E27FC236}">
                <a16:creationId xmlns:a16="http://schemas.microsoft.com/office/drawing/2014/main" id="{53124C78-8406-4B81-49A5-BA824D0BC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3192780"/>
            <a:ext cx="6271260" cy="366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036947"/>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Theme69">
  <a:themeElements>
    <a:clrScheme name="Theme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933</Words>
  <Application>Microsoft Office PowerPoint</Application>
  <PresentationFormat>شاشة عريضة</PresentationFormat>
  <Paragraphs>73</Paragraphs>
  <Slides>30</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3</vt:i4>
      </vt:variant>
      <vt:variant>
        <vt:lpstr>عناوين الشرائح</vt:lpstr>
      </vt:variant>
      <vt:variant>
        <vt:i4>30</vt:i4>
      </vt:variant>
    </vt:vector>
  </HeadingPairs>
  <TitlesOfParts>
    <vt:vector size="39" baseType="lpstr">
      <vt:lpstr>Arabic Typesetting</vt:lpstr>
      <vt:lpstr>Arial</vt:lpstr>
      <vt:lpstr>Calibri</vt:lpstr>
      <vt:lpstr>Calibri Light</vt:lpstr>
      <vt:lpstr>Garamond</vt:lpstr>
      <vt:lpstr>Georgia</vt:lpstr>
      <vt:lpstr>نسق Office</vt:lpstr>
      <vt:lpstr>عضوي</vt:lpstr>
      <vt:lpstr>Theme69</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alnaseem</dc:creator>
  <cp:lastModifiedBy>كريم حازم حازم</cp:lastModifiedBy>
  <cp:revision>25</cp:revision>
  <dcterms:created xsi:type="dcterms:W3CDTF">2024-10-16T15:44:43Z</dcterms:created>
  <dcterms:modified xsi:type="dcterms:W3CDTF">2025-03-16T20:26:14Z</dcterms:modified>
</cp:coreProperties>
</file>